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notesSlides/notesSlide3.xml" ContentType="application/vnd.openxmlformats-officedocument.presentationml.notesSl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notesSlides/notesSlide7.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notesSlides/notesSlide8.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9.xml" ContentType="application/vnd.openxmlformats-officedocument.presentationml.notesSlide+xml"/>
  <Override PartName="/ppt/theme/themeOverride22.xml" ContentType="application/vnd.openxmlformats-officedocument.themeOverride+xml"/>
  <Override PartName="/ppt/notesSlides/notesSlide10.xml" ContentType="application/vnd.openxmlformats-officedocument.presentationml.notesSlide+xml"/>
  <Override PartName="/ppt/theme/themeOverride23.xml" ContentType="application/vnd.openxmlformats-officedocument.themeOverride+xml"/>
  <Override PartName="/ppt/notesSlides/notesSlide11.xml" ContentType="application/vnd.openxmlformats-officedocument.presentationml.notesSlide+xml"/>
  <Override PartName="/ppt/theme/themeOverride24.xml" ContentType="application/vnd.openxmlformats-officedocument.themeOverride+xml"/>
  <Override PartName="/ppt/notesSlides/notesSlide12.xml" ContentType="application/vnd.openxmlformats-officedocument.presentationml.notesSlide+xml"/>
  <Override PartName="/ppt/theme/themeOverride25.xml" ContentType="application/vnd.openxmlformats-officedocument.themeOverride+xml"/>
  <Override PartName="/ppt/notesSlides/notesSlide13.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32" r:id="rId4"/>
  </p:sldMasterIdLst>
  <p:notesMasterIdLst>
    <p:notesMasterId r:id="rId41"/>
  </p:notesMasterIdLst>
  <p:sldIdLst>
    <p:sldId id="4936" r:id="rId5"/>
    <p:sldId id="4938" r:id="rId6"/>
    <p:sldId id="4939" r:id="rId7"/>
    <p:sldId id="4940" r:id="rId8"/>
    <p:sldId id="4941" r:id="rId9"/>
    <p:sldId id="4942" r:id="rId10"/>
    <p:sldId id="4923" r:id="rId11"/>
    <p:sldId id="4924" r:id="rId12"/>
    <p:sldId id="4925" r:id="rId13"/>
    <p:sldId id="4926" r:id="rId14"/>
    <p:sldId id="4927" r:id="rId15"/>
    <p:sldId id="4929" r:id="rId16"/>
    <p:sldId id="4931" r:id="rId17"/>
    <p:sldId id="4928" r:id="rId18"/>
    <p:sldId id="4933" r:id="rId19"/>
    <p:sldId id="4943" r:id="rId20"/>
    <p:sldId id="4944" r:id="rId21"/>
    <p:sldId id="4945" r:id="rId22"/>
    <p:sldId id="4946" r:id="rId23"/>
    <p:sldId id="4947" r:id="rId24"/>
    <p:sldId id="4948" r:id="rId25"/>
    <p:sldId id="4949" r:id="rId26"/>
    <p:sldId id="4950" r:id="rId27"/>
    <p:sldId id="4961" r:id="rId28"/>
    <p:sldId id="4951" r:id="rId29"/>
    <p:sldId id="4962" r:id="rId30"/>
    <p:sldId id="4952" r:id="rId31"/>
    <p:sldId id="4953" r:id="rId32"/>
    <p:sldId id="4954" r:id="rId33"/>
    <p:sldId id="4955" r:id="rId34"/>
    <p:sldId id="4956" r:id="rId35"/>
    <p:sldId id="4957" r:id="rId36"/>
    <p:sldId id="4958" r:id="rId37"/>
    <p:sldId id="628" r:id="rId38"/>
    <p:sldId id="4959" r:id="rId39"/>
    <p:sldId id="4960" r:id="rId4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7" autoAdjust="0"/>
    <p:restoredTop sz="94660"/>
  </p:normalViewPr>
  <p:slideViewPr>
    <p:cSldViewPr snapToGrid="0">
      <p:cViewPr varScale="1">
        <p:scale>
          <a:sx n="162" d="100"/>
          <a:sy n="162" d="100"/>
        </p:scale>
        <p:origin x="101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1/15/2022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517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73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016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53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218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537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763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76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311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230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76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335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741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47522" name="Group 2">
            <a:extLst>
              <a:ext uri="{FF2B5EF4-FFF2-40B4-BE49-F238E27FC236}">
                <a16:creationId xmlns:a16="http://schemas.microsoft.com/office/drawing/2014/main" id="{1F6BFEB6-3794-48CF-A312-7DC3A3AC20C2}"/>
              </a:ext>
            </a:extLst>
          </p:cNvPr>
          <p:cNvGrpSpPr>
            <a:grpSpLocks/>
          </p:cNvGrpSpPr>
          <p:nvPr/>
        </p:nvGrpSpPr>
        <p:grpSpPr bwMode="auto">
          <a:xfrm>
            <a:off x="0" y="1422400"/>
            <a:ext cx="9147175" cy="5435600"/>
            <a:chOff x="0" y="896"/>
            <a:chExt cx="5762" cy="3424"/>
          </a:xfrm>
        </p:grpSpPr>
        <p:grpSp>
          <p:nvGrpSpPr>
            <p:cNvPr id="747523" name="Group 3">
              <a:extLst>
                <a:ext uri="{FF2B5EF4-FFF2-40B4-BE49-F238E27FC236}">
                  <a16:creationId xmlns:a16="http://schemas.microsoft.com/office/drawing/2014/main" id="{71F4E190-8034-4FE1-A996-BF7EDAA88DF1}"/>
                </a:ext>
              </a:extLst>
            </p:cNvPr>
            <p:cNvGrpSpPr>
              <a:grpSpLocks/>
            </p:cNvGrpSpPr>
            <p:nvPr userDrawn="1"/>
          </p:nvGrpSpPr>
          <p:grpSpPr bwMode="auto">
            <a:xfrm>
              <a:off x="20" y="896"/>
              <a:ext cx="5742" cy="3424"/>
              <a:chOff x="20" y="896"/>
              <a:chExt cx="5742" cy="3424"/>
            </a:xfrm>
          </p:grpSpPr>
          <p:sp>
            <p:nvSpPr>
              <p:cNvPr id="747524" name="Freeform 4">
                <a:extLst>
                  <a:ext uri="{FF2B5EF4-FFF2-40B4-BE49-F238E27FC236}">
                    <a16:creationId xmlns:a16="http://schemas.microsoft.com/office/drawing/2014/main" id="{4EA768DD-AFD3-4A01-83E6-F597D2148ED9}"/>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5" name="Freeform 5">
                <a:extLst>
                  <a:ext uri="{FF2B5EF4-FFF2-40B4-BE49-F238E27FC236}">
                    <a16:creationId xmlns:a16="http://schemas.microsoft.com/office/drawing/2014/main" id="{74B21916-3FC7-450D-9B92-0BD87E504B5D}"/>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6" name="Freeform 6">
                <a:extLst>
                  <a:ext uri="{FF2B5EF4-FFF2-40B4-BE49-F238E27FC236}">
                    <a16:creationId xmlns:a16="http://schemas.microsoft.com/office/drawing/2014/main" id="{E67D7529-5A62-428C-8FDA-20DA993D52DB}"/>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7" name="Freeform 7">
                <a:extLst>
                  <a:ext uri="{FF2B5EF4-FFF2-40B4-BE49-F238E27FC236}">
                    <a16:creationId xmlns:a16="http://schemas.microsoft.com/office/drawing/2014/main" id="{420D56B7-AC07-4C40-8B04-03A4D2A20F52}"/>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8" name="Freeform 8">
                <a:extLst>
                  <a:ext uri="{FF2B5EF4-FFF2-40B4-BE49-F238E27FC236}">
                    <a16:creationId xmlns:a16="http://schemas.microsoft.com/office/drawing/2014/main" id="{14643057-5EFF-4F3F-8082-94625E540843}"/>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9" name="Freeform 9">
                <a:extLst>
                  <a:ext uri="{FF2B5EF4-FFF2-40B4-BE49-F238E27FC236}">
                    <a16:creationId xmlns:a16="http://schemas.microsoft.com/office/drawing/2014/main" id="{F4F37A39-501F-4BD5-8081-49CCF4F87B31}"/>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0" name="Freeform 10">
                <a:extLst>
                  <a:ext uri="{FF2B5EF4-FFF2-40B4-BE49-F238E27FC236}">
                    <a16:creationId xmlns:a16="http://schemas.microsoft.com/office/drawing/2014/main" id="{C5388DB0-9A8B-404A-93B7-9B82D9B0449E}"/>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1" name="Freeform 11">
                <a:extLst>
                  <a:ext uri="{FF2B5EF4-FFF2-40B4-BE49-F238E27FC236}">
                    <a16:creationId xmlns:a16="http://schemas.microsoft.com/office/drawing/2014/main" id="{A4642AC7-5D92-446B-B343-9FED56CC4534}"/>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2" name="Freeform 12">
                <a:extLst>
                  <a:ext uri="{FF2B5EF4-FFF2-40B4-BE49-F238E27FC236}">
                    <a16:creationId xmlns:a16="http://schemas.microsoft.com/office/drawing/2014/main" id="{378B4AD4-F73E-43E6-B42A-8C4252F7595F}"/>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3" name="Freeform 13">
                <a:extLst>
                  <a:ext uri="{FF2B5EF4-FFF2-40B4-BE49-F238E27FC236}">
                    <a16:creationId xmlns:a16="http://schemas.microsoft.com/office/drawing/2014/main" id="{D5834A8B-58E4-4D0C-9DAC-EF7100BD97D4}"/>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4" name="Freeform 14">
                <a:extLst>
                  <a:ext uri="{FF2B5EF4-FFF2-40B4-BE49-F238E27FC236}">
                    <a16:creationId xmlns:a16="http://schemas.microsoft.com/office/drawing/2014/main" id="{B51417DA-E9BD-4719-9BF5-1400A9321989}"/>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5" name="Freeform 15">
                <a:extLst>
                  <a:ext uri="{FF2B5EF4-FFF2-40B4-BE49-F238E27FC236}">
                    <a16:creationId xmlns:a16="http://schemas.microsoft.com/office/drawing/2014/main" id="{674C8BE6-2ED6-4799-9D52-2C7AE2D9B3E7}"/>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6" name="Freeform 16">
                <a:extLst>
                  <a:ext uri="{FF2B5EF4-FFF2-40B4-BE49-F238E27FC236}">
                    <a16:creationId xmlns:a16="http://schemas.microsoft.com/office/drawing/2014/main" id="{4CFD99BC-D660-4714-B9F4-8D67D7CD183E}"/>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47537" name="Group 17">
              <a:extLst>
                <a:ext uri="{FF2B5EF4-FFF2-40B4-BE49-F238E27FC236}">
                  <a16:creationId xmlns:a16="http://schemas.microsoft.com/office/drawing/2014/main" id="{5906EDEE-A5A5-41BA-9402-4553E7357839}"/>
                </a:ext>
              </a:extLst>
            </p:cNvPr>
            <p:cNvGrpSpPr>
              <a:grpSpLocks/>
            </p:cNvGrpSpPr>
            <p:nvPr userDrawn="1"/>
          </p:nvGrpSpPr>
          <p:grpSpPr bwMode="auto">
            <a:xfrm>
              <a:off x="0" y="2291"/>
              <a:ext cx="1385" cy="1702"/>
              <a:chOff x="0" y="2291"/>
              <a:chExt cx="1385" cy="1702"/>
            </a:xfrm>
          </p:grpSpPr>
          <p:sp>
            <p:nvSpPr>
              <p:cNvPr id="747538" name="Rectangle 18">
                <a:extLst>
                  <a:ext uri="{FF2B5EF4-FFF2-40B4-BE49-F238E27FC236}">
                    <a16:creationId xmlns:a16="http://schemas.microsoft.com/office/drawing/2014/main" id="{BC1D946D-08E8-43C3-8A98-9E2206A8D76A}"/>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9" name="Rectangle 19">
                <a:extLst>
                  <a:ext uri="{FF2B5EF4-FFF2-40B4-BE49-F238E27FC236}">
                    <a16:creationId xmlns:a16="http://schemas.microsoft.com/office/drawing/2014/main" id="{BBF91659-E4A6-415F-8104-0A2C56C59FC2}"/>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0" name="Rectangle 20">
                <a:extLst>
                  <a:ext uri="{FF2B5EF4-FFF2-40B4-BE49-F238E27FC236}">
                    <a16:creationId xmlns:a16="http://schemas.microsoft.com/office/drawing/2014/main" id="{7EAF5EF6-1478-4056-A851-A891FD04333A}"/>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1" name="Rectangle 21">
                <a:extLst>
                  <a:ext uri="{FF2B5EF4-FFF2-40B4-BE49-F238E27FC236}">
                    <a16:creationId xmlns:a16="http://schemas.microsoft.com/office/drawing/2014/main" id="{2310EFF4-3D59-4198-A420-5F8F686FFBB9}"/>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2" name="Rectangle 22">
                <a:extLst>
                  <a:ext uri="{FF2B5EF4-FFF2-40B4-BE49-F238E27FC236}">
                    <a16:creationId xmlns:a16="http://schemas.microsoft.com/office/drawing/2014/main" id="{6F4AB23A-8F5C-400F-9058-DC576CE3013D}"/>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3" name="Rectangle 23">
                <a:extLst>
                  <a:ext uri="{FF2B5EF4-FFF2-40B4-BE49-F238E27FC236}">
                    <a16:creationId xmlns:a16="http://schemas.microsoft.com/office/drawing/2014/main" id="{5A550825-D84B-433E-B119-B1F01B1ACA8A}"/>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4" name="Rectangle 24">
                <a:extLst>
                  <a:ext uri="{FF2B5EF4-FFF2-40B4-BE49-F238E27FC236}">
                    <a16:creationId xmlns:a16="http://schemas.microsoft.com/office/drawing/2014/main" id="{2C52A0F0-A750-45EA-82FC-458501A9C7ED}"/>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5" name="Rectangle 25">
                <a:extLst>
                  <a:ext uri="{FF2B5EF4-FFF2-40B4-BE49-F238E27FC236}">
                    <a16:creationId xmlns:a16="http://schemas.microsoft.com/office/drawing/2014/main" id="{9B204596-EB60-4BB2-A91E-9526A3715627}"/>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6" name="Rectangle 26">
                <a:extLst>
                  <a:ext uri="{FF2B5EF4-FFF2-40B4-BE49-F238E27FC236}">
                    <a16:creationId xmlns:a16="http://schemas.microsoft.com/office/drawing/2014/main" id="{1B2769FE-716C-4275-8F71-9C2D0B88C0F1}"/>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7" name="Rectangle 27">
                <a:extLst>
                  <a:ext uri="{FF2B5EF4-FFF2-40B4-BE49-F238E27FC236}">
                    <a16:creationId xmlns:a16="http://schemas.microsoft.com/office/drawing/2014/main" id="{7B490C0D-8350-45E9-8A9C-F988C809AA25}"/>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8" name="Rectangle 28">
                <a:extLst>
                  <a:ext uri="{FF2B5EF4-FFF2-40B4-BE49-F238E27FC236}">
                    <a16:creationId xmlns:a16="http://schemas.microsoft.com/office/drawing/2014/main" id="{69DC690B-DC7B-4015-A6C3-BA04FF88B637}"/>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9" name="Rectangle 29">
                <a:extLst>
                  <a:ext uri="{FF2B5EF4-FFF2-40B4-BE49-F238E27FC236}">
                    <a16:creationId xmlns:a16="http://schemas.microsoft.com/office/drawing/2014/main" id="{D4F999EF-DA58-43C2-9742-D1DBE5931A1B}"/>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0" name="Rectangle 30">
                <a:extLst>
                  <a:ext uri="{FF2B5EF4-FFF2-40B4-BE49-F238E27FC236}">
                    <a16:creationId xmlns:a16="http://schemas.microsoft.com/office/drawing/2014/main" id="{0F792C50-E2E7-4C78-A470-C191AC45D784}"/>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1" name="Rectangle 31">
                <a:extLst>
                  <a:ext uri="{FF2B5EF4-FFF2-40B4-BE49-F238E27FC236}">
                    <a16:creationId xmlns:a16="http://schemas.microsoft.com/office/drawing/2014/main" id="{24340276-C1A3-4DB5-93E8-ECA32AEBF774}"/>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2" name="Rectangle 32">
                <a:extLst>
                  <a:ext uri="{FF2B5EF4-FFF2-40B4-BE49-F238E27FC236}">
                    <a16:creationId xmlns:a16="http://schemas.microsoft.com/office/drawing/2014/main" id="{D4560E56-45CC-4156-B626-6DA9CF4A73F4}"/>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3" name="Rectangle 33">
                <a:extLst>
                  <a:ext uri="{FF2B5EF4-FFF2-40B4-BE49-F238E27FC236}">
                    <a16:creationId xmlns:a16="http://schemas.microsoft.com/office/drawing/2014/main" id="{635C2E56-970B-4621-9CD9-07EBAFE057E4}"/>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4" name="Rectangle 34">
                <a:extLst>
                  <a:ext uri="{FF2B5EF4-FFF2-40B4-BE49-F238E27FC236}">
                    <a16:creationId xmlns:a16="http://schemas.microsoft.com/office/drawing/2014/main" id="{FDCC6CE5-0649-422A-8E02-5129A61E7D9A}"/>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5" name="Rectangle 35">
                <a:extLst>
                  <a:ext uri="{FF2B5EF4-FFF2-40B4-BE49-F238E27FC236}">
                    <a16:creationId xmlns:a16="http://schemas.microsoft.com/office/drawing/2014/main" id="{6551959C-3617-4B81-91A6-900CFCD54DE3}"/>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6" name="Rectangle 36">
                <a:extLst>
                  <a:ext uri="{FF2B5EF4-FFF2-40B4-BE49-F238E27FC236}">
                    <a16:creationId xmlns:a16="http://schemas.microsoft.com/office/drawing/2014/main" id="{183BAD64-EE12-43F8-96C5-C923F42983C7}"/>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7" name="Rectangle 37">
                <a:extLst>
                  <a:ext uri="{FF2B5EF4-FFF2-40B4-BE49-F238E27FC236}">
                    <a16:creationId xmlns:a16="http://schemas.microsoft.com/office/drawing/2014/main" id="{38629540-3989-4F72-AF22-393B4DBDB01C}"/>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8" name="Rectangle 38">
                <a:extLst>
                  <a:ext uri="{FF2B5EF4-FFF2-40B4-BE49-F238E27FC236}">
                    <a16:creationId xmlns:a16="http://schemas.microsoft.com/office/drawing/2014/main" id="{5DF20050-33D7-4811-B63D-DAE76B274D09}"/>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9" name="Rectangle 39">
                <a:extLst>
                  <a:ext uri="{FF2B5EF4-FFF2-40B4-BE49-F238E27FC236}">
                    <a16:creationId xmlns:a16="http://schemas.microsoft.com/office/drawing/2014/main" id="{578BD876-B249-4B89-B127-BA45ECCECC27}"/>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0" name="Rectangle 40">
                <a:extLst>
                  <a:ext uri="{FF2B5EF4-FFF2-40B4-BE49-F238E27FC236}">
                    <a16:creationId xmlns:a16="http://schemas.microsoft.com/office/drawing/2014/main" id="{9D11C068-A39C-4368-BC40-551F3F268E9F}"/>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1" name="Rectangle 41">
                <a:extLst>
                  <a:ext uri="{FF2B5EF4-FFF2-40B4-BE49-F238E27FC236}">
                    <a16:creationId xmlns:a16="http://schemas.microsoft.com/office/drawing/2014/main" id="{4E20A939-7E5A-40FB-B90A-9FC95E83CF3F}"/>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2" name="Rectangle 42">
                <a:extLst>
                  <a:ext uri="{FF2B5EF4-FFF2-40B4-BE49-F238E27FC236}">
                    <a16:creationId xmlns:a16="http://schemas.microsoft.com/office/drawing/2014/main" id="{C9C28C22-4832-474F-B1C8-EA4E85685545}"/>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3" name="Rectangle 43">
                <a:extLst>
                  <a:ext uri="{FF2B5EF4-FFF2-40B4-BE49-F238E27FC236}">
                    <a16:creationId xmlns:a16="http://schemas.microsoft.com/office/drawing/2014/main" id="{67AEC0DB-4C57-4245-9FB7-DE5E8E7F818C}"/>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4" name="Rectangle 44">
                <a:extLst>
                  <a:ext uri="{FF2B5EF4-FFF2-40B4-BE49-F238E27FC236}">
                    <a16:creationId xmlns:a16="http://schemas.microsoft.com/office/drawing/2014/main" id="{18031AF9-C658-4196-8122-63BAAE829DA9}"/>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5" name="Rectangle 45">
                <a:extLst>
                  <a:ext uri="{FF2B5EF4-FFF2-40B4-BE49-F238E27FC236}">
                    <a16:creationId xmlns:a16="http://schemas.microsoft.com/office/drawing/2014/main" id="{98E4E7E4-6ED5-4056-BE8D-791CB558291E}"/>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6" name="Rectangle 46">
                <a:extLst>
                  <a:ext uri="{FF2B5EF4-FFF2-40B4-BE49-F238E27FC236}">
                    <a16:creationId xmlns:a16="http://schemas.microsoft.com/office/drawing/2014/main" id="{A1EED7B0-7629-47F6-AC61-5AFD07CFB229}"/>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7" name="Rectangle 47">
                <a:extLst>
                  <a:ext uri="{FF2B5EF4-FFF2-40B4-BE49-F238E27FC236}">
                    <a16:creationId xmlns:a16="http://schemas.microsoft.com/office/drawing/2014/main" id="{9036E1C0-64A4-4E56-8D42-E76F44376979}"/>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8" name="Rectangle 48">
                <a:extLst>
                  <a:ext uri="{FF2B5EF4-FFF2-40B4-BE49-F238E27FC236}">
                    <a16:creationId xmlns:a16="http://schemas.microsoft.com/office/drawing/2014/main" id="{1DDF375E-4A9D-4D11-B70D-39CCCFC3620B}"/>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9" name="Rectangle 49">
                <a:extLst>
                  <a:ext uri="{FF2B5EF4-FFF2-40B4-BE49-F238E27FC236}">
                    <a16:creationId xmlns:a16="http://schemas.microsoft.com/office/drawing/2014/main" id="{2A6BAEC3-31FE-416B-B1EB-1EE7833AB081}"/>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0" name="Rectangle 50">
                <a:extLst>
                  <a:ext uri="{FF2B5EF4-FFF2-40B4-BE49-F238E27FC236}">
                    <a16:creationId xmlns:a16="http://schemas.microsoft.com/office/drawing/2014/main" id="{4D08505B-C7E8-49C4-BC7B-F1EC90A13211}"/>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1" name="Rectangle 51">
                <a:extLst>
                  <a:ext uri="{FF2B5EF4-FFF2-40B4-BE49-F238E27FC236}">
                    <a16:creationId xmlns:a16="http://schemas.microsoft.com/office/drawing/2014/main" id="{E96BAAAA-CEE7-4F44-9BD6-741C12CBE06A}"/>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2" name="Rectangle 52">
                <a:extLst>
                  <a:ext uri="{FF2B5EF4-FFF2-40B4-BE49-F238E27FC236}">
                    <a16:creationId xmlns:a16="http://schemas.microsoft.com/office/drawing/2014/main" id="{0858E6E3-8916-4F98-94C8-57C587D95F04}"/>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3" name="Rectangle 53">
                <a:extLst>
                  <a:ext uri="{FF2B5EF4-FFF2-40B4-BE49-F238E27FC236}">
                    <a16:creationId xmlns:a16="http://schemas.microsoft.com/office/drawing/2014/main" id="{4E040C37-0FB5-46B7-8CBD-2891DA5B7E95}"/>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4" name="Rectangle 54">
                <a:extLst>
                  <a:ext uri="{FF2B5EF4-FFF2-40B4-BE49-F238E27FC236}">
                    <a16:creationId xmlns:a16="http://schemas.microsoft.com/office/drawing/2014/main" id="{A0FB4832-AB64-4540-9A40-67E81867444A}"/>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5" name="Rectangle 55">
                <a:extLst>
                  <a:ext uri="{FF2B5EF4-FFF2-40B4-BE49-F238E27FC236}">
                    <a16:creationId xmlns:a16="http://schemas.microsoft.com/office/drawing/2014/main" id="{6B17410C-6EC5-4FCF-9511-C291FF639D78}"/>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6" name="Rectangle 56">
                <a:extLst>
                  <a:ext uri="{FF2B5EF4-FFF2-40B4-BE49-F238E27FC236}">
                    <a16:creationId xmlns:a16="http://schemas.microsoft.com/office/drawing/2014/main" id="{A3587B76-1195-4EA5-8023-1CE84431B368}"/>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7" name="Rectangle 57">
                <a:extLst>
                  <a:ext uri="{FF2B5EF4-FFF2-40B4-BE49-F238E27FC236}">
                    <a16:creationId xmlns:a16="http://schemas.microsoft.com/office/drawing/2014/main" id="{F85F375B-54F7-42B7-94A9-72534C3CD52B}"/>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8" name="Rectangle 58">
                <a:extLst>
                  <a:ext uri="{FF2B5EF4-FFF2-40B4-BE49-F238E27FC236}">
                    <a16:creationId xmlns:a16="http://schemas.microsoft.com/office/drawing/2014/main" id="{9BC15524-3F84-407E-97B4-A9B2291750EC}"/>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9" name="Rectangle 59">
                <a:extLst>
                  <a:ext uri="{FF2B5EF4-FFF2-40B4-BE49-F238E27FC236}">
                    <a16:creationId xmlns:a16="http://schemas.microsoft.com/office/drawing/2014/main" id="{AB7AE68F-EB51-47E8-A363-C55DB9D04BBF}"/>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0" name="Rectangle 60">
                <a:extLst>
                  <a:ext uri="{FF2B5EF4-FFF2-40B4-BE49-F238E27FC236}">
                    <a16:creationId xmlns:a16="http://schemas.microsoft.com/office/drawing/2014/main" id="{C562B665-F590-4030-86AE-A5E47AE95AFE}"/>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1" name="Rectangle 61">
                <a:extLst>
                  <a:ext uri="{FF2B5EF4-FFF2-40B4-BE49-F238E27FC236}">
                    <a16:creationId xmlns:a16="http://schemas.microsoft.com/office/drawing/2014/main" id="{3FF763DD-9DAA-4B02-9B5B-6959E1B17ADA}"/>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2" name="Rectangle 62">
                <a:extLst>
                  <a:ext uri="{FF2B5EF4-FFF2-40B4-BE49-F238E27FC236}">
                    <a16:creationId xmlns:a16="http://schemas.microsoft.com/office/drawing/2014/main" id="{B9D8F9C7-F75F-40C1-A4C4-982BB9488265}"/>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3" name="Rectangle 63">
                <a:extLst>
                  <a:ext uri="{FF2B5EF4-FFF2-40B4-BE49-F238E27FC236}">
                    <a16:creationId xmlns:a16="http://schemas.microsoft.com/office/drawing/2014/main" id="{975EE030-B6C1-44B9-B935-54C431B6F525}"/>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4" name="Rectangle 64">
                <a:extLst>
                  <a:ext uri="{FF2B5EF4-FFF2-40B4-BE49-F238E27FC236}">
                    <a16:creationId xmlns:a16="http://schemas.microsoft.com/office/drawing/2014/main" id="{78EC4B2F-A762-44B2-B6F7-9D190DF40C4D}"/>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5" name="Rectangle 65">
                <a:extLst>
                  <a:ext uri="{FF2B5EF4-FFF2-40B4-BE49-F238E27FC236}">
                    <a16:creationId xmlns:a16="http://schemas.microsoft.com/office/drawing/2014/main" id="{698419E7-1952-4676-9F21-117C084155D0}"/>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6" name="Rectangle 66">
                <a:extLst>
                  <a:ext uri="{FF2B5EF4-FFF2-40B4-BE49-F238E27FC236}">
                    <a16:creationId xmlns:a16="http://schemas.microsoft.com/office/drawing/2014/main" id="{35188C63-B6D3-4CEA-BED0-CE187289BE53}"/>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7" name="Rectangle 67">
                <a:extLst>
                  <a:ext uri="{FF2B5EF4-FFF2-40B4-BE49-F238E27FC236}">
                    <a16:creationId xmlns:a16="http://schemas.microsoft.com/office/drawing/2014/main" id="{E0AAD592-CBFB-474B-913A-61AEDD7FECFB}"/>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8" name="Rectangle 68">
                <a:extLst>
                  <a:ext uri="{FF2B5EF4-FFF2-40B4-BE49-F238E27FC236}">
                    <a16:creationId xmlns:a16="http://schemas.microsoft.com/office/drawing/2014/main" id="{37F1F222-09E9-46AC-AF52-7A25CD343218}"/>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9" name="Rectangle 69">
                <a:extLst>
                  <a:ext uri="{FF2B5EF4-FFF2-40B4-BE49-F238E27FC236}">
                    <a16:creationId xmlns:a16="http://schemas.microsoft.com/office/drawing/2014/main" id="{ABA26439-D912-48EB-808D-7DE77DA7C86A}"/>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0" name="Rectangle 70">
                <a:extLst>
                  <a:ext uri="{FF2B5EF4-FFF2-40B4-BE49-F238E27FC236}">
                    <a16:creationId xmlns:a16="http://schemas.microsoft.com/office/drawing/2014/main" id="{4EB8EED2-69FB-4CC1-A59A-8B70168FE200}"/>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1" name="Rectangle 71">
                <a:extLst>
                  <a:ext uri="{FF2B5EF4-FFF2-40B4-BE49-F238E27FC236}">
                    <a16:creationId xmlns:a16="http://schemas.microsoft.com/office/drawing/2014/main" id="{A6AD63CC-332A-4C45-9C21-C92D3639A225}"/>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2" name="Rectangle 72">
                <a:extLst>
                  <a:ext uri="{FF2B5EF4-FFF2-40B4-BE49-F238E27FC236}">
                    <a16:creationId xmlns:a16="http://schemas.microsoft.com/office/drawing/2014/main" id="{99A9595E-1FB4-4D89-AB8F-AC5852F264FA}"/>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3" name="Rectangle 73">
                <a:extLst>
                  <a:ext uri="{FF2B5EF4-FFF2-40B4-BE49-F238E27FC236}">
                    <a16:creationId xmlns:a16="http://schemas.microsoft.com/office/drawing/2014/main" id="{F1D21071-D70D-4D89-8AC8-15D13CFEAC50}"/>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4" name="Rectangle 74">
                <a:extLst>
                  <a:ext uri="{FF2B5EF4-FFF2-40B4-BE49-F238E27FC236}">
                    <a16:creationId xmlns:a16="http://schemas.microsoft.com/office/drawing/2014/main" id="{8F56620F-3256-418D-8434-6528335E39C8}"/>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5" name="Rectangle 75">
                <a:extLst>
                  <a:ext uri="{FF2B5EF4-FFF2-40B4-BE49-F238E27FC236}">
                    <a16:creationId xmlns:a16="http://schemas.microsoft.com/office/drawing/2014/main" id="{2A13E503-6806-4832-8679-DFA5E78C5346}"/>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6" name="Rectangle 76">
                <a:extLst>
                  <a:ext uri="{FF2B5EF4-FFF2-40B4-BE49-F238E27FC236}">
                    <a16:creationId xmlns:a16="http://schemas.microsoft.com/office/drawing/2014/main" id="{C6F6839C-937E-4ADF-8BB8-1CBCAC884163}"/>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7" name="Rectangle 77">
                <a:extLst>
                  <a:ext uri="{FF2B5EF4-FFF2-40B4-BE49-F238E27FC236}">
                    <a16:creationId xmlns:a16="http://schemas.microsoft.com/office/drawing/2014/main" id="{1F350D13-102D-4368-8BBC-9A9B9450D0B3}"/>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8" name="Rectangle 78">
                <a:extLst>
                  <a:ext uri="{FF2B5EF4-FFF2-40B4-BE49-F238E27FC236}">
                    <a16:creationId xmlns:a16="http://schemas.microsoft.com/office/drawing/2014/main" id="{A82690DA-EBD4-43ED-A517-AF6C1A391B37}"/>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9" name="Rectangle 79">
                <a:extLst>
                  <a:ext uri="{FF2B5EF4-FFF2-40B4-BE49-F238E27FC236}">
                    <a16:creationId xmlns:a16="http://schemas.microsoft.com/office/drawing/2014/main" id="{ED152AF9-ED06-41E4-8C04-876A8C94F4F4}"/>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0" name="Rectangle 80">
                <a:extLst>
                  <a:ext uri="{FF2B5EF4-FFF2-40B4-BE49-F238E27FC236}">
                    <a16:creationId xmlns:a16="http://schemas.microsoft.com/office/drawing/2014/main" id="{BFD99250-6A06-4711-9B99-4CD096FD75D9}"/>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1" name="Freeform 81">
                <a:extLst>
                  <a:ext uri="{FF2B5EF4-FFF2-40B4-BE49-F238E27FC236}">
                    <a16:creationId xmlns:a16="http://schemas.microsoft.com/office/drawing/2014/main" id="{57A20D41-A4CD-4B4B-9F15-CC3E4CD396C0}"/>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2" name="Rectangle 82">
                <a:extLst>
                  <a:ext uri="{FF2B5EF4-FFF2-40B4-BE49-F238E27FC236}">
                    <a16:creationId xmlns:a16="http://schemas.microsoft.com/office/drawing/2014/main" id="{3764AAD8-D453-42D9-A930-14EA570FADA5}"/>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3" name="Rectangle 83">
                <a:extLst>
                  <a:ext uri="{FF2B5EF4-FFF2-40B4-BE49-F238E27FC236}">
                    <a16:creationId xmlns:a16="http://schemas.microsoft.com/office/drawing/2014/main" id="{01D975DC-9A9F-474D-BDF4-E413CE9D6130}"/>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4" name="Rectangle 84">
                <a:extLst>
                  <a:ext uri="{FF2B5EF4-FFF2-40B4-BE49-F238E27FC236}">
                    <a16:creationId xmlns:a16="http://schemas.microsoft.com/office/drawing/2014/main" id="{90CC3B4E-B23A-4954-BE48-C3A331359B21}"/>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5" name="Rectangle 85">
                <a:extLst>
                  <a:ext uri="{FF2B5EF4-FFF2-40B4-BE49-F238E27FC236}">
                    <a16:creationId xmlns:a16="http://schemas.microsoft.com/office/drawing/2014/main" id="{D352206D-27C8-4320-A53D-5ABE129EA2E5}"/>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6" name="Rectangle 86">
                <a:extLst>
                  <a:ext uri="{FF2B5EF4-FFF2-40B4-BE49-F238E27FC236}">
                    <a16:creationId xmlns:a16="http://schemas.microsoft.com/office/drawing/2014/main" id="{62379D52-F276-46F4-BB93-31E65637BC2E}"/>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7" name="Rectangle 87">
                <a:extLst>
                  <a:ext uri="{FF2B5EF4-FFF2-40B4-BE49-F238E27FC236}">
                    <a16:creationId xmlns:a16="http://schemas.microsoft.com/office/drawing/2014/main" id="{7289900D-F0AF-42BE-9F1E-4380B9A303B5}"/>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8" name="Rectangle 88">
                <a:extLst>
                  <a:ext uri="{FF2B5EF4-FFF2-40B4-BE49-F238E27FC236}">
                    <a16:creationId xmlns:a16="http://schemas.microsoft.com/office/drawing/2014/main" id="{0BB5C832-F5EE-4CBE-93F5-EF554AB5C88A}"/>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9" name="Rectangle 89">
                <a:extLst>
                  <a:ext uri="{FF2B5EF4-FFF2-40B4-BE49-F238E27FC236}">
                    <a16:creationId xmlns:a16="http://schemas.microsoft.com/office/drawing/2014/main" id="{222EFF1E-47AF-4BE6-A125-E82B2ED5EDCD}"/>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0" name="Rectangle 90">
                <a:extLst>
                  <a:ext uri="{FF2B5EF4-FFF2-40B4-BE49-F238E27FC236}">
                    <a16:creationId xmlns:a16="http://schemas.microsoft.com/office/drawing/2014/main" id="{240C0B68-6041-497C-BCD6-264497FF2851}"/>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1" name="Rectangle 91">
                <a:extLst>
                  <a:ext uri="{FF2B5EF4-FFF2-40B4-BE49-F238E27FC236}">
                    <a16:creationId xmlns:a16="http://schemas.microsoft.com/office/drawing/2014/main" id="{7A7AF48B-59FA-4CF5-B08B-9D85A9A892A0}"/>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2" name="Rectangle 92">
                <a:extLst>
                  <a:ext uri="{FF2B5EF4-FFF2-40B4-BE49-F238E27FC236}">
                    <a16:creationId xmlns:a16="http://schemas.microsoft.com/office/drawing/2014/main" id="{C12ADA7A-0D85-4C4B-ADB2-E46549595FCE}"/>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3" name="Rectangle 93">
                <a:extLst>
                  <a:ext uri="{FF2B5EF4-FFF2-40B4-BE49-F238E27FC236}">
                    <a16:creationId xmlns:a16="http://schemas.microsoft.com/office/drawing/2014/main" id="{AACB1A66-B225-4347-8EC7-C40C4CF73D79}"/>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4" name="Rectangle 94">
                <a:extLst>
                  <a:ext uri="{FF2B5EF4-FFF2-40B4-BE49-F238E27FC236}">
                    <a16:creationId xmlns:a16="http://schemas.microsoft.com/office/drawing/2014/main" id="{1306C76A-CB4A-4D31-99D3-52390DD532B5}"/>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5" name="Rectangle 95">
                <a:extLst>
                  <a:ext uri="{FF2B5EF4-FFF2-40B4-BE49-F238E27FC236}">
                    <a16:creationId xmlns:a16="http://schemas.microsoft.com/office/drawing/2014/main" id="{FF7271DB-B51C-4DFE-83CA-FD6ABE04FF73}"/>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6" name="Rectangle 96">
                <a:extLst>
                  <a:ext uri="{FF2B5EF4-FFF2-40B4-BE49-F238E27FC236}">
                    <a16:creationId xmlns:a16="http://schemas.microsoft.com/office/drawing/2014/main" id="{223DF5B0-0EC1-4551-8FF7-247FD8392232}"/>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7" name="Rectangle 97">
                <a:extLst>
                  <a:ext uri="{FF2B5EF4-FFF2-40B4-BE49-F238E27FC236}">
                    <a16:creationId xmlns:a16="http://schemas.microsoft.com/office/drawing/2014/main" id="{F2E158AE-D7E7-4AC3-AFB7-E1352681D6B3}"/>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8" name="Rectangle 98">
                <a:extLst>
                  <a:ext uri="{FF2B5EF4-FFF2-40B4-BE49-F238E27FC236}">
                    <a16:creationId xmlns:a16="http://schemas.microsoft.com/office/drawing/2014/main" id="{506C6FAF-E004-42CD-8163-040B8D3968F5}"/>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9" name="Rectangle 99">
                <a:extLst>
                  <a:ext uri="{FF2B5EF4-FFF2-40B4-BE49-F238E27FC236}">
                    <a16:creationId xmlns:a16="http://schemas.microsoft.com/office/drawing/2014/main" id="{C6A3AC88-0F9C-48BA-8232-8A54F0CB7886}"/>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0" name="Rectangle 100">
                <a:extLst>
                  <a:ext uri="{FF2B5EF4-FFF2-40B4-BE49-F238E27FC236}">
                    <a16:creationId xmlns:a16="http://schemas.microsoft.com/office/drawing/2014/main" id="{5A0D8DF0-C564-4856-8E4C-051688366D1F}"/>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1" name="Rectangle 101">
                <a:extLst>
                  <a:ext uri="{FF2B5EF4-FFF2-40B4-BE49-F238E27FC236}">
                    <a16:creationId xmlns:a16="http://schemas.microsoft.com/office/drawing/2014/main" id="{4BBCFA61-9E8A-411F-A92C-ED75FBABA6C9}"/>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2" name="Rectangle 102">
                <a:extLst>
                  <a:ext uri="{FF2B5EF4-FFF2-40B4-BE49-F238E27FC236}">
                    <a16:creationId xmlns:a16="http://schemas.microsoft.com/office/drawing/2014/main" id="{6CEB60A1-49BD-46FA-BA75-EDFAE63CCAEF}"/>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3" name="Rectangle 103">
                <a:extLst>
                  <a:ext uri="{FF2B5EF4-FFF2-40B4-BE49-F238E27FC236}">
                    <a16:creationId xmlns:a16="http://schemas.microsoft.com/office/drawing/2014/main" id="{77FA6DB1-318C-41B0-9F76-683DFFD9D8E1}"/>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4" name="Rectangle 104">
                <a:extLst>
                  <a:ext uri="{FF2B5EF4-FFF2-40B4-BE49-F238E27FC236}">
                    <a16:creationId xmlns:a16="http://schemas.microsoft.com/office/drawing/2014/main" id="{553DFF8E-7F77-41DB-9C60-C5851F4D75A9}"/>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5" name="Rectangle 105">
                <a:extLst>
                  <a:ext uri="{FF2B5EF4-FFF2-40B4-BE49-F238E27FC236}">
                    <a16:creationId xmlns:a16="http://schemas.microsoft.com/office/drawing/2014/main" id="{5418C79C-0E72-49A4-A0D1-7FBFE8BC502A}"/>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6" name="Rectangle 106">
                <a:extLst>
                  <a:ext uri="{FF2B5EF4-FFF2-40B4-BE49-F238E27FC236}">
                    <a16:creationId xmlns:a16="http://schemas.microsoft.com/office/drawing/2014/main" id="{10E5FF11-C3E8-4069-9B48-F96963B808AB}"/>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7" name="Rectangle 107">
                <a:extLst>
                  <a:ext uri="{FF2B5EF4-FFF2-40B4-BE49-F238E27FC236}">
                    <a16:creationId xmlns:a16="http://schemas.microsoft.com/office/drawing/2014/main" id="{2DE6E1E4-39AF-427A-AC4B-E74B00225AC0}"/>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8" name="Rectangle 108">
                <a:extLst>
                  <a:ext uri="{FF2B5EF4-FFF2-40B4-BE49-F238E27FC236}">
                    <a16:creationId xmlns:a16="http://schemas.microsoft.com/office/drawing/2014/main" id="{DDBDF6AA-8BCD-42D9-8040-F71685CA6A2C}"/>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9" name="Rectangle 109">
                <a:extLst>
                  <a:ext uri="{FF2B5EF4-FFF2-40B4-BE49-F238E27FC236}">
                    <a16:creationId xmlns:a16="http://schemas.microsoft.com/office/drawing/2014/main" id="{06A7CAA4-C7D7-4085-829A-6F4DB19843F3}"/>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0" name="Rectangle 110">
                <a:extLst>
                  <a:ext uri="{FF2B5EF4-FFF2-40B4-BE49-F238E27FC236}">
                    <a16:creationId xmlns:a16="http://schemas.microsoft.com/office/drawing/2014/main" id="{D6DC1D9D-1EFE-4349-AFC9-3A41A465A541}"/>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1" name="Rectangle 111">
                <a:extLst>
                  <a:ext uri="{FF2B5EF4-FFF2-40B4-BE49-F238E27FC236}">
                    <a16:creationId xmlns:a16="http://schemas.microsoft.com/office/drawing/2014/main" id="{F1577111-F4F1-4C8A-9033-46D6BB927FE9}"/>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2" name="Rectangle 112">
                <a:extLst>
                  <a:ext uri="{FF2B5EF4-FFF2-40B4-BE49-F238E27FC236}">
                    <a16:creationId xmlns:a16="http://schemas.microsoft.com/office/drawing/2014/main" id="{E70585FB-565D-4402-A473-6410B2371C7B}"/>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3" name="Rectangle 113">
                <a:extLst>
                  <a:ext uri="{FF2B5EF4-FFF2-40B4-BE49-F238E27FC236}">
                    <a16:creationId xmlns:a16="http://schemas.microsoft.com/office/drawing/2014/main" id="{DD7108A5-34B3-4B37-BA78-473E6F95897E}"/>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4" name="Rectangle 114">
                <a:extLst>
                  <a:ext uri="{FF2B5EF4-FFF2-40B4-BE49-F238E27FC236}">
                    <a16:creationId xmlns:a16="http://schemas.microsoft.com/office/drawing/2014/main" id="{4B253B12-8634-4028-BD8E-4211B815F18A}"/>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5" name="Rectangle 115">
                <a:extLst>
                  <a:ext uri="{FF2B5EF4-FFF2-40B4-BE49-F238E27FC236}">
                    <a16:creationId xmlns:a16="http://schemas.microsoft.com/office/drawing/2014/main" id="{14A771EB-A679-4BD9-AB9E-D0C07D39D08A}"/>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6" name="Rectangle 116">
                <a:extLst>
                  <a:ext uri="{FF2B5EF4-FFF2-40B4-BE49-F238E27FC236}">
                    <a16:creationId xmlns:a16="http://schemas.microsoft.com/office/drawing/2014/main" id="{0AD9F75F-3E20-4083-B79D-4D598CBBB4D8}"/>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7" name="Rectangle 117">
                <a:extLst>
                  <a:ext uri="{FF2B5EF4-FFF2-40B4-BE49-F238E27FC236}">
                    <a16:creationId xmlns:a16="http://schemas.microsoft.com/office/drawing/2014/main" id="{7A47A5FD-9078-4078-8EC3-69A006745EB7}"/>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8" name="Rectangle 118">
                <a:extLst>
                  <a:ext uri="{FF2B5EF4-FFF2-40B4-BE49-F238E27FC236}">
                    <a16:creationId xmlns:a16="http://schemas.microsoft.com/office/drawing/2014/main" id="{B6457F0E-98C5-4723-9BE3-45C9CB3D04F8}"/>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9" name="Rectangle 119">
                <a:extLst>
                  <a:ext uri="{FF2B5EF4-FFF2-40B4-BE49-F238E27FC236}">
                    <a16:creationId xmlns:a16="http://schemas.microsoft.com/office/drawing/2014/main" id="{F42DFEB6-6228-448E-8D1E-E99926A5C896}"/>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0" name="Rectangle 120">
                <a:extLst>
                  <a:ext uri="{FF2B5EF4-FFF2-40B4-BE49-F238E27FC236}">
                    <a16:creationId xmlns:a16="http://schemas.microsoft.com/office/drawing/2014/main" id="{E7E97D15-2B3E-4016-BFA7-27602EE53590}"/>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1" name="Rectangle 121">
                <a:extLst>
                  <a:ext uri="{FF2B5EF4-FFF2-40B4-BE49-F238E27FC236}">
                    <a16:creationId xmlns:a16="http://schemas.microsoft.com/office/drawing/2014/main" id="{AD5C9BF3-7AE4-4C56-884B-7C50260CAF8C}"/>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2" name="Rectangle 122">
                <a:extLst>
                  <a:ext uri="{FF2B5EF4-FFF2-40B4-BE49-F238E27FC236}">
                    <a16:creationId xmlns:a16="http://schemas.microsoft.com/office/drawing/2014/main" id="{57C771EE-6192-48A1-8A1E-25F6286E3A13}"/>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3" name="Rectangle 123">
                <a:extLst>
                  <a:ext uri="{FF2B5EF4-FFF2-40B4-BE49-F238E27FC236}">
                    <a16:creationId xmlns:a16="http://schemas.microsoft.com/office/drawing/2014/main" id="{B27CCB0E-E2B0-42FE-907D-7A6380C621F3}"/>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4" name="Rectangle 124">
                <a:extLst>
                  <a:ext uri="{FF2B5EF4-FFF2-40B4-BE49-F238E27FC236}">
                    <a16:creationId xmlns:a16="http://schemas.microsoft.com/office/drawing/2014/main" id="{43602FDC-0B5A-49E5-BCD3-8C6945E39109}"/>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5" name="Rectangle 125">
                <a:extLst>
                  <a:ext uri="{FF2B5EF4-FFF2-40B4-BE49-F238E27FC236}">
                    <a16:creationId xmlns:a16="http://schemas.microsoft.com/office/drawing/2014/main" id="{F252D39F-8B1E-4696-9BFB-A1DD4FF6CC0F}"/>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6" name="Rectangle 126">
                <a:extLst>
                  <a:ext uri="{FF2B5EF4-FFF2-40B4-BE49-F238E27FC236}">
                    <a16:creationId xmlns:a16="http://schemas.microsoft.com/office/drawing/2014/main" id="{7229FDB9-29CA-4727-8D1F-446173F941C7}"/>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7" name="Rectangle 127">
                <a:extLst>
                  <a:ext uri="{FF2B5EF4-FFF2-40B4-BE49-F238E27FC236}">
                    <a16:creationId xmlns:a16="http://schemas.microsoft.com/office/drawing/2014/main" id="{7F148B69-B1EE-4716-8B67-D72B769A2C96}"/>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8" name="Rectangle 128">
                <a:extLst>
                  <a:ext uri="{FF2B5EF4-FFF2-40B4-BE49-F238E27FC236}">
                    <a16:creationId xmlns:a16="http://schemas.microsoft.com/office/drawing/2014/main" id="{E45F3E54-44DD-4A24-A146-D60E9B980EAF}"/>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9" name="Rectangle 129">
                <a:extLst>
                  <a:ext uri="{FF2B5EF4-FFF2-40B4-BE49-F238E27FC236}">
                    <a16:creationId xmlns:a16="http://schemas.microsoft.com/office/drawing/2014/main" id="{A1F88CF8-99E2-499D-A6D3-B119D206689C}"/>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0" name="Rectangle 130">
                <a:extLst>
                  <a:ext uri="{FF2B5EF4-FFF2-40B4-BE49-F238E27FC236}">
                    <a16:creationId xmlns:a16="http://schemas.microsoft.com/office/drawing/2014/main" id="{598FAE0D-E320-43EC-8ADA-1C918A443420}"/>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1" name="Rectangle 131">
                <a:extLst>
                  <a:ext uri="{FF2B5EF4-FFF2-40B4-BE49-F238E27FC236}">
                    <a16:creationId xmlns:a16="http://schemas.microsoft.com/office/drawing/2014/main" id="{A9A7916F-D172-40E5-BF77-2930B71ED5F2}"/>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2" name="Rectangle 132">
                <a:extLst>
                  <a:ext uri="{FF2B5EF4-FFF2-40B4-BE49-F238E27FC236}">
                    <a16:creationId xmlns:a16="http://schemas.microsoft.com/office/drawing/2014/main" id="{2CAADC93-AD90-426D-A424-F00FAE2BB396}"/>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3" name="Rectangle 133">
                <a:extLst>
                  <a:ext uri="{FF2B5EF4-FFF2-40B4-BE49-F238E27FC236}">
                    <a16:creationId xmlns:a16="http://schemas.microsoft.com/office/drawing/2014/main" id="{4FB20267-E44D-46D1-9CF0-2739869450BB}"/>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4" name="Rectangle 134">
                <a:extLst>
                  <a:ext uri="{FF2B5EF4-FFF2-40B4-BE49-F238E27FC236}">
                    <a16:creationId xmlns:a16="http://schemas.microsoft.com/office/drawing/2014/main" id="{455FE313-725B-46DE-BAA0-C3C658D3D46A}"/>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5" name="Rectangle 135">
                <a:extLst>
                  <a:ext uri="{FF2B5EF4-FFF2-40B4-BE49-F238E27FC236}">
                    <a16:creationId xmlns:a16="http://schemas.microsoft.com/office/drawing/2014/main" id="{732BDFE3-5B89-4C50-A0C6-5DA72DA1FB0E}"/>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6" name="Rectangle 136">
                <a:extLst>
                  <a:ext uri="{FF2B5EF4-FFF2-40B4-BE49-F238E27FC236}">
                    <a16:creationId xmlns:a16="http://schemas.microsoft.com/office/drawing/2014/main" id="{5E74686E-2FA7-4B5E-9640-F4D67DB4B0BF}"/>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7" name="Rectangle 137">
                <a:extLst>
                  <a:ext uri="{FF2B5EF4-FFF2-40B4-BE49-F238E27FC236}">
                    <a16:creationId xmlns:a16="http://schemas.microsoft.com/office/drawing/2014/main" id="{3A45C938-C058-4CFA-B4A1-550E14BA6EA0}"/>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8" name="Freeform 138">
                <a:extLst>
                  <a:ext uri="{FF2B5EF4-FFF2-40B4-BE49-F238E27FC236}">
                    <a16:creationId xmlns:a16="http://schemas.microsoft.com/office/drawing/2014/main" id="{3EA7AD1F-3AD5-4DBB-9478-FD8F6FBEA87B}"/>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59" name="Freeform 139">
                <a:extLst>
                  <a:ext uri="{FF2B5EF4-FFF2-40B4-BE49-F238E27FC236}">
                    <a16:creationId xmlns:a16="http://schemas.microsoft.com/office/drawing/2014/main" id="{1C67E216-7C22-4D3E-AD48-8AAAC610E285}"/>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0" name="Freeform 140">
                <a:extLst>
                  <a:ext uri="{FF2B5EF4-FFF2-40B4-BE49-F238E27FC236}">
                    <a16:creationId xmlns:a16="http://schemas.microsoft.com/office/drawing/2014/main" id="{629F0D4A-85BE-417B-A4BB-4CDEF204BCE8}"/>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1" name="Freeform 141">
                <a:extLst>
                  <a:ext uri="{FF2B5EF4-FFF2-40B4-BE49-F238E27FC236}">
                    <a16:creationId xmlns:a16="http://schemas.microsoft.com/office/drawing/2014/main" id="{4A0E4C8A-9050-48ED-B1E8-00A3A24477AF}"/>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2" name="Freeform 142">
                <a:extLst>
                  <a:ext uri="{FF2B5EF4-FFF2-40B4-BE49-F238E27FC236}">
                    <a16:creationId xmlns:a16="http://schemas.microsoft.com/office/drawing/2014/main" id="{A34A1DA4-31AC-4AEB-AE50-8A995C9B50DE}"/>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3" name="Freeform 143">
                <a:extLst>
                  <a:ext uri="{FF2B5EF4-FFF2-40B4-BE49-F238E27FC236}">
                    <a16:creationId xmlns:a16="http://schemas.microsoft.com/office/drawing/2014/main" id="{24FCEFD2-AD9A-43F6-B4EF-DAEED17689A3}"/>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4" name="Freeform 144">
                <a:extLst>
                  <a:ext uri="{FF2B5EF4-FFF2-40B4-BE49-F238E27FC236}">
                    <a16:creationId xmlns:a16="http://schemas.microsoft.com/office/drawing/2014/main" id="{1F3CC173-DF24-4915-AA6C-F946217127E7}"/>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5" name="Freeform 145">
                <a:extLst>
                  <a:ext uri="{FF2B5EF4-FFF2-40B4-BE49-F238E27FC236}">
                    <a16:creationId xmlns:a16="http://schemas.microsoft.com/office/drawing/2014/main" id="{4486CBBE-7243-4088-8524-8999E34ED4B6}"/>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6" name="Freeform 146">
                <a:extLst>
                  <a:ext uri="{FF2B5EF4-FFF2-40B4-BE49-F238E27FC236}">
                    <a16:creationId xmlns:a16="http://schemas.microsoft.com/office/drawing/2014/main" id="{AEDAB5C0-E7A1-4AD2-A96C-D430977BAF3F}"/>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7" name="Rectangle 147">
                <a:extLst>
                  <a:ext uri="{FF2B5EF4-FFF2-40B4-BE49-F238E27FC236}">
                    <a16:creationId xmlns:a16="http://schemas.microsoft.com/office/drawing/2014/main" id="{874E33A8-D664-4FA9-B25F-F01C6BF48B66}"/>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68" name="Rectangle 148">
                <a:extLst>
                  <a:ext uri="{FF2B5EF4-FFF2-40B4-BE49-F238E27FC236}">
                    <a16:creationId xmlns:a16="http://schemas.microsoft.com/office/drawing/2014/main" id="{74585575-CF82-40C9-A409-7E39EDB5032A}"/>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69" name="Freeform 149">
                <a:extLst>
                  <a:ext uri="{FF2B5EF4-FFF2-40B4-BE49-F238E27FC236}">
                    <a16:creationId xmlns:a16="http://schemas.microsoft.com/office/drawing/2014/main" id="{B08CFA9B-EA58-4756-B3DB-23F423F3C504}"/>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0" name="Freeform 150">
                <a:extLst>
                  <a:ext uri="{FF2B5EF4-FFF2-40B4-BE49-F238E27FC236}">
                    <a16:creationId xmlns:a16="http://schemas.microsoft.com/office/drawing/2014/main" id="{2A3DFD40-A6F9-4D28-85E0-17BE2027F024}"/>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1" name="Freeform 151">
                <a:extLst>
                  <a:ext uri="{FF2B5EF4-FFF2-40B4-BE49-F238E27FC236}">
                    <a16:creationId xmlns:a16="http://schemas.microsoft.com/office/drawing/2014/main" id="{A75C7EA4-FF58-4AC9-ABCA-0AA0A9A6F41E}"/>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672" name="Oval 152">
                <a:extLst>
                  <a:ext uri="{FF2B5EF4-FFF2-40B4-BE49-F238E27FC236}">
                    <a16:creationId xmlns:a16="http://schemas.microsoft.com/office/drawing/2014/main" id="{C3D96856-8D87-4F47-8753-4AB497ADE912}"/>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47673" name="Rectangle 153">
            <a:extLst>
              <a:ext uri="{FF2B5EF4-FFF2-40B4-BE49-F238E27FC236}">
                <a16:creationId xmlns:a16="http://schemas.microsoft.com/office/drawing/2014/main" id="{F61EA6EB-CC8A-4521-9B9D-60308B5D0400}"/>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747674" name="Rectangle 154">
            <a:extLst>
              <a:ext uri="{FF2B5EF4-FFF2-40B4-BE49-F238E27FC236}">
                <a16:creationId xmlns:a16="http://schemas.microsoft.com/office/drawing/2014/main" id="{A5602E9B-1475-4CE6-9411-6EC26F603F6F}"/>
              </a:ext>
            </a:extLst>
          </p:cNvPr>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747675" name="Rectangle 155">
            <a:extLst>
              <a:ext uri="{FF2B5EF4-FFF2-40B4-BE49-F238E27FC236}">
                <a16:creationId xmlns:a16="http://schemas.microsoft.com/office/drawing/2014/main" id="{9A397E14-42F3-4BDB-AA5F-CAC3BAD74382}"/>
              </a:ext>
            </a:extLst>
          </p:cNvPr>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747676" name="Rectangle 156">
            <a:extLst>
              <a:ext uri="{FF2B5EF4-FFF2-40B4-BE49-F238E27FC236}">
                <a16:creationId xmlns:a16="http://schemas.microsoft.com/office/drawing/2014/main" id="{836780F7-C480-4D53-807B-E4CE4AD8698F}"/>
              </a:ext>
            </a:extLst>
          </p:cNvPr>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747677" name="Rectangle 157">
            <a:extLst>
              <a:ext uri="{FF2B5EF4-FFF2-40B4-BE49-F238E27FC236}">
                <a16:creationId xmlns:a16="http://schemas.microsoft.com/office/drawing/2014/main" id="{221FB584-7BB1-4C5D-9E1C-5B7897BB54E9}"/>
              </a:ext>
            </a:extLst>
          </p:cNvPr>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FC3A2D83-2759-46F4-92DB-D384B861954E}" type="slidenum">
              <a:rPr lang="en-US" altLang="en-US"/>
              <a:pPr/>
              <a:t>‹#›</a:t>
            </a:fld>
            <a:endParaRPr lang="en-US" altLang="en-US"/>
          </a:p>
        </p:txBody>
      </p:sp>
    </p:spTree>
    <p:extLst>
      <p:ext uri="{BB962C8B-B14F-4D97-AF65-F5344CB8AC3E}">
        <p14:creationId xmlns:p14="http://schemas.microsoft.com/office/powerpoint/2010/main" val="386047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FD18-052D-4DF9-BE74-3CFC54A7C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714DD-9A2C-434D-8EEB-F7224AFD84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6E2BA-80E6-4F7F-B34F-5C8984A817A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71494F5-A618-455E-9135-62F6B26D320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B3DC454-3843-452E-9A3D-CF9FB63924A0}"/>
              </a:ext>
            </a:extLst>
          </p:cNvPr>
          <p:cNvSpPr>
            <a:spLocks noGrp="1"/>
          </p:cNvSpPr>
          <p:nvPr>
            <p:ph type="sldNum" sz="quarter" idx="12"/>
          </p:nvPr>
        </p:nvSpPr>
        <p:spPr/>
        <p:txBody>
          <a:bodyPr/>
          <a:lstStyle>
            <a:lvl1pPr>
              <a:defRPr/>
            </a:lvl1pPr>
          </a:lstStyle>
          <a:p>
            <a:fld id="{4AE0473D-E4C6-4FE0-8CF7-12984DC9040F}" type="slidenum">
              <a:rPr lang="en-US" altLang="en-US"/>
              <a:pPr/>
              <a:t>‹#›</a:t>
            </a:fld>
            <a:endParaRPr lang="en-US" altLang="en-US"/>
          </a:p>
        </p:txBody>
      </p:sp>
    </p:spTree>
    <p:extLst>
      <p:ext uri="{BB962C8B-B14F-4D97-AF65-F5344CB8AC3E}">
        <p14:creationId xmlns:p14="http://schemas.microsoft.com/office/powerpoint/2010/main" val="3159598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2DE1-3656-4524-87E0-7881ABE8943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E7C2EE-ED55-44FA-94F0-68FC7924169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0E7ABE8-4138-4926-A893-1575347928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8AB7BEB-D6BD-4CD2-B71F-2F355EA6F81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7AF7CBD-4C7B-4F4F-A97D-FA5A999615D5}"/>
              </a:ext>
            </a:extLst>
          </p:cNvPr>
          <p:cNvSpPr>
            <a:spLocks noGrp="1"/>
          </p:cNvSpPr>
          <p:nvPr>
            <p:ph type="sldNum" sz="quarter" idx="12"/>
          </p:nvPr>
        </p:nvSpPr>
        <p:spPr/>
        <p:txBody>
          <a:bodyPr/>
          <a:lstStyle>
            <a:lvl1pPr>
              <a:defRPr/>
            </a:lvl1pPr>
          </a:lstStyle>
          <a:p>
            <a:fld id="{4E3E04AF-4FF9-4BFE-BA98-207C5591C4CD}" type="slidenum">
              <a:rPr lang="en-US" altLang="en-US"/>
              <a:pPr/>
              <a:t>‹#›</a:t>
            </a:fld>
            <a:endParaRPr lang="en-US" altLang="en-US"/>
          </a:p>
        </p:txBody>
      </p:sp>
    </p:spTree>
    <p:extLst>
      <p:ext uri="{BB962C8B-B14F-4D97-AF65-F5344CB8AC3E}">
        <p14:creationId xmlns:p14="http://schemas.microsoft.com/office/powerpoint/2010/main" val="1840883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940C-33E2-45DC-B7DF-6C7204315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9F631-326E-46A9-8DE9-B93D58FA843F}"/>
              </a:ext>
            </a:extLst>
          </p:cNvPr>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56FB18-1870-431B-903A-5FC345AAB7B9}"/>
              </a:ext>
            </a:extLst>
          </p:cNvPr>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30426D-EB13-4E20-B04E-5C36C79B122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0B12969-F3A5-48E4-815E-898EDAA0612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360356F-8158-4B88-A1ED-332A7AEA2B56}"/>
              </a:ext>
            </a:extLst>
          </p:cNvPr>
          <p:cNvSpPr>
            <a:spLocks noGrp="1"/>
          </p:cNvSpPr>
          <p:nvPr>
            <p:ph type="sldNum" sz="quarter" idx="12"/>
          </p:nvPr>
        </p:nvSpPr>
        <p:spPr/>
        <p:txBody>
          <a:bodyPr/>
          <a:lstStyle>
            <a:lvl1pPr>
              <a:defRPr/>
            </a:lvl1pPr>
          </a:lstStyle>
          <a:p>
            <a:fld id="{708CE84C-A003-4967-B163-2B5FBFF7EBB1}" type="slidenum">
              <a:rPr lang="en-US" altLang="en-US"/>
              <a:pPr/>
              <a:t>‹#›</a:t>
            </a:fld>
            <a:endParaRPr lang="en-US" altLang="en-US"/>
          </a:p>
        </p:txBody>
      </p:sp>
    </p:spTree>
    <p:extLst>
      <p:ext uri="{BB962C8B-B14F-4D97-AF65-F5344CB8AC3E}">
        <p14:creationId xmlns:p14="http://schemas.microsoft.com/office/powerpoint/2010/main" val="11192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91E5-D3A1-4F99-9418-8A3CE4DCC67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A585C4-8227-4852-9D1B-27901B2C29F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38E83C-7881-4D70-8484-25B33416FFC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5B22E-E842-4BFC-8F03-32FCAE371D5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1C2AAD-3CA7-490C-88DB-CAA6454B65E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857958-DE0B-4740-9FAF-010B64E2456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397AEDF-C6E0-424B-A91A-B0CB704AF88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2EA4A18-7E66-4E99-B1F3-01D90BE94A75}"/>
              </a:ext>
            </a:extLst>
          </p:cNvPr>
          <p:cNvSpPr>
            <a:spLocks noGrp="1"/>
          </p:cNvSpPr>
          <p:nvPr>
            <p:ph type="sldNum" sz="quarter" idx="12"/>
          </p:nvPr>
        </p:nvSpPr>
        <p:spPr/>
        <p:txBody>
          <a:bodyPr/>
          <a:lstStyle>
            <a:lvl1pPr>
              <a:defRPr/>
            </a:lvl1pPr>
          </a:lstStyle>
          <a:p>
            <a:fld id="{CB5E869A-5C9A-45F4-A583-17DB1F32775C}" type="slidenum">
              <a:rPr lang="en-US" altLang="en-US"/>
              <a:pPr/>
              <a:t>‹#›</a:t>
            </a:fld>
            <a:endParaRPr lang="en-US" altLang="en-US"/>
          </a:p>
        </p:txBody>
      </p:sp>
    </p:spTree>
    <p:extLst>
      <p:ext uri="{BB962C8B-B14F-4D97-AF65-F5344CB8AC3E}">
        <p14:creationId xmlns:p14="http://schemas.microsoft.com/office/powerpoint/2010/main" val="1868515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4DFA-F1BA-42A9-AD1D-BF382F0E5D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FF1505-03D1-4583-B7EE-A7B87111551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684BB73-CE0B-43DB-AAC0-7B2074E3501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3F292C2-CC67-4C35-AEB7-269040892F82}"/>
              </a:ext>
            </a:extLst>
          </p:cNvPr>
          <p:cNvSpPr>
            <a:spLocks noGrp="1"/>
          </p:cNvSpPr>
          <p:nvPr>
            <p:ph type="sldNum" sz="quarter" idx="12"/>
          </p:nvPr>
        </p:nvSpPr>
        <p:spPr/>
        <p:txBody>
          <a:bodyPr/>
          <a:lstStyle>
            <a:lvl1pPr>
              <a:defRPr/>
            </a:lvl1pPr>
          </a:lstStyle>
          <a:p>
            <a:fld id="{8FD23FDF-76DA-412D-B40C-D9D6064F1125}" type="slidenum">
              <a:rPr lang="en-US" altLang="en-US"/>
              <a:pPr/>
              <a:t>‹#›</a:t>
            </a:fld>
            <a:endParaRPr lang="en-US" altLang="en-US"/>
          </a:p>
        </p:txBody>
      </p:sp>
    </p:spTree>
    <p:extLst>
      <p:ext uri="{BB962C8B-B14F-4D97-AF65-F5344CB8AC3E}">
        <p14:creationId xmlns:p14="http://schemas.microsoft.com/office/powerpoint/2010/main" val="313245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5BB0B8-0798-4655-A3DA-20DBA2907FC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203E176-CF91-4E10-9831-E9A089A60B6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633FDE8-D132-4808-8810-ACEC44E869A5}"/>
              </a:ext>
            </a:extLst>
          </p:cNvPr>
          <p:cNvSpPr>
            <a:spLocks noGrp="1"/>
          </p:cNvSpPr>
          <p:nvPr>
            <p:ph type="sldNum" sz="quarter" idx="12"/>
          </p:nvPr>
        </p:nvSpPr>
        <p:spPr/>
        <p:txBody>
          <a:bodyPr/>
          <a:lstStyle>
            <a:lvl1pPr>
              <a:defRPr/>
            </a:lvl1pPr>
          </a:lstStyle>
          <a:p>
            <a:fld id="{BF5FC535-B8C0-4022-A098-D2DD57B9A90D}" type="slidenum">
              <a:rPr lang="en-US" altLang="en-US"/>
              <a:pPr/>
              <a:t>‹#›</a:t>
            </a:fld>
            <a:endParaRPr lang="en-US" altLang="en-US"/>
          </a:p>
        </p:txBody>
      </p:sp>
    </p:spTree>
    <p:extLst>
      <p:ext uri="{BB962C8B-B14F-4D97-AF65-F5344CB8AC3E}">
        <p14:creationId xmlns:p14="http://schemas.microsoft.com/office/powerpoint/2010/main" val="567266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E64F-6FDC-4F11-9699-260C7535563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5C4D68-A44A-4EC5-B32E-F42D140C883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ADE822-4939-4967-901B-A531650158C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2E156-C4EA-4944-B746-69D47ABC658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16E22A2-7583-4082-884A-E640182E197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437C553-BA4A-4C46-8A3D-99979297DEC2}"/>
              </a:ext>
            </a:extLst>
          </p:cNvPr>
          <p:cNvSpPr>
            <a:spLocks noGrp="1"/>
          </p:cNvSpPr>
          <p:nvPr>
            <p:ph type="sldNum" sz="quarter" idx="12"/>
          </p:nvPr>
        </p:nvSpPr>
        <p:spPr/>
        <p:txBody>
          <a:bodyPr/>
          <a:lstStyle>
            <a:lvl1pPr>
              <a:defRPr/>
            </a:lvl1pPr>
          </a:lstStyle>
          <a:p>
            <a:fld id="{7C11600E-7E48-4015-9B5A-B65E5147C114}" type="slidenum">
              <a:rPr lang="en-US" altLang="en-US"/>
              <a:pPr/>
              <a:t>‹#›</a:t>
            </a:fld>
            <a:endParaRPr lang="en-US" altLang="en-US"/>
          </a:p>
        </p:txBody>
      </p:sp>
    </p:spTree>
    <p:extLst>
      <p:ext uri="{BB962C8B-B14F-4D97-AF65-F5344CB8AC3E}">
        <p14:creationId xmlns:p14="http://schemas.microsoft.com/office/powerpoint/2010/main" val="1143549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CA78-FA83-41F9-BDC9-2992EEF2B5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A5AAA6-0593-4157-BC50-B0E5D82E322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FC1B31-2CEF-410A-9A40-CDAE4744C0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B19AE-DBCF-46A8-93B9-884C6B21EA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C24DD23-03B0-4084-8BD0-3DF0AF09B94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5AF250A-DCAA-43A6-9EEC-B6DACD061376}"/>
              </a:ext>
            </a:extLst>
          </p:cNvPr>
          <p:cNvSpPr>
            <a:spLocks noGrp="1"/>
          </p:cNvSpPr>
          <p:nvPr>
            <p:ph type="sldNum" sz="quarter" idx="12"/>
          </p:nvPr>
        </p:nvSpPr>
        <p:spPr/>
        <p:txBody>
          <a:bodyPr/>
          <a:lstStyle>
            <a:lvl1pPr>
              <a:defRPr/>
            </a:lvl1pPr>
          </a:lstStyle>
          <a:p>
            <a:fld id="{82515F4B-88E2-4616-994E-A4156C930629}" type="slidenum">
              <a:rPr lang="en-US" altLang="en-US"/>
              <a:pPr/>
              <a:t>‹#›</a:t>
            </a:fld>
            <a:endParaRPr lang="en-US" altLang="en-US"/>
          </a:p>
        </p:txBody>
      </p:sp>
    </p:spTree>
    <p:extLst>
      <p:ext uri="{BB962C8B-B14F-4D97-AF65-F5344CB8AC3E}">
        <p14:creationId xmlns:p14="http://schemas.microsoft.com/office/powerpoint/2010/main" val="1068719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D436-841D-4BE6-95F1-060651C50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3FA46E-6CBE-4EC0-B78A-5186A1D6F2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E95CA-3343-44C3-BC8B-292A3B56AAD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E632BFF-9A89-4F95-AE64-460E1725F19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2102BE2-FFF9-48D9-A7A7-46A9AE092806}"/>
              </a:ext>
            </a:extLst>
          </p:cNvPr>
          <p:cNvSpPr>
            <a:spLocks noGrp="1"/>
          </p:cNvSpPr>
          <p:nvPr>
            <p:ph type="sldNum" sz="quarter" idx="12"/>
          </p:nvPr>
        </p:nvSpPr>
        <p:spPr/>
        <p:txBody>
          <a:bodyPr/>
          <a:lstStyle>
            <a:lvl1pPr>
              <a:defRPr/>
            </a:lvl1pPr>
          </a:lstStyle>
          <a:p>
            <a:fld id="{40D99ADC-2CF4-4DF5-B3E9-528267A3E78D}" type="slidenum">
              <a:rPr lang="en-US" altLang="en-US"/>
              <a:pPr/>
              <a:t>‹#›</a:t>
            </a:fld>
            <a:endParaRPr lang="en-US" altLang="en-US"/>
          </a:p>
        </p:txBody>
      </p:sp>
    </p:spTree>
    <p:extLst>
      <p:ext uri="{BB962C8B-B14F-4D97-AF65-F5344CB8AC3E}">
        <p14:creationId xmlns:p14="http://schemas.microsoft.com/office/powerpoint/2010/main" val="4292277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F8BD06-9D96-4F60-966C-86A681800EA4}"/>
              </a:ext>
            </a:extLst>
          </p:cNvPr>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23D4DD-ED32-4633-88CD-145DEAAE5677}"/>
              </a:ext>
            </a:extLst>
          </p:cNvPr>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8ADF3-B460-402F-A424-5248C63D6F1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D5E23D7-E306-4C8E-AC13-039EFE4D8A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4022DEB-7CD6-4C5E-99F3-B727B5489A35}"/>
              </a:ext>
            </a:extLst>
          </p:cNvPr>
          <p:cNvSpPr>
            <a:spLocks noGrp="1"/>
          </p:cNvSpPr>
          <p:nvPr>
            <p:ph type="sldNum" sz="quarter" idx="12"/>
          </p:nvPr>
        </p:nvSpPr>
        <p:spPr/>
        <p:txBody>
          <a:bodyPr/>
          <a:lstStyle>
            <a:lvl1pPr>
              <a:defRPr/>
            </a:lvl1pPr>
          </a:lstStyle>
          <a:p>
            <a:fld id="{409F3D99-1011-4180-8707-070945B26466}" type="slidenum">
              <a:rPr lang="en-US" altLang="en-US"/>
              <a:pPr/>
              <a:t>‹#›</a:t>
            </a:fld>
            <a:endParaRPr lang="en-US" altLang="en-US"/>
          </a:p>
        </p:txBody>
      </p:sp>
    </p:spTree>
    <p:extLst>
      <p:ext uri="{BB962C8B-B14F-4D97-AF65-F5344CB8AC3E}">
        <p14:creationId xmlns:p14="http://schemas.microsoft.com/office/powerpoint/2010/main" val="270935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1/15/2022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1/15/2022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1/15/2022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746498" name="Group 2">
            <a:extLst>
              <a:ext uri="{FF2B5EF4-FFF2-40B4-BE49-F238E27FC236}">
                <a16:creationId xmlns:a16="http://schemas.microsoft.com/office/drawing/2014/main" id="{EB125A5B-0F79-4A3C-87E9-39FC26887C87}"/>
              </a:ext>
            </a:extLst>
          </p:cNvPr>
          <p:cNvGrpSpPr>
            <a:grpSpLocks/>
          </p:cNvGrpSpPr>
          <p:nvPr/>
        </p:nvGrpSpPr>
        <p:grpSpPr bwMode="auto">
          <a:xfrm>
            <a:off x="0" y="1422400"/>
            <a:ext cx="9147175" cy="5435600"/>
            <a:chOff x="0" y="896"/>
            <a:chExt cx="5762" cy="3424"/>
          </a:xfrm>
        </p:grpSpPr>
        <p:grpSp>
          <p:nvGrpSpPr>
            <p:cNvPr id="746499" name="Group 3">
              <a:extLst>
                <a:ext uri="{FF2B5EF4-FFF2-40B4-BE49-F238E27FC236}">
                  <a16:creationId xmlns:a16="http://schemas.microsoft.com/office/drawing/2014/main" id="{CF4380EC-11F8-45E8-A1C4-A0820911FD73}"/>
                </a:ext>
              </a:extLst>
            </p:cNvPr>
            <p:cNvGrpSpPr>
              <a:grpSpLocks/>
            </p:cNvGrpSpPr>
            <p:nvPr userDrawn="1"/>
          </p:nvGrpSpPr>
          <p:grpSpPr bwMode="auto">
            <a:xfrm>
              <a:off x="20" y="896"/>
              <a:ext cx="5742" cy="3424"/>
              <a:chOff x="20" y="896"/>
              <a:chExt cx="5742" cy="3424"/>
            </a:xfrm>
          </p:grpSpPr>
          <p:sp>
            <p:nvSpPr>
              <p:cNvPr id="746500" name="Freeform 4">
                <a:extLst>
                  <a:ext uri="{FF2B5EF4-FFF2-40B4-BE49-F238E27FC236}">
                    <a16:creationId xmlns:a16="http://schemas.microsoft.com/office/drawing/2014/main" id="{DF9C0D7D-849B-460A-B04F-F256BDBE6784}"/>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1" name="Freeform 5">
                <a:extLst>
                  <a:ext uri="{FF2B5EF4-FFF2-40B4-BE49-F238E27FC236}">
                    <a16:creationId xmlns:a16="http://schemas.microsoft.com/office/drawing/2014/main" id="{19D2942B-5362-4432-A388-CD3B9E4B5DF0}"/>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2" name="Freeform 6">
                <a:extLst>
                  <a:ext uri="{FF2B5EF4-FFF2-40B4-BE49-F238E27FC236}">
                    <a16:creationId xmlns:a16="http://schemas.microsoft.com/office/drawing/2014/main" id="{F96F0479-830F-4938-BFE9-613B2F55F340}"/>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3" name="Freeform 7">
                <a:extLst>
                  <a:ext uri="{FF2B5EF4-FFF2-40B4-BE49-F238E27FC236}">
                    <a16:creationId xmlns:a16="http://schemas.microsoft.com/office/drawing/2014/main" id="{AEEF14C3-6F11-4C5A-B65A-D18C1CB032D1}"/>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4" name="Freeform 8">
                <a:extLst>
                  <a:ext uri="{FF2B5EF4-FFF2-40B4-BE49-F238E27FC236}">
                    <a16:creationId xmlns:a16="http://schemas.microsoft.com/office/drawing/2014/main" id="{F01D7985-22E9-4954-AD6D-5D1FB1CE7A43}"/>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5" name="Freeform 9">
                <a:extLst>
                  <a:ext uri="{FF2B5EF4-FFF2-40B4-BE49-F238E27FC236}">
                    <a16:creationId xmlns:a16="http://schemas.microsoft.com/office/drawing/2014/main" id="{E4072CD9-7B77-4730-9C10-4D094B491357}"/>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6" name="Freeform 10">
                <a:extLst>
                  <a:ext uri="{FF2B5EF4-FFF2-40B4-BE49-F238E27FC236}">
                    <a16:creationId xmlns:a16="http://schemas.microsoft.com/office/drawing/2014/main" id="{8566A9A2-99AB-406F-B1ED-9F2E105384C1}"/>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7" name="Freeform 11">
                <a:extLst>
                  <a:ext uri="{FF2B5EF4-FFF2-40B4-BE49-F238E27FC236}">
                    <a16:creationId xmlns:a16="http://schemas.microsoft.com/office/drawing/2014/main" id="{CC554E22-2F58-4BE4-BF6D-48FEA62E1036}"/>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8" name="Freeform 12">
                <a:extLst>
                  <a:ext uri="{FF2B5EF4-FFF2-40B4-BE49-F238E27FC236}">
                    <a16:creationId xmlns:a16="http://schemas.microsoft.com/office/drawing/2014/main" id="{3E109639-2917-43AB-B14E-ABB98820988C}"/>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9" name="Freeform 13">
                <a:extLst>
                  <a:ext uri="{FF2B5EF4-FFF2-40B4-BE49-F238E27FC236}">
                    <a16:creationId xmlns:a16="http://schemas.microsoft.com/office/drawing/2014/main" id="{9CDE84AC-C1F0-42D5-BFEB-1057FB3B1ED1}"/>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0" name="Freeform 14">
                <a:extLst>
                  <a:ext uri="{FF2B5EF4-FFF2-40B4-BE49-F238E27FC236}">
                    <a16:creationId xmlns:a16="http://schemas.microsoft.com/office/drawing/2014/main" id="{4E413A59-EFF8-4AFF-B391-7CE314027F4A}"/>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1" name="Freeform 15">
                <a:extLst>
                  <a:ext uri="{FF2B5EF4-FFF2-40B4-BE49-F238E27FC236}">
                    <a16:creationId xmlns:a16="http://schemas.microsoft.com/office/drawing/2014/main" id="{C4F2392C-B1E6-4408-9407-5CD2DFF339D5}"/>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2" name="Freeform 16">
                <a:extLst>
                  <a:ext uri="{FF2B5EF4-FFF2-40B4-BE49-F238E27FC236}">
                    <a16:creationId xmlns:a16="http://schemas.microsoft.com/office/drawing/2014/main" id="{96051718-93D5-49E5-9A95-5AE771F1CA5A}"/>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46513" name="Group 17">
              <a:extLst>
                <a:ext uri="{FF2B5EF4-FFF2-40B4-BE49-F238E27FC236}">
                  <a16:creationId xmlns:a16="http://schemas.microsoft.com/office/drawing/2014/main" id="{5AFA0C77-E956-4FB0-BD8D-E5B79F5406DE}"/>
                </a:ext>
              </a:extLst>
            </p:cNvPr>
            <p:cNvGrpSpPr>
              <a:grpSpLocks/>
            </p:cNvGrpSpPr>
            <p:nvPr userDrawn="1"/>
          </p:nvGrpSpPr>
          <p:grpSpPr bwMode="auto">
            <a:xfrm>
              <a:off x="0" y="2291"/>
              <a:ext cx="1385" cy="1702"/>
              <a:chOff x="0" y="2291"/>
              <a:chExt cx="1385" cy="1702"/>
            </a:xfrm>
          </p:grpSpPr>
          <p:sp>
            <p:nvSpPr>
              <p:cNvPr id="746514" name="Rectangle 18">
                <a:extLst>
                  <a:ext uri="{FF2B5EF4-FFF2-40B4-BE49-F238E27FC236}">
                    <a16:creationId xmlns:a16="http://schemas.microsoft.com/office/drawing/2014/main" id="{6F1998BF-EA05-44C0-A7AB-608BF08EF595}"/>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5" name="Rectangle 19">
                <a:extLst>
                  <a:ext uri="{FF2B5EF4-FFF2-40B4-BE49-F238E27FC236}">
                    <a16:creationId xmlns:a16="http://schemas.microsoft.com/office/drawing/2014/main" id="{824FAB91-4B97-47C7-BFBD-3E7ED95657C5}"/>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6" name="Rectangle 20">
                <a:extLst>
                  <a:ext uri="{FF2B5EF4-FFF2-40B4-BE49-F238E27FC236}">
                    <a16:creationId xmlns:a16="http://schemas.microsoft.com/office/drawing/2014/main" id="{C682D740-D840-478A-8BCA-91ADC8FDED5F}"/>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7" name="Rectangle 21">
                <a:extLst>
                  <a:ext uri="{FF2B5EF4-FFF2-40B4-BE49-F238E27FC236}">
                    <a16:creationId xmlns:a16="http://schemas.microsoft.com/office/drawing/2014/main" id="{2D89F3F2-0E22-4B4A-A025-0777D8E2D261}"/>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8" name="Rectangle 22">
                <a:extLst>
                  <a:ext uri="{FF2B5EF4-FFF2-40B4-BE49-F238E27FC236}">
                    <a16:creationId xmlns:a16="http://schemas.microsoft.com/office/drawing/2014/main" id="{87ADD9F3-6613-4C9F-9538-960595CC18F7}"/>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9" name="Rectangle 23">
                <a:extLst>
                  <a:ext uri="{FF2B5EF4-FFF2-40B4-BE49-F238E27FC236}">
                    <a16:creationId xmlns:a16="http://schemas.microsoft.com/office/drawing/2014/main" id="{DBE148B8-BEC1-441B-8591-90E2C4B841AC}"/>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0" name="Rectangle 24">
                <a:extLst>
                  <a:ext uri="{FF2B5EF4-FFF2-40B4-BE49-F238E27FC236}">
                    <a16:creationId xmlns:a16="http://schemas.microsoft.com/office/drawing/2014/main" id="{56CFDA6F-A9C7-4E88-93E0-123DBC76D33B}"/>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1" name="Rectangle 25">
                <a:extLst>
                  <a:ext uri="{FF2B5EF4-FFF2-40B4-BE49-F238E27FC236}">
                    <a16:creationId xmlns:a16="http://schemas.microsoft.com/office/drawing/2014/main" id="{B9456D7D-3C94-44F2-A0DE-C282EE68A144}"/>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2" name="Rectangle 26">
                <a:extLst>
                  <a:ext uri="{FF2B5EF4-FFF2-40B4-BE49-F238E27FC236}">
                    <a16:creationId xmlns:a16="http://schemas.microsoft.com/office/drawing/2014/main" id="{ED528CD9-4161-4BA0-9622-AC5B41F9BB2B}"/>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3" name="Rectangle 27">
                <a:extLst>
                  <a:ext uri="{FF2B5EF4-FFF2-40B4-BE49-F238E27FC236}">
                    <a16:creationId xmlns:a16="http://schemas.microsoft.com/office/drawing/2014/main" id="{D5E950E2-C90C-4C4C-9AF0-6315518CA2ED}"/>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4" name="Rectangle 28">
                <a:extLst>
                  <a:ext uri="{FF2B5EF4-FFF2-40B4-BE49-F238E27FC236}">
                    <a16:creationId xmlns:a16="http://schemas.microsoft.com/office/drawing/2014/main" id="{99A0B66F-39E7-4344-BADA-40C9550FAFAD}"/>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5" name="Rectangle 29">
                <a:extLst>
                  <a:ext uri="{FF2B5EF4-FFF2-40B4-BE49-F238E27FC236}">
                    <a16:creationId xmlns:a16="http://schemas.microsoft.com/office/drawing/2014/main" id="{7916F825-0C68-4CF5-9187-55AA0305F58B}"/>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6" name="Rectangle 30">
                <a:extLst>
                  <a:ext uri="{FF2B5EF4-FFF2-40B4-BE49-F238E27FC236}">
                    <a16:creationId xmlns:a16="http://schemas.microsoft.com/office/drawing/2014/main" id="{D374B05A-F084-4C76-9865-5A3BCE68CD07}"/>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7" name="Rectangle 31">
                <a:extLst>
                  <a:ext uri="{FF2B5EF4-FFF2-40B4-BE49-F238E27FC236}">
                    <a16:creationId xmlns:a16="http://schemas.microsoft.com/office/drawing/2014/main" id="{0DF79599-496B-415A-80E5-F0480C56D4AB}"/>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8" name="Rectangle 32">
                <a:extLst>
                  <a:ext uri="{FF2B5EF4-FFF2-40B4-BE49-F238E27FC236}">
                    <a16:creationId xmlns:a16="http://schemas.microsoft.com/office/drawing/2014/main" id="{0DCC1C0D-D794-43BD-A7A9-321F5BC49EBC}"/>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9" name="Rectangle 33">
                <a:extLst>
                  <a:ext uri="{FF2B5EF4-FFF2-40B4-BE49-F238E27FC236}">
                    <a16:creationId xmlns:a16="http://schemas.microsoft.com/office/drawing/2014/main" id="{6DDBC920-DD5D-480C-879A-6193D349B81C}"/>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0" name="Rectangle 34">
                <a:extLst>
                  <a:ext uri="{FF2B5EF4-FFF2-40B4-BE49-F238E27FC236}">
                    <a16:creationId xmlns:a16="http://schemas.microsoft.com/office/drawing/2014/main" id="{3CB486C4-09C7-4CF5-8BCE-CAFBF9FD52C3}"/>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1" name="Rectangle 35">
                <a:extLst>
                  <a:ext uri="{FF2B5EF4-FFF2-40B4-BE49-F238E27FC236}">
                    <a16:creationId xmlns:a16="http://schemas.microsoft.com/office/drawing/2014/main" id="{EA6406D6-C9E7-4A50-A3D9-F11F368DE347}"/>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2" name="Rectangle 36">
                <a:extLst>
                  <a:ext uri="{FF2B5EF4-FFF2-40B4-BE49-F238E27FC236}">
                    <a16:creationId xmlns:a16="http://schemas.microsoft.com/office/drawing/2014/main" id="{343655F4-4D5A-4976-8B59-C712565A915C}"/>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3" name="Rectangle 37">
                <a:extLst>
                  <a:ext uri="{FF2B5EF4-FFF2-40B4-BE49-F238E27FC236}">
                    <a16:creationId xmlns:a16="http://schemas.microsoft.com/office/drawing/2014/main" id="{D97D133D-7853-485A-B032-0FC90DAC6C2D}"/>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4" name="Rectangle 38">
                <a:extLst>
                  <a:ext uri="{FF2B5EF4-FFF2-40B4-BE49-F238E27FC236}">
                    <a16:creationId xmlns:a16="http://schemas.microsoft.com/office/drawing/2014/main" id="{6817FBC0-3C08-4AF7-9C1B-A0910D750889}"/>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5" name="Rectangle 39">
                <a:extLst>
                  <a:ext uri="{FF2B5EF4-FFF2-40B4-BE49-F238E27FC236}">
                    <a16:creationId xmlns:a16="http://schemas.microsoft.com/office/drawing/2014/main" id="{00A0E29A-3941-4D29-80DA-B7DC6C404953}"/>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6" name="Rectangle 40">
                <a:extLst>
                  <a:ext uri="{FF2B5EF4-FFF2-40B4-BE49-F238E27FC236}">
                    <a16:creationId xmlns:a16="http://schemas.microsoft.com/office/drawing/2014/main" id="{14B89B24-F91B-49AD-8E90-A1F5B52DFFDD}"/>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7" name="Rectangle 41">
                <a:extLst>
                  <a:ext uri="{FF2B5EF4-FFF2-40B4-BE49-F238E27FC236}">
                    <a16:creationId xmlns:a16="http://schemas.microsoft.com/office/drawing/2014/main" id="{0B8C312F-F0BB-44F1-9677-BC8F2387EF5C}"/>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8" name="Rectangle 42">
                <a:extLst>
                  <a:ext uri="{FF2B5EF4-FFF2-40B4-BE49-F238E27FC236}">
                    <a16:creationId xmlns:a16="http://schemas.microsoft.com/office/drawing/2014/main" id="{6BF8A5AB-424A-41FA-9DF7-C4BBDD8887E9}"/>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9" name="Rectangle 43">
                <a:extLst>
                  <a:ext uri="{FF2B5EF4-FFF2-40B4-BE49-F238E27FC236}">
                    <a16:creationId xmlns:a16="http://schemas.microsoft.com/office/drawing/2014/main" id="{87359912-5DF5-4FCB-83AE-9EE255D589D0}"/>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0" name="Rectangle 44">
                <a:extLst>
                  <a:ext uri="{FF2B5EF4-FFF2-40B4-BE49-F238E27FC236}">
                    <a16:creationId xmlns:a16="http://schemas.microsoft.com/office/drawing/2014/main" id="{7EE71738-B78C-4626-983A-51146E0D3348}"/>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1" name="Rectangle 45">
                <a:extLst>
                  <a:ext uri="{FF2B5EF4-FFF2-40B4-BE49-F238E27FC236}">
                    <a16:creationId xmlns:a16="http://schemas.microsoft.com/office/drawing/2014/main" id="{A60A374C-F7FE-4FB7-956C-C50786612703}"/>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2" name="Rectangle 46">
                <a:extLst>
                  <a:ext uri="{FF2B5EF4-FFF2-40B4-BE49-F238E27FC236}">
                    <a16:creationId xmlns:a16="http://schemas.microsoft.com/office/drawing/2014/main" id="{0C706C05-005D-4B16-AA81-9BD71F99197F}"/>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3" name="Rectangle 47">
                <a:extLst>
                  <a:ext uri="{FF2B5EF4-FFF2-40B4-BE49-F238E27FC236}">
                    <a16:creationId xmlns:a16="http://schemas.microsoft.com/office/drawing/2014/main" id="{D7A2EE30-0A8C-4BEB-9CA1-9E9218EB011B}"/>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4" name="Rectangle 48">
                <a:extLst>
                  <a:ext uri="{FF2B5EF4-FFF2-40B4-BE49-F238E27FC236}">
                    <a16:creationId xmlns:a16="http://schemas.microsoft.com/office/drawing/2014/main" id="{3ED0D8BB-B428-4C0E-BBDC-504AD02DD413}"/>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5" name="Rectangle 49">
                <a:extLst>
                  <a:ext uri="{FF2B5EF4-FFF2-40B4-BE49-F238E27FC236}">
                    <a16:creationId xmlns:a16="http://schemas.microsoft.com/office/drawing/2014/main" id="{D190D9AE-7D4D-4007-9E7D-F360E7619C5D}"/>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6" name="Rectangle 50">
                <a:extLst>
                  <a:ext uri="{FF2B5EF4-FFF2-40B4-BE49-F238E27FC236}">
                    <a16:creationId xmlns:a16="http://schemas.microsoft.com/office/drawing/2014/main" id="{D62D6DF9-3C78-41C5-8287-CCC2D0CFBEB8}"/>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7" name="Rectangle 51">
                <a:extLst>
                  <a:ext uri="{FF2B5EF4-FFF2-40B4-BE49-F238E27FC236}">
                    <a16:creationId xmlns:a16="http://schemas.microsoft.com/office/drawing/2014/main" id="{65FC9C5B-D9B7-4353-B57A-FE74877C0CDC}"/>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8" name="Rectangle 52">
                <a:extLst>
                  <a:ext uri="{FF2B5EF4-FFF2-40B4-BE49-F238E27FC236}">
                    <a16:creationId xmlns:a16="http://schemas.microsoft.com/office/drawing/2014/main" id="{595CE017-DA39-4950-A10B-A2BB8BCC1B04}"/>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9" name="Rectangle 53">
                <a:extLst>
                  <a:ext uri="{FF2B5EF4-FFF2-40B4-BE49-F238E27FC236}">
                    <a16:creationId xmlns:a16="http://schemas.microsoft.com/office/drawing/2014/main" id="{4F3966CD-5AA4-4F22-984A-D45F4C8D73A0}"/>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0" name="Rectangle 54">
                <a:extLst>
                  <a:ext uri="{FF2B5EF4-FFF2-40B4-BE49-F238E27FC236}">
                    <a16:creationId xmlns:a16="http://schemas.microsoft.com/office/drawing/2014/main" id="{3DE5FA8A-0F86-4EF0-B8EE-C09A8CAE7A74}"/>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1" name="Rectangle 55">
                <a:extLst>
                  <a:ext uri="{FF2B5EF4-FFF2-40B4-BE49-F238E27FC236}">
                    <a16:creationId xmlns:a16="http://schemas.microsoft.com/office/drawing/2014/main" id="{B79F8615-12A3-40D6-9B73-570E915FEC35}"/>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2" name="Rectangle 56">
                <a:extLst>
                  <a:ext uri="{FF2B5EF4-FFF2-40B4-BE49-F238E27FC236}">
                    <a16:creationId xmlns:a16="http://schemas.microsoft.com/office/drawing/2014/main" id="{225ED21E-AA81-438D-99EE-762C9DAFDB9C}"/>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3" name="Rectangle 57">
                <a:extLst>
                  <a:ext uri="{FF2B5EF4-FFF2-40B4-BE49-F238E27FC236}">
                    <a16:creationId xmlns:a16="http://schemas.microsoft.com/office/drawing/2014/main" id="{2210D3ED-047D-4A21-9806-E2B7396D27C2}"/>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4" name="Rectangle 58">
                <a:extLst>
                  <a:ext uri="{FF2B5EF4-FFF2-40B4-BE49-F238E27FC236}">
                    <a16:creationId xmlns:a16="http://schemas.microsoft.com/office/drawing/2014/main" id="{74BC286D-B696-4990-87F2-8DDC2AAC92BE}"/>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5" name="Rectangle 59">
                <a:extLst>
                  <a:ext uri="{FF2B5EF4-FFF2-40B4-BE49-F238E27FC236}">
                    <a16:creationId xmlns:a16="http://schemas.microsoft.com/office/drawing/2014/main" id="{52B7692C-588D-4C60-91A6-AEEE65263D03}"/>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6" name="Rectangle 60">
                <a:extLst>
                  <a:ext uri="{FF2B5EF4-FFF2-40B4-BE49-F238E27FC236}">
                    <a16:creationId xmlns:a16="http://schemas.microsoft.com/office/drawing/2014/main" id="{51B9C6BA-7A1A-4A4C-A40A-240225C8756C}"/>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7" name="Rectangle 61">
                <a:extLst>
                  <a:ext uri="{FF2B5EF4-FFF2-40B4-BE49-F238E27FC236}">
                    <a16:creationId xmlns:a16="http://schemas.microsoft.com/office/drawing/2014/main" id="{CC0DD142-3FFA-4B31-9657-DC3BCECE8B96}"/>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8" name="Rectangle 62">
                <a:extLst>
                  <a:ext uri="{FF2B5EF4-FFF2-40B4-BE49-F238E27FC236}">
                    <a16:creationId xmlns:a16="http://schemas.microsoft.com/office/drawing/2014/main" id="{0C6DEAEA-1E27-466A-8777-134218B30128}"/>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9" name="Rectangle 63">
                <a:extLst>
                  <a:ext uri="{FF2B5EF4-FFF2-40B4-BE49-F238E27FC236}">
                    <a16:creationId xmlns:a16="http://schemas.microsoft.com/office/drawing/2014/main" id="{9EDF80EF-B7A2-4B2D-AC75-524BD935466E}"/>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0" name="Rectangle 64">
                <a:extLst>
                  <a:ext uri="{FF2B5EF4-FFF2-40B4-BE49-F238E27FC236}">
                    <a16:creationId xmlns:a16="http://schemas.microsoft.com/office/drawing/2014/main" id="{2250E5B0-72D2-42E7-9457-EC2B656D7275}"/>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1" name="Rectangle 65">
                <a:extLst>
                  <a:ext uri="{FF2B5EF4-FFF2-40B4-BE49-F238E27FC236}">
                    <a16:creationId xmlns:a16="http://schemas.microsoft.com/office/drawing/2014/main" id="{6EF0ED74-B715-4C42-9F1B-27F3350A885A}"/>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2" name="Rectangle 66">
                <a:extLst>
                  <a:ext uri="{FF2B5EF4-FFF2-40B4-BE49-F238E27FC236}">
                    <a16:creationId xmlns:a16="http://schemas.microsoft.com/office/drawing/2014/main" id="{B79D86D5-6807-4C73-8073-24677A549EAC}"/>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3" name="Rectangle 67">
                <a:extLst>
                  <a:ext uri="{FF2B5EF4-FFF2-40B4-BE49-F238E27FC236}">
                    <a16:creationId xmlns:a16="http://schemas.microsoft.com/office/drawing/2014/main" id="{67A7878E-C735-4DC2-BC09-6A0EB7509FD4}"/>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4" name="Rectangle 68">
                <a:extLst>
                  <a:ext uri="{FF2B5EF4-FFF2-40B4-BE49-F238E27FC236}">
                    <a16:creationId xmlns:a16="http://schemas.microsoft.com/office/drawing/2014/main" id="{DD8706FA-C65F-4413-960B-022D9406A339}"/>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5" name="Rectangle 69">
                <a:extLst>
                  <a:ext uri="{FF2B5EF4-FFF2-40B4-BE49-F238E27FC236}">
                    <a16:creationId xmlns:a16="http://schemas.microsoft.com/office/drawing/2014/main" id="{845F170C-7F96-42C6-91F3-D3D47D6A7C95}"/>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6" name="Rectangle 70">
                <a:extLst>
                  <a:ext uri="{FF2B5EF4-FFF2-40B4-BE49-F238E27FC236}">
                    <a16:creationId xmlns:a16="http://schemas.microsoft.com/office/drawing/2014/main" id="{3A28D197-981F-4570-8F52-68BB173F2388}"/>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7" name="Rectangle 71">
                <a:extLst>
                  <a:ext uri="{FF2B5EF4-FFF2-40B4-BE49-F238E27FC236}">
                    <a16:creationId xmlns:a16="http://schemas.microsoft.com/office/drawing/2014/main" id="{BACC7D39-1842-42A2-83F4-8F5DB8F229FB}"/>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8" name="Rectangle 72">
                <a:extLst>
                  <a:ext uri="{FF2B5EF4-FFF2-40B4-BE49-F238E27FC236}">
                    <a16:creationId xmlns:a16="http://schemas.microsoft.com/office/drawing/2014/main" id="{64E9E7D2-DE91-490F-9939-38C4981D3254}"/>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9" name="Rectangle 73">
                <a:extLst>
                  <a:ext uri="{FF2B5EF4-FFF2-40B4-BE49-F238E27FC236}">
                    <a16:creationId xmlns:a16="http://schemas.microsoft.com/office/drawing/2014/main" id="{24E7F58C-4793-4DBE-B121-A76267D0DEAF}"/>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0" name="Rectangle 74">
                <a:extLst>
                  <a:ext uri="{FF2B5EF4-FFF2-40B4-BE49-F238E27FC236}">
                    <a16:creationId xmlns:a16="http://schemas.microsoft.com/office/drawing/2014/main" id="{D4890897-C9E4-48AB-BFA0-32F59CB70B7B}"/>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1" name="Rectangle 75">
                <a:extLst>
                  <a:ext uri="{FF2B5EF4-FFF2-40B4-BE49-F238E27FC236}">
                    <a16:creationId xmlns:a16="http://schemas.microsoft.com/office/drawing/2014/main" id="{BF5E52C0-BD9B-43CE-9318-B1C3816D561B}"/>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2" name="Rectangle 76">
                <a:extLst>
                  <a:ext uri="{FF2B5EF4-FFF2-40B4-BE49-F238E27FC236}">
                    <a16:creationId xmlns:a16="http://schemas.microsoft.com/office/drawing/2014/main" id="{CFEB8F77-9C63-434B-911F-84DFCDD83F83}"/>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3" name="Rectangle 77">
                <a:extLst>
                  <a:ext uri="{FF2B5EF4-FFF2-40B4-BE49-F238E27FC236}">
                    <a16:creationId xmlns:a16="http://schemas.microsoft.com/office/drawing/2014/main" id="{6CDD3D4E-866B-4EAC-9C59-09F79E5DD2E8}"/>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4" name="Rectangle 78">
                <a:extLst>
                  <a:ext uri="{FF2B5EF4-FFF2-40B4-BE49-F238E27FC236}">
                    <a16:creationId xmlns:a16="http://schemas.microsoft.com/office/drawing/2014/main" id="{D2A673EE-C1D8-49D8-92E6-2CE524D40ECE}"/>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5" name="Rectangle 79">
                <a:extLst>
                  <a:ext uri="{FF2B5EF4-FFF2-40B4-BE49-F238E27FC236}">
                    <a16:creationId xmlns:a16="http://schemas.microsoft.com/office/drawing/2014/main" id="{D5479B05-B9DA-4022-A1AD-221E418A78D3}"/>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6" name="Rectangle 80">
                <a:extLst>
                  <a:ext uri="{FF2B5EF4-FFF2-40B4-BE49-F238E27FC236}">
                    <a16:creationId xmlns:a16="http://schemas.microsoft.com/office/drawing/2014/main" id="{A4C55BFB-746C-4154-B3EA-70D66E80BF29}"/>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7" name="Freeform 81">
                <a:extLst>
                  <a:ext uri="{FF2B5EF4-FFF2-40B4-BE49-F238E27FC236}">
                    <a16:creationId xmlns:a16="http://schemas.microsoft.com/office/drawing/2014/main" id="{5A399812-B798-4E1B-9A29-D434FD54BB9F}"/>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78" name="Rectangle 82">
                <a:extLst>
                  <a:ext uri="{FF2B5EF4-FFF2-40B4-BE49-F238E27FC236}">
                    <a16:creationId xmlns:a16="http://schemas.microsoft.com/office/drawing/2014/main" id="{1D5FC895-6738-41DB-81E4-B0FB138071AC}"/>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9" name="Rectangle 83">
                <a:extLst>
                  <a:ext uri="{FF2B5EF4-FFF2-40B4-BE49-F238E27FC236}">
                    <a16:creationId xmlns:a16="http://schemas.microsoft.com/office/drawing/2014/main" id="{2C4896ED-3C90-4656-B237-EC9B9934EC06}"/>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0" name="Rectangle 84">
                <a:extLst>
                  <a:ext uri="{FF2B5EF4-FFF2-40B4-BE49-F238E27FC236}">
                    <a16:creationId xmlns:a16="http://schemas.microsoft.com/office/drawing/2014/main" id="{07DC76E7-B955-4D1E-AEE8-F217F88649EE}"/>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1" name="Rectangle 85">
                <a:extLst>
                  <a:ext uri="{FF2B5EF4-FFF2-40B4-BE49-F238E27FC236}">
                    <a16:creationId xmlns:a16="http://schemas.microsoft.com/office/drawing/2014/main" id="{D1801E13-ACAE-4D92-9A63-0DA691D9F417}"/>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2" name="Rectangle 86">
                <a:extLst>
                  <a:ext uri="{FF2B5EF4-FFF2-40B4-BE49-F238E27FC236}">
                    <a16:creationId xmlns:a16="http://schemas.microsoft.com/office/drawing/2014/main" id="{EA981142-522E-4E1F-9829-3949FED82B95}"/>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3" name="Rectangle 87">
                <a:extLst>
                  <a:ext uri="{FF2B5EF4-FFF2-40B4-BE49-F238E27FC236}">
                    <a16:creationId xmlns:a16="http://schemas.microsoft.com/office/drawing/2014/main" id="{D8A883C4-B5A9-4054-BF4C-7E14E3919486}"/>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4" name="Rectangle 88">
                <a:extLst>
                  <a:ext uri="{FF2B5EF4-FFF2-40B4-BE49-F238E27FC236}">
                    <a16:creationId xmlns:a16="http://schemas.microsoft.com/office/drawing/2014/main" id="{F23263FF-764E-47E7-A1F7-EFFE77B219AB}"/>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5" name="Rectangle 89">
                <a:extLst>
                  <a:ext uri="{FF2B5EF4-FFF2-40B4-BE49-F238E27FC236}">
                    <a16:creationId xmlns:a16="http://schemas.microsoft.com/office/drawing/2014/main" id="{D0E9B0B4-80D5-45DA-930D-C58B010AE003}"/>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6" name="Rectangle 90">
                <a:extLst>
                  <a:ext uri="{FF2B5EF4-FFF2-40B4-BE49-F238E27FC236}">
                    <a16:creationId xmlns:a16="http://schemas.microsoft.com/office/drawing/2014/main" id="{EC3E9768-CD29-41AA-B0D8-7AA844222C26}"/>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7" name="Rectangle 91">
                <a:extLst>
                  <a:ext uri="{FF2B5EF4-FFF2-40B4-BE49-F238E27FC236}">
                    <a16:creationId xmlns:a16="http://schemas.microsoft.com/office/drawing/2014/main" id="{A70E0249-3443-4423-B6AA-F1CDFA05EC93}"/>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8" name="Rectangle 92">
                <a:extLst>
                  <a:ext uri="{FF2B5EF4-FFF2-40B4-BE49-F238E27FC236}">
                    <a16:creationId xmlns:a16="http://schemas.microsoft.com/office/drawing/2014/main" id="{71EB2FEF-8C10-487F-A6A3-BB6AAD55B9E5}"/>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9" name="Rectangle 93">
                <a:extLst>
                  <a:ext uri="{FF2B5EF4-FFF2-40B4-BE49-F238E27FC236}">
                    <a16:creationId xmlns:a16="http://schemas.microsoft.com/office/drawing/2014/main" id="{0B1603FD-D0A5-4B53-86AA-6AF90378C5D2}"/>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0" name="Rectangle 94">
                <a:extLst>
                  <a:ext uri="{FF2B5EF4-FFF2-40B4-BE49-F238E27FC236}">
                    <a16:creationId xmlns:a16="http://schemas.microsoft.com/office/drawing/2014/main" id="{B4236BE6-A538-4C63-A354-28B1C4B5C337}"/>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1" name="Rectangle 95">
                <a:extLst>
                  <a:ext uri="{FF2B5EF4-FFF2-40B4-BE49-F238E27FC236}">
                    <a16:creationId xmlns:a16="http://schemas.microsoft.com/office/drawing/2014/main" id="{C4D5B0C4-A1B3-416F-9B67-EA49C3FBCB59}"/>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2" name="Rectangle 96">
                <a:extLst>
                  <a:ext uri="{FF2B5EF4-FFF2-40B4-BE49-F238E27FC236}">
                    <a16:creationId xmlns:a16="http://schemas.microsoft.com/office/drawing/2014/main" id="{E09D421F-CB1D-44EA-8977-772FC1F958FF}"/>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3" name="Rectangle 97">
                <a:extLst>
                  <a:ext uri="{FF2B5EF4-FFF2-40B4-BE49-F238E27FC236}">
                    <a16:creationId xmlns:a16="http://schemas.microsoft.com/office/drawing/2014/main" id="{106F926D-14D2-46D3-8AA2-EFCF9FBA3374}"/>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4" name="Rectangle 98">
                <a:extLst>
                  <a:ext uri="{FF2B5EF4-FFF2-40B4-BE49-F238E27FC236}">
                    <a16:creationId xmlns:a16="http://schemas.microsoft.com/office/drawing/2014/main" id="{38511BA5-74EC-407B-8720-55800BF33098}"/>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5" name="Rectangle 99">
                <a:extLst>
                  <a:ext uri="{FF2B5EF4-FFF2-40B4-BE49-F238E27FC236}">
                    <a16:creationId xmlns:a16="http://schemas.microsoft.com/office/drawing/2014/main" id="{944F0198-2C6F-426C-B7B3-D7C33D2E4232}"/>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6" name="Rectangle 100">
                <a:extLst>
                  <a:ext uri="{FF2B5EF4-FFF2-40B4-BE49-F238E27FC236}">
                    <a16:creationId xmlns:a16="http://schemas.microsoft.com/office/drawing/2014/main" id="{6E8F8036-7191-473B-9456-82B8DB33D3C6}"/>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7" name="Rectangle 101">
                <a:extLst>
                  <a:ext uri="{FF2B5EF4-FFF2-40B4-BE49-F238E27FC236}">
                    <a16:creationId xmlns:a16="http://schemas.microsoft.com/office/drawing/2014/main" id="{9A58A123-59CD-439F-91B9-309CB5E3C69C}"/>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8" name="Rectangle 102">
                <a:extLst>
                  <a:ext uri="{FF2B5EF4-FFF2-40B4-BE49-F238E27FC236}">
                    <a16:creationId xmlns:a16="http://schemas.microsoft.com/office/drawing/2014/main" id="{E750BD43-D391-4628-AF14-3EE3F6416070}"/>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9" name="Rectangle 103">
                <a:extLst>
                  <a:ext uri="{FF2B5EF4-FFF2-40B4-BE49-F238E27FC236}">
                    <a16:creationId xmlns:a16="http://schemas.microsoft.com/office/drawing/2014/main" id="{65811249-835B-40EE-BACF-41FC7876647B}"/>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0" name="Rectangle 104">
                <a:extLst>
                  <a:ext uri="{FF2B5EF4-FFF2-40B4-BE49-F238E27FC236}">
                    <a16:creationId xmlns:a16="http://schemas.microsoft.com/office/drawing/2014/main" id="{D8739D3A-355E-466D-9695-D17A73C342D9}"/>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1" name="Rectangle 105">
                <a:extLst>
                  <a:ext uri="{FF2B5EF4-FFF2-40B4-BE49-F238E27FC236}">
                    <a16:creationId xmlns:a16="http://schemas.microsoft.com/office/drawing/2014/main" id="{ED63A4C9-BD20-499F-92FB-1300CD52EF91}"/>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2" name="Rectangle 106">
                <a:extLst>
                  <a:ext uri="{FF2B5EF4-FFF2-40B4-BE49-F238E27FC236}">
                    <a16:creationId xmlns:a16="http://schemas.microsoft.com/office/drawing/2014/main" id="{F6CCAE75-9D7B-475C-B00E-B8A097053999}"/>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3" name="Rectangle 107">
                <a:extLst>
                  <a:ext uri="{FF2B5EF4-FFF2-40B4-BE49-F238E27FC236}">
                    <a16:creationId xmlns:a16="http://schemas.microsoft.com/office/drawing/2014/main" id="{66E35508-6D28-476E-A3D2-1CE1D5BEA529}"/>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4" name="Rectangle 108">
                <a:extLst>
                  <a:ext uri="{FF2B5EF4-FFF2-40B4-BE49-F238E27FC236}">
                    <a16:creationId xmlns:a16="http://schemas.microsoft.com/office/drawing/2014/main" id="{4B241B98-B782-4161-8892-D3C3DB0F499F}"/>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5" name="Rectangle 109">
                <a:extLst>
                  <a:ext uri="{FF2B5EF4-FFF2-40B4-BE49-F238E27FC236}">
                    <a16:creationId xmlns:a16="http://schemas.microsoft.com/office/drawing/2014/main" id="{8D9FADA1-7E2E-42D0-BE47-1392B57588D3}"/>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6" name="Rectangle 110">
                <a:extLst>
                  <a:ext uri="{FF2B5EF4-FFF2-40B4-BE49-F238E27FC236}">
                    <a16:creationId xmlns:a16="http://schemas.microsoft.com/office/drawing/2014/main" id="{C51FF4E0-FFFC-4208-8BEF-3BDBAB626466}"/>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7" name="Rectangle 111">
                <a:extLst>
                  <a:ext uri="{FF2B5EF4-FFF2-40B4-BE49-F238E27FC236}">
                    <a16:creationId xmlns:a16="http://schemas.microsoft.com/office/drawing/2014/main" id="{E0410602-8FA9-4DB9-A2FC-A42DCF8A5ABD}"/>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8" name="Rectangle 112">
                <a:extLst>
                  <a:ext uri="{FF2B5EF4-FFF2-40B4-BE49-F238E27FC236}">
                    <a16:creationId xmlns:a16="http://schemas.microsoft.com/office/drawing/2014/main" id="{BA58F3FD-3928-45A1-BEFD-9DBEB7843E8A}"/>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9" name="Rectangle 113">
                <a:extLst>
                  <a:ext uri="{FF2B5EF4-FFF2-40B4-BE49-F238E27FC236}">
                    <a16:creationId xmlns:a16="http://schemas.microsoft.com/office/drawing/2014/main" id="{3816B3DD-A6C5-42BA-994E-F79B94DD45BC}"/>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0" name="Rectangle 114">
                <a:extLst>
                  <a:ext uri="{FF2B5EF4-FFF2-40B4-BE49-F238E27FC236}">
                    <a16:creationId xmlns:a16="http://schemas.microsoft.com/office/drawing/2014/main" id="{076E5064-BE2E-4DB4-AC9F-050D8D1FC40A}"/>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1" name="Rectangle 115">
                <a:extLst>
                  <a:ext uri="{FF2B5EF4-FFF2-40B4-BE49-F238E27FC236}">
                    <a16:creationId xmlns:a16="http://schemas.microsoft.com/office/drawing/2014/main" id="{9BA397B7-4E72-4E44-8A5B-477D4B88EB6D}"/>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2" name="Rectangle 116">
                <a:extLst>
                  <a:ext uri="{FF2B5EF4-FFF2-40B4-BE49-F238E27FC236}">
                    <a16:creationId xmlns:a16="http://schemas.microsoft.com/office/drawing/2014/main" id="{FB263E27-3127-4400-9072-493506A20CDC}"/>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3" name="Rectangle 117">
                <a:extLst>
                  <a:ext uri="{FF2B5EF4-FFF2-40B4-BE49-F238E27FC236}">
                    <a16:creationId xmlns:a16="http://schemas.microsoft.com/office/drawing/2014/main" id="{1202F81F-3175-4501-898B-DA0880FB20B2}"/>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4" name="Rectangle 118">
                <a:extLst>
                  <a:ext uri="{FF2B5EF4-FFF2-40B4-BE49-F238E27FC236}">
                    <a16:creationId xmlns:a16="http://schemas.microsoft.com/office/drawing/2014/main" id="{3E631376-6AEB-467F-B354-A0AF5F79F928}"/>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5" name="Rectangle 119">
                <a:extLst>
                  <a:ext uri="{FF2B5EF4-FFF2-40B4-BE49-F238E27FC236}">
                    <a16:creationId xmlns:a16="http://schemas.microsoft.com/office/drawing/2014/main" id="{FE3050E5-E2D8-421C-9AE2-7A18DA5EB838}"/>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6" name="Rectangle 120">
                <a:extLst>
                  <a:ext uri="{FF2B5EF4-FFF2-40B4-BE49-F238E27FC236}">
                    <a16:creationId xmlns:a16="http://schemas.microsoft.com/office/drawing/2014/main" id="{9548EE3A-E59C-42FF-AAAE-990645C7DDD6}"/>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7" name="Rectangle 121">
                <a:extLst>
                  <a:ext uri="{FF2B5EF4-FFF2-40B4-BE49-F238E27FC236}">
                    <a16:creationId xmlns:a16="http://schemas.microsoft.com/office/drawing/2014/main" id="{85CDED43-AED8-45E5-9A54-8111CB11E638}"/>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8" name="Rectangle 122">
                <a:extLst>
                  <a:ext uri="{FF2B5EF4-FFF2-40B4-BE49-F238E27FC236}">
                    <a16:creationId xmlns:a16="http://schemas.microsoft.com/office/drawing/2014/main" id="{055EE671-FA48-4BE0-8AA7-E3157159B026}"/>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9" name="Rectangle 123">
                <a:extLst>
                  <a:ext uri="{FF2B5EF4-FFF2-40B4-BE49-F238E27FC236}">
                    <a16:creationId xmlns:a16="http://schemas.microsoft.com/office/drawing/2014/main" id="{AB450EDA-3035-47F3-B64B-F1D2BB2F1B1E}"/>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0" name="Rectangle 124">
                <a:extLst>
                  <a:ext uri="{FF2B5EF4-FFF2-40B4-BE49-F238E27FC236}">
                    <a16:creationId xmlns:a16="http://schemas.microsoft.com/office/drawing/2014/main" id="{29B754D2-6CED-46F6-8ABC-FC05A6221CA8}"/>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1" name="Rectangle 125">
                <a:extLst>
                  <a:ext uri="{FF2B5EF4-FFF2-40B4-BE49-F238E27FC236}">
                    <a16:creationId xmlns:a16="http://schemas.microsoft.com/office/drawing/2014/main" id="{1719D568-7D74-4AD2-84CF-35112E6E5E1F}"/>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2" name="Rectangle 126">
                <a:extLst>
                  <a:ext uri="{FF2B5EF4-FFF2-40B4-BE49-F238E27FC236}">
                    <a16:creationId xmlns:a16="http://schemas.microsoft.com/office/drawing/2014/main" id="{345B63E8-5707-49A1-930B-2AF1075AF2AE}"/>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3" name="Rectangle 127">
                <a:extLst>
                  <a:ext uri="{FF2B5EF4-FFF2-40B4-BE49-F238E27FC236}">
                    <a16:creationId xmlns:a16="http://schemas.microsoft.com/office/drawing/2014/main" id="{C18BFA42-66D7-410C-9D8A-28413EB01513}"/>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4" name="Rectangle 128">
                <a:extLst>
                  <a:ext uri="{FF2B5EF4-FFF2-40B4-BE49-F238E27FC236}">
                    <a16:creationId xmlns:a16="http://schemas.microsoft.com/office/drawing/2014/main" id="{6F66427A-96EC-4B6D-AC87-5147B175DDC8}"/>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5" name="Rectangle 129">
                <a:extLst>
                  <a:ext uri="{FF2B5EF4-FFF2-40B4-BE49-F238E27FC236}">
                    <a16:creationId xmlns:a16="http://schemas.microsoft.com/office/drawing/2014/main" id="{D40C79FD-1EC2-4385-AB52-264566FF877A}"/>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6" name="Rectangle 130">
                <a:extLst>
                  <a:ext uri="{FF2B5EF4-FFF2-40B4-BE49-F238E27FC236}">
                    <a16:creationId xmlns:a16="http://schemas.microsoft.com/office/drawing/2014/main" id="{045C8ABA-183D-4918-B6C4-90FEE2B8890D}"/>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7" name="Rectangle 131">
                <a:extLst>
                  <a:ext uri="{FF2B5EF4-FFF2-40B4-BE49-F238E27FC236}">
                    <a16:creationId xmlns:a16="http://schemas.microsoft.com/office/drawing/2014/main" id="{C8B3C225-AD55-4233-830E-1FF6926A921F}"/>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8" name="Rectangle 132">
                <a:extLst>
                  <a:ext uri="{FF2B5EF4-FFF2-40B4-BE49-F238E27FC236}">
                    <a16:creationId xmlns:a16="http://schemas.microsoft.com/office/drawing/2014/main" id="{00BEAEB5-5336-471D-A895-47C02CCE4652}"/>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9" name="Rectangle 133">
                <a:extLst>
                  <a:ext uri="{FF2B5EF4-FFF2-40B4-BE49-F238E27FC236}">
                    <a16:creationId xmlns:a16="http://schemas.microsoft.com/office/drawing/2014/main" id="{0363BC7B-128D-4CB2-83A7-A96D0A6B332D}"/>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0" name="Rectangle 134">
                <a:extLst>
                  <a:ext uri="{FF2B5EF4-FFF2-40B4-BE49-F238E27FC236}">
                    <a16:creationId xmlns:a16="http://schemas.microsoft.com/office/drawing/2014/main" id="{36AD41C1-AAA1-4BAC-99D7-DF0F38843D88}"/>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1" name="Rectangle 135">
                <a:extLst>
                  <a:ext uri="{FF2B5EF4-FFF2-40B4-BE49-F238E27FC236}">
                    <a16:creationId xmlns:a16="http://schemas.microsoft.com/office/drawing/2014/main" id="{3C90763B-802B-41C3-93D6-BA192532B201}"/>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2" name="Rectangle 136">
                <a:extLst>
                  <a:ext uri="{FF2B5EF4-FFF2-40B4-BE49-F238E27FC236}">
                    <a16:creationId xmlns:a16="http://schemas.microsoft.com/office/drawing/2014/main" id="{8AE51DA4-3BC7-476F-9639-CE92C016BECB}"/>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3" name="Rectangle 137">
                <a:extLst>
                  <a:ext uri="{FF2B5EF4-FFF2-40B4-BE49-F238E27FC236}">
                    <a16:creationId xmlns:a16="http://schemas.microsoft.com/office/drawing/2014/main" id="{739B2778-CEDA-4563-BE32-BD11381216AE}"/>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4" name="Freeform 138">
                <a:extLst>
                  <a:ext uri="{FF2B5EF4-FFF2-40B4-BE49-F238E27FC236}">
                    <a16:creationId xmlns:a16="http://schemas.microsoft.com/office/drawing/2014/main" id="{34222F5F-24C8-4D70-B0C3-178D76E37E77}"/>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5" name="Freeform 139">
                <a:extLst>
                  <a:ext uri="{FF2B5EF4-FFF2-40B4-BE49-F238E27FC236}">
                    <a16:creationId xmlns:a16="http://schemas.microsoft.com/office/drawing/2014/main" id="{A7D200BD-7356-4B30-A15A-860CD13FC91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6" name="Freeform 140">
                <a:extLst>
                  <a:ext uri="{FF2B5EF4-FFF2-40B4-BE49-F238E27FC236}">
                    <a16:creationId xmlns:a16="http://schemas.microsoft.com/office/drawing/2014/main" id="{BA2BA225-38A1-4DD1-8215-F0ECE4CA73B3}"/>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7" name="Freeform 141">
                <a:extLst>
                  <a:ext uri="{FF2B5EF4-FFF2-40B4-BE49-F238E27FC236}">
                    <a16:creationId xmlns:a16="http://schemas.microsoft.com/office/drawing/2014/main" id="{F9039ABC-6AEA-4DBC-81B1-06EF34829DB3}"/>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8" name="Freeform 142">
                <a:extLst>
                  <a:ext uri="{FF2B5EF4-FFF2-40B4-BE49-F238E27FC236}">
                    <a16:creationId xmlns:a16="http://schemas.microsoft.com/office/drawing/2014/main" id="{96C919EE-5F38-43E3-B300-0942F7E46960}"/>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9" name="Freeform 143">
                <a:extLst>
                  <a:ext uri="{FF2B5EF4-FFF2-40B4-BE49-F238E27FC236}">
                    <a16:creationId xmlns:a16="http://schemas.microsoft.com/office/drawing/2014/main" id="{8B06B592-9759-40C3-B8C1-CE13CBE17DF8}"/>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0" name="Freeform 144">
                <a:extLst>
                  <a:ext uri="{FF2B5EF4-FFF2-40B4-BE49-F238E27FC236}">
                    <a16:creationId xmlns:a16="http://schemas.microsoft.com/office/drawing/2014/main" id="{BF3BBAAF-3B19-4868-830E-E4E43B604B98}"/>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1" name="Freeform 145">
                <a:extLst>
                  <a:ext uri="{FF2B5EF4-FFF2-40B4-BE49-F238E27FC236}">
                    <a16:creationId xmlns:a16="http://schemas.microsoft.com/office/drawing/2014/main" id="{5F6637E8-A0E1-4B20-8C67-C9F26A2101A4}"/>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2" name="Freeform 146">
                <a:extLst>
                  <a:ext uri="{FF2B5EF4-FFF2-40B4-BE49-F238E27FC236}">
                    <a16:creationId xmlns:a16="http://schemas.microsoft.com/office/drawing/2014/main" id="{9F82C8A9-5CF8-4A66-AE36-8F0D358F447D}"/>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3" name="Rectangle 147">
                <a:extLst>
                  <a:ext uri="{FF2B5EF4-FFF2-40B4-BE49-F238E27FC236}">
                    <a16:creationId xmlns:a16="http://schemas.microsoft.com/office/drawing/2014/main" id="{8C8FBD14-A605-4FDC-A96A-2E9AC6B5B6A1}"/>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44" name="Rectangle 148">
                <a:extLst>
                  <a:ext uri="{FF2B5EF4-FFF2-40B4-BE49-F238E27FC236}">
                    <a16:creationId xmlns:a16="http://schemas.microsoft.com/office/drawing/2014/main" id="{8BC2CBBA-2739-4A7C-8535-3CE03BF636F4}"/>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45" name="Freeform 149">
                <a:extLst>
                  <a:ext uri="{FF2B5EF4-FFF2-40B4-BE49-F238E27FC236}">
                    <a16:creationId xmlns:a16="http://schemas.microsoft.com/office/drawing/2014/main" id="{8DD955B5-D963-447D-B38B-01ECCC7EF528}"/>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646" name="Freeform 150">
                <a:extLst>
                  <a:ext uri="{FF2B5EF4-FFF2-40B4-BE49-F238E27FC236}">
                    <a16:creationId xmlns:a16="http://schemas.microsoft.com/office/drawing/2014/main" id="{101773FE-3E16-40AE-AD47-331703772884}"/>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647" name="Freeform 151">
                <a:extLst>
                  <a:ext uri="{FF2B5EF4-FFF2-40B4-BE49-F238E27FC236}">
                    <a16:creationId xmlns:a16="http://schemas.microsoft.com/office/drawing/2014/main" id="{441AFC5F-BD21-4650-B955-168F78F262C3}"/>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648" name="Oval 152">
                <a:extLst>
                  <a:ext uri="{FF2B5EF4-FFF2-40B4-BE49-F238E27FC236}">
                    <a16:creationId xmlns:a16="http://schemas.microsoft.com/office/drawing/2014/main" id="{D3EE32A7-03DE-4EB5-868E-2D6B9A7D74C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46649" name="Rectangle 153">
            <a:extLst>
              <a:ext uri="{FF2B5EF4-FFF2-40B4-BE49-F238E27FC236}">
                <a16:creationId xmlns:a16="http://schemas.microsoft.com/office/drawing/2014/main" id="{37EF3D32-DC27-498B-8518-0B18CC0C8CEE}"/>
              </a:ext>
            </a:extLst>
          </p:cNvPr>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6650" name="Rectangle 154">
            <a:extLst>
              <a:ext uri="{FF2B5EF4-FFF2-40B4-BE49-F238E27FC236}">
                <a16:creationId xmlns:a16="http://schemas.microsoft.com/office/drawing/2014/main" id="{FB743702-B67F-4D03-8818-42C7651C967C}"/>
              </a:ext>
            </a:extLst>
          </p:cNvPr>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746651" name="Rectangle 155">
            <a:extLst>
              <a:ext uri="{FF2B5EF4-FFF2-40B4-BE49-F238E27FC236}">
                <a16:creationId xmlns:a16="http://schemas.microsoft.com/office/drawing/2014/main" id="{9A376DA4-20E5-44D3-A55C-9085D1607B7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746652" name="Rectangle 156">
            <a:extLst>
              <a:ext uri="{FF2B5EF4-FFF2-40B4-BE49-F238E27FC236}">
                <a16:creationId xmlns:a16="http://schemas.microsoft.com/office/drawing/2014/main" id="{48517FFC-EEB0-437A-914E-9FB205AF5931}"/>
              </a:ext>
            </a:extLst>
          </p:cNvPr>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BE4B4F9E-D58B-4BFF-B8CF-3ABBBE67606B}" type="slidenum">
              <a:rPr lang="en-US" altLang="en-US"/>
              <a:pPr/>
              <a:t>‹#›</a:t>
            </a:fld>
            <a:endParaRPr lang="en-US" altLang="en-US"/>
          </a:p>
        </p:txBody>
      </p:sp>
      <p:sp>
        <p:nvSpPr>
          <p:cNvPr id="746653" name="Rectangle 157">
            <a:extLst>
              <a:ext uri="{FF2B5EF4-FFF2-40B4-BE49-F238E27FC236}">
                <a16:creationId xmlns:a16="http://schemas.microsoft.com/office/drawing/2014/main" id="{E70CF76E-FEE1-47E6-BD91-A2F5748A31A3}"/>
              </a:ext>
            </a:extLst>
          </p:cNvPr>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24589652"/>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30.xml"/><Relationship Id="rId4" Type="http://schemas.openxmlformats.org/officeDocument/2006/relationships/hyperlink" Target="https://www.weareteachers.com/moving-beyond-classroom-discussion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3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538842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456714"/>
            <a:ext cx="8213902" cy="4401285"/>
          </a:xfrm>
        </p:spPr>
        <p:txBody>
          <a:bodyPr>
            <a:normAutofit fontScale="850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a:t>
            </a:r>
            <a:r>
              <a:rPr lang="en-US" sz="2600" i="1" dirty="0">
                <a:solidFill>
                  <a:srgbClr val="FF0000"/>
                </a:solidFill>
                <a:latin typeface="Cambria" panose="02040503050406030204" pitchFamily="18" charset="0"/>
                <a:ea typeface="Cambria" panose="02040503050406030204" pitchFamily="18" charset="0"/>
              </a:rPr>
              <a:t>for the devil has been sinning from the beginning</a:t>
            </a:r>
            <a:r>
              <a:rPr lang="en-US" sz="2600" i="1" dirty="0">
                <a:solidFill>
                  <a:srgbClr val="0000FF"/>
                </a:solidFill>
                <a:latin typeface="Cambria" panose="02040503050406030204" pitchFamily="18" charset="0"/>
                <a:ea typeface="Cambria" panose="02040503050406030204" pitchFamily="18" charset="0"/>
              </a:rPr>
              <a:t>.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245671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The devil’s sinning “</a:t>
            </a:r>
            <a:r>
              <a:rPr kumimoji="0" lang="en-US" altLang="en-US" sz="25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from the beginning</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probably</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refers to Genesis 1-4, where the devil tempted the first couple, and their sin spread to Cain, who murdered his brother, something which is hinted at in the Fourth Gospel, where Jesus says the devil was a murderer “</a:t>
            </a:r>
            <a:r>
              <a:rPr kumimoji="0" lang="en-US" altLang="en-US" sz="25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from the beginning</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”(John 8:44). </a:t>
            </a:r>
            <a:r>
              <a:rPr lang="en-US" altLang="en-US" sz="2500" dirty="0">
                <a:solidFill>
                  <a:srgbClr val="000000"/>
                </a:solidFill>
                <a:latin typeface="Calibri" panose="020F0502020204030204" pitchFamily="34" charset="0"/>
                <a:cs typeface="Calibri" panose="020F0502020204030204" pitchFamily="34" charset="0"/>
              </a:rPr>
              <a:t>(Kruse, p. 123)</a:t>
            </a:r>
            <a:endParaRPr kumimoji="0" lang="en-US" altLang="en-US" sz="25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96723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78932"/>
          </a:xfrm>
        </p:spPr>
        <p:txBody>
          <a:bodyPr vert="horz" lIns="91440" tIns="45720" rIns="91440" bIns="45720" rtlCol="0" anchor="t">
            <a:noAutofit/>
          </a:bodyPr>
          <a:lstStyle/>
          <a:p>
            <a:pPr>
              <a:lnSpc>
                <a:spcPct val="90000"/>
              </a:lnSpc>
            </a:pPr>
            <a:r>
              <a:rPr lang="en-US" altLang="en-US" sz="4000" b="1" dirty="0"/>
              <a:t>John’s Teaching about the Devil</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8933"/>
            <a:ext cx="8229600" cy="5859224"/>
          </a:xfrm>
        </p:spPr>
        <p:txBody>
          <a:bodyPr>
            <a:normAutofit lnSpcReduction="10000"/>
          </a:bodyPr>
          <a:lstStyle/>
          <a:p>
            <a:pPr>
              <a:lnSpc>
                <a:spcPct val="80000"/>
              </a:lnSpc>
            </a:pPr>
            <a:r>
              <a:rPr lang="en-US" altLang="en-US" sz="3200" b="1" dirty="0"/>
              <a:t>The </a:t>
            </a:r>
            <a:r>
              <a:rPr lang="en-US" altLang="en-US" sz="3200" b="1" i="1" dirty="0"/>
              <a:t>Origin</a:t>
            </a:r>
            <a:r>
              <a:rPr lang="en-US" altLang="en-US" sz="3200" b="1" dirty="0"/>
              <a:t> of the Devil</a:t>
            </a:r>
          </a:p>
          <a:p>
            <a:pPr lvl="1">
              <a:lnSpc>
                <a:spcPct val="80000"/>
              </a:lnSpc>
            </a:pPr>
            <a:r>
              <a:rPr lang="en-US" altLang="en-US" sz="2800" dirty="0"/>
              <a:t>According to John 8:44, the devil did not “</a:t>
            </a:r>
            <a:r>
              <a:rPr lang="en-US" altLang="en-US" sz="2800" i="1" dirty="0">
                <a:solidFill>
                  <a:srgbClr val="0000FF"/>
                </a:solidFill>
                <a:latin typeface="Cambria" panose="02040503050406030204" pitchFamily="18" charset="0"/>
                <a:ea typeface="Cambria" panose="02040503050406030204" pitchFamily="18" charset="0"/>
              </a:rPr>
              <a:t>hold</a:t>
            </a:r>
            <a:r>
              <a:rPr lang="en-US" altLang="en-US" sz="2800" dirty="0"/>
              <a:t>” to the truth: </a:t>
            </a:r>
            <a:r>
              <a:rPr lang="en-US" altLang="en-US" sz="2800" b="1" dirty="0">
                <a:latin typeface="+mj-lt"/>
              </a:rPr>
              <a:t>John 8:44 - </a:t>
            </a:r>
            <a:r>
              <a:rPr lang="en-US" altLang="en-US" sz="2800" i="1" dirty="0">
                <a:solidFill>
                  <a:srgbClr val="0000FF"/>
                </a:solidFill>
                <a:latin typeface="Cambria" panose="02040503050406030204" pitchFamily="18" charset="0"/>
                <a:ea typeface="Cambria" panose="02040503050406030204" pitchFamily="18" charset="0"/>
              </a:rPr>
              <a:t>You belong to your father, the devil, and you want to carry out your father's desire. He was a murderer from the beginning, </a:t>
            </a:r>
            <a:r>
              <a:rPr lang="en-US" altLang="en-US" sz="2800" b="1" i="1" dirty="0">
                <a:solidFill>
                  <a:srgbClr val="0000FF"/>
                </a:solidFill>
                <a:latin typeface="Cambria" panose="02040503050406030204" pitchFamily="18" charset="0"/>
                <a:ea typeface="Cambria" panose="02040503050406030204" pitchFamily="18" charset="0"/>
              </a:rPr>
              <a:t>not holding to the truth, for there is no truth in him</a:t>
            </a:r>
            <a:r>
              <a:rPr lang="en-US" altLang="en-US" sz="2800" i="1" dirty="0">
                <a:solidFill>
                  <a:srgbClr val="0000FF"/>
                </a:solidFill>
                <a:latin typeface="Cambria" panose="02040503050406030204" pitchFamily="18" charset="0"/>
                <a:ea typeface="Cambria" panose="02040503050406030204" pitchFamily="18" charset="0"/>
              </a:rPr>
              <a:t>. When he lies, he speaks his native language, for he is a liar and the father of lies</a:t>
            </a:r>
            <a:r>
              <a:rPr lang="en-US" altLang="en-US" sz="2800" b="1" i="1" dirty="0">
                <a:solidFill>
                  <a:srgbClr val="000066"/>
                </a:solidFill>
                <a:latin typeface="Times New Roman" panose="02020603050405020304" pitchFamily="18" charset="0"/>
              </a:rPr>
              <a:t>. </a:t>
            </a:r>
            <a:r>
              <a:rPr lang="en-US" altLang="en-US" sz="2800" dirty="0">
                <a:latin typeface="+mj-lt"/>
              </a:rPr>
              <a:t>(NIV)</a:t>
            </a:r>
          </a:p>
          <a:p>
            <a:pPr lvl="1">
              <a:lnSpc>
                <a:spcPct val="80000"/>
              </a:lnSpc>
            </a:pPr>
            <a:r>
              <a:rPr lang="en-US" altLang="en-US" sz="2800" dirty="0"/>
              <a:t>This seems to indicate that the devil once </a:t>
            </a:r>
            <a:r>
              <a:rPr lang="en-US" altLang="en-US" sz="2800" b="1" i="1" dirty="0"/>
              <a:t>had</a:t>
            </a:r>
            <a:r>
              <a:rPr lang="en-US" altLang="en-US" sz="2800" dirty="0"/>
              <a:t> the truth, but later fell (no longer “holding” to the truth).</a:t>
            </a:r>
          </a:p>
          <a:p>
            <a:pPr lvl="1">
              <a:lnSpc>
                <a:spcPct val="80000"/>
              </a:lnSpc>
            </a:pPr>
            <a:r>
              <a:rPr lang="en-US" altLang="en-US" sz="2800" dirty="0"/>
              <a:t>“</a:t>
            </a:r>
            <a:r>
              <a:rPr lang="en-US" altLang="en-US" sz="2800" i="1" dirty="0">
                <a:solidFill>
                  <a:srgbClr val="0000FF"/>
                </a:solidFill>
                <a:latin typeface="Cambria" panose="02040503050406030204" pitchFamily="18" charset="0"/>
                <a:ea typeface="Cambria" panose="02040503050406030204" pitchFamily="18" charset="0"/>
              </a:rPr>
              <a:t>for there is no truth in him</a:t>
            </a:r>
            <a:r>
              <a:rPr lang="en-US" altLang="en-US" sz="2800" dirty="0"/>
              <a:t>” indicates, not </a:t>
            </a:r>
            <a:r>
              <a:rPr lang="en-US" altLang="en-US" sz="2800" b="1" i="1" dirty="0"/>
              <a:t>why</a:t>
            </a:r>
            <a:r>
              <a:rPr lang="en-US" altLang="en-US" sz="2800" dirty="0"/>
              <a:t> he fell, but </a:t>
            </a:r>
            <a:r>
              <a:rPr lang="en-US" altLang="en-US" sz="2800" b="1" i="1" dirty="0"/>
              <a:t>how we know</a:t>
            </a:r>
            <a:r>
              <a:rPr lang="en-US" altLang="en-US" sz="2800" dirty="0"/>
              <a:t> he fell.</a:t>
            </a:r>
          </a:p>
          <a:p>
            <a:pPr lvl="1">
              <a:lnSpc>
                <a:spcPct val="80000"/>
              </a:lnSpc>
            </a:pPr>
            <a:r>
              <a:rPr lang="en-US" altLang="en-US" sz="2800" dirty="0"/>
              <a:t>Therefore the devil’s murderous and evil activity must be dated “</a:t>
            </a:r>
            <a:r>
              <a:rPr lang="en-US" altLang="en-US" sz="2800" i="1" dirty="0">
                <a:solidFill>
                  <a:srgbClr val="0000FF"/>
                </a:solidFill>
                <a:latin typeface="Cambria" panose="02040503050406030204" pitchFamily="18" charset="0"/>
                <a:ea typeface="Cambria" panose="02040503050406030204" pitchFamily="18" charset="0"/>
              </a:rPr>
              <a:t>from the beginning</a:t>
            </a:r>
            <a:r>
              <a:rPr lang="en-US" altLang="en-US" sz="2800" dirty="0"/>
              <a:t>”, not of his </a:t>
            </a:r>
            <a:r>
              <a:rPr lang="en-US" altLang="en-US" sz="2800" b="1" i="1" dirty="0"/>
              <a:t>existence</a:t>
            </a:r>
            <a:r>
              <a:rPr lang="en-US" altLang="en-US" sz="2800" dirty="0"/>
              <a:t>, but of his fallen career</a:t>
            </a:r>
          </a:p>
        </p:txBody>
      </p:sp>
      <p:sp>
        <p:nvSpPr>
          <p:cNvPr id="4" name="TextBox 3">
            <a:extLst>
              <a:ext uri="{FF2B5EF4-FFF2-40B4-BE49-F238E27FC236}">
                <a16:creationId xmlns:a16="http://schemas.microsoft.com/office/drawing/2014/main" id="{FE886B42-9584-4601-832C-0CE45A219815}"/>
              </a:ext>
            </a:extLst>
          </p:cNvPr>
          <p:cNvSpPr txBox="1"/>
          <p:nvPr/>
        </p:nvSpPr>
        <p:spPr>
          <a:xfrm>
            <a:off x="0" y="6516368"/>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mj-lt"/>
                <a:ea typeface="Cambria" panose="02040503050406030204" pitchFamily="18" charset="0"/>
              </a:rPr>
              <a:t>John R. W. Stott, </a:t>
            </a:r>
            <a:r>
              <a:rPr lang="en-US" altLang="en-US" sz="1600" i="1" dirty="0">
                <a:latin typeface="+mj-lt"/>
                <a:ea typeface="Cambria" panose="02040503050406030204" pitchFamily="18" charset="0"/>
              </a:rPr>
              <a:t>The Epistles of John – An Introduction and Commentary</a:t>
            </a:r>
            <a:r>
              <a:rPr lang="en-US" altLang="en-US" sz="1600" dirty="0">
                <a:latin typeface="+mj-lt"/>
                <a:ea typeface="Cambria" panose="02040503050406030204" pitchFamily="18" charset="0"/>
              </a:rPr>
              <a:t>, Eerdmans, 1979, p.136-138</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mj-lt"/>
              <a:ea typeface="Cambria" panose="02040503050406030204" pitchFamily="18" charset="0"/>
            </a:endParaRPr>
          </a:p>
        </p:txBody>
      </p:sp>
    </p:spTree>
    <p:extLst>
      <p:ext uri="{BB962C8B-B14F-4D97-AF65-F5344CB8AC3E}">
        <p14:creationId xmlns:p14="http://schemas.microsoft.com/office/powerpoint/2010/main" val="8024555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78932"/>
          </a:xfrm>
        </p:spPr>
        <p:txBody>
          <a:bodyPr vert="horz" lIns="91440" tIns="45720" rIns="91440" bIns="45720" rtlCol="0" anchor="t">
            <a:noAutofit/>
          </a:bodyPr>
          <a:lstStyle/>
          <a:p>
            <a:pPr>
              <a:lnSpc>
                <a:spcPct val="90000"/>
              </a:lnSpc>
            </a:pPr>
            <a:r>
              <a:rPr lang="en-US" altLang="en-US" sz="4000" b="1" dirty="0"/>
              <a:t>John’s Teaching about the Devil</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8933"/>
            <a:ext cx="8229600" cy="5819980"/>
          </a:xfrm>
        </p:spPr>
        <p:txBody>
          <a:bodyPr>
            <a:normAutofit/>
          </a:bodyPr>
          <a:lstStyle/>
          <a:p>
            <a:r>
              <a:rPr lang="en-US" altLang="en-US" sz="3600" b="1" dirty="0"/>
              <a:t>The </a:t>
            </a:r>
            <a:r>
              <a:rPr lang="en-US" altLang="en-US" sz="3600" b="1" i="1" dirty="0"/>
              <a:t>Activity </a:t>
            </a:r>
            <a:r>
              <a:rPr lang="en-US" altLang="en-US" sz="3600" b="1" dirty="0"/>
              <a:t>of the Devil</a:t>
            </a:r>
            <a:endParaRPr lang="en-US" altLang="en-US" sz="3600" b="1" i="1" dirty="0"/>
          </a:p>
          <a:p>
            <a:pPr lvl="1"/>
            <a:r>
              <a:rPr lang="en-US" altLang="en-US" sz="3200" dirty="0"/>
              <a:t>The devil’s activity is </a:t>
            </a:r>
            <a:r>
              <a:rPr lang="en-US" altLang="en-US" sz="3200" b="1" i="1" dirty="0"/>
              <a:t>constantly evil</a:t>
            </a:r>
            <a:r>
              <a:rPr lang="en-US" altLang="en-US" sz="3200" dirty="0"/>
              <a:t> because he is </a:t>
            </a:r>
            <a:r>
              <a:rPr lang="en-US" altLang="en-US" sz="3200" b="1" i="1" dirty="0"/>
              <a:t>by nature</a:t>
            </a:r>
            <a:r>
              <a:rPr lang="en-US" altLang="en-US" sz="3200" dirty="0"/>
              <a:t> “the </a:t>
            </a:r>
            <a:r>
              <a:rPr lang="en-US" altLang="en-US" sz="3200" b="1" i="1" dirty="0"/>
              <a:t>evil</a:t>
            </a:r>
            <a:r>
              <a:rPr lang="en-US" altLang="en-US" sz="3200" dirty="0"/>
              <a:t> one” (John 17:15; 1 John 2:13-14, 3:12, 5:18-19)</a:t>
            </a:r>
          </a:p>
          <a:p>
            <a:pPr lvl="1"/>
            <a:r>
              <a:rPr lang="en-US" altLang="en-US" sz="3200" dirty="0"/>
              <a:t>The devil’s evil work belongs particularly to </a:t>
            </a:r>
            <a:r>
              <a:rPr lang="en-US" altLang="en-US" sz="3200" b="1" i="1" dirty="0"/>
              <a:t>three spheres </a:t>
            </a:r>
            <a:r>
              <a:rPr lang="en-US" altLang="en-US" sz="3200" dirty="0"/>
              <a:t>(which correspond to the </a:t>
            </a:r>
            <a:r>
              <a:rPr lang="en-US" altLang="en-US" sz="3200" b="1" i="1" dirty="0"/>
              <a:t>three tests </a:t>
            </a:r>
            <a:r>
              <a:rPr lang="en-US" altLang="en-US" sz="3200" dirty="0"/>
              <a:t>of 1 John):</a:t>
            </a:r>
          </a:p>
          <a:p>
            <a:pPr lvl="2"/>
            <a:r>
              <a:rPr lang="en-US" altLang="en-US" sz="2800" b="1" dirty="0"/>
              <a:t>Lack of </a:t>
            </a:r>
            <a:r>
              <a:rPr lang="en-US" altLang="en-US" sz="2800" b="1" i="1" dirty="0"/>
              <a:t>Righteousness</a:t>
            </a:r>
            <a:r>
              <a:rPr lang="en-US" altLang="en-US" sz="2800" dirty="0"/>
              <a:t> - He is the original sinner.</a:t>
            </a:r>
          </a:p>
          <a:p>
            <a:pPr lvl="2"/>
            <a:r>
              <a:rPr lang="en-US" altLang="en-US" sz="2800" b="1" dirty="0"/>
              <a:t>Lack of </a:t>
            </a:r>
            <a:r>
              <a:rPr lang="en-US" altLang="en-US" sz="2800" b="1" i="1" dirty="0"/>
              <a:t>Love</a:t>
            </a:r>
            <a:r>
              <a:rPr lang="en-US" altLang="en-US" sz="2800" dirty="0"/>
              <a:t> – He is a murderer.</a:t>
            </a:r>
          </a:p>
          <a:p>
            <a:pPr lvl="2"/>
            <a:r>
              <a:rPr lang="en-US" altLang="en-US" sz="2800" b="1" dirty="0"/>
              <a:t>Lack of </a:t>
            </a:r>
            <a:r>
              <a:rPr lang="en-US" altLang="en-US" sz="2800" b="1" i="1" dirty="0"/>
              <a:t>Truth</a:t>
            </a:r>
            <a:r>
              <a:rPr lang="en-US" altLang="en-US" sz="2800" dirty="0"/>
              <a:t> – He is a liar.</a:t>
            </a:r>
          </a:p>
        </p:txBody>
      </p:sp>
      <p:sp>
        <p:nvSpPr>
          <p:cNvPr id="4" name="TextBox 3">
            <a:extLst>
              <a:ext uri="{FF2B5EF4-FFF2-40B4-BE49-F238E27FC236}">
                <a16:creationId xmlns:a16="http://schemas.microsoft.com/office/drawing/2014/main" id="{EA486216-F46E-4FC3-BB79-F28F022DCC2B}"/>
              </a:ext>
            </a:extLst>
          </p:cNvPr>
          <p:cNvSpPr txBox="1"/>
          <p:nvPr/>
        </p:nvSpPr>
        <p:spPr>
          <a:xfrm>
            <a:off x="0" y="6516368"/>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mj-lt"/>
                <a:ea typeface="Cambria" panose="02040503050406030204" pitchFamily="18" charset="0"/>
              </a:rPr>
              <a:t>John R. W. Stott, </a:t>
            </a:r>
            <a:r>
              <a:rPr lang="en-US" altLang="en-US" sz="1600" i="1" dirty="0">
                <a:latin typeface="+mj-lt"/>
                <a:ea typeface="Cambria" panose="02040503050406030204" pitchFamily="18" charset="0"/>
              </a:rPr>
              <a:t>The Epistles of John – An Introduction and Commentary</a:t>
            </a:r>
            <a:r>
              <a:rPr lang="en-US" altLang="en-US" sz="1600" dirty="0">
                <a:latin typeface="+mj-lt"/>
                <a:ea typeface="Cambria" panose="02040503050406030204" pitchFamily="18" charset="0"/>
              </a:rPr>
              <a:t>, Eerdmans, 1979, p.136-138</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mj-lt"/>
              <a:ea typeface="Cambria" panose="02040503050406030204" pitchFamily="18" charset="0"/>
            </a:endParaRPr>
          </a:p>
        </p:txBody>
      </p:sp>
    </p:spTree>
    <p:extLst>
      <p:ext uri="{BB962C8B-B14F-4D97-AF65-F5344CB8AC3E}">
        <p14:creationId xmlns:p14="http://schemas.microsoft.com/office/powerpoint/2010/main" val="26636350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78932"/>
          </a:xfrm>
        </p:spPr>
        <p:txBody>
          <a:bodyPr vert="horz" lIns="91440" tIns="45720" rIns="91440" bIns="45720" rtlCol="0" anchor="t">
            <a:noAutofit/>
          </a:bodyPr>
          <a:lstStyle/>
          <a:p>
            <a:pPr>
              <a:lnSpc>
                <a:spcPct val="90000"/>
              </a:lnSpc>
            </a:pPr>
            <a:r>
              <a:rPr lang="en-US" altLang="en-US" sz="4000" b="1" dirty="0"/>
              <a:t>John’s Teaching about the Devil</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8933"/>
            <a:ext cx="8229600" cy="5906318"/>
          </a:xfrm>
        </p:spPr>
        <p:txBody>
          <a:bodyPr>
            <a:normAutofit/>
          </a:bodyPr>
          <a:lstStyle/>
          <a:p>
            <a:pPr>
              <a:lnSpc>
                <a:spcPct val="80000"/>
              </a:lnSpc>
            </a:pPr>
            <a:r>
              <a:rPr lang="en-US" altLang="en-US" b="1" dirty="0"/>
              <a:t>The </a:t>
            </a:r>
            <a:r>
              <a:rPr lang="en-US" altLang="en-US" b="1" i="1" dirty="0"/>
              <a:t>Activity </a:t>
            </a:r>
            <a:r>
              <a:rPr lang="en-US" altLang="en-US" b="1" dirty="0"/>
              <a:t>of the Devil (continued)</a:t>
            </a:r>
          </a:p>
          <a:p>
            <a:pPr lvl="1">
              <a:lnSpc>
                <a:spcPct val="80000"/>
              </a:lnSpc>
            </a:pPr>
            <a:r>
              <a:rPr lang="en-US" altLang="en-US" b="1" dirty="0"/>
              <a:t>Lack of Righteousness</a:t>
            </a:r>
            <a:r>
              <a:rPr lang="en-US" altLang="en-US" dirty="0"/>
              <a:t> – He is the </a:t>
            </a:r>
            <a:r>
              <a:rPr lang="en-US" altLang="en-US" b="1" i="1" dirty="0"/>
              <a:t>original sinner</a:t>
            </a:r>
            <a:r>
              <a:rPr lang="en-US" altLang="en-US" dirty="0"/>
              <a:t>.</a:t>
            </a:r>
          </a:p>
          <a:p>
            <a:pPr lvl="2">
              <a:lnSpc>
                <a:spcPct val="80000"/>
              </a:lnSpc>
            </a:pPr>
            <a:r>
              <a:rPr lang="en-US" altLang="en-US" dirty="0"/>
              <a:t>He himself has “</a:t>
            </a:r>
            <a:r>
              <a:rPr lang="en-US" altLang="en-US" i="1" dirty="0">
                <a:solidFill>
                  <a:srgbClr val="0000FF"/>
                </a:solidFill>
                <a:latin typeface="Cambria" panose="02040503050406030204" pitchFamily="18" charset="0"/>
                <a:ea typeface="Cambria" panose="02040503050406030204" pitchFamily="18" charset="0"/>
              </a:rPr>
              <a:t>been sinning from the beginning</a:t>
            </a:r>
            <a:r>
              <a:rPr lang="en-US" altLang="en-US" dirty="0"/>
              <a:t>”(1 John 3:8)</a:t>
            </a:r>
          </a:p>
          <a:p>
            <a:pPr lvl="2">
              <a:lnSpc>
                <a:spcPct val="80000"/>
              </a:lnSpc>
            </a:pPr>
            <a:r>
              <a:rPr lang="en-US" altLang="en-US" dirty="0"/>
              <a:t>He tempts </a:t>
            </a:r>
            <a:r>
              <a:rPr lang="en-US" altLang="en-US" b="1" i="1" dirty="0"/>
              <a:t>others</a:t>
            </a:r>
            <a:r>
              <a:rPr lang="en-US" altLang="en-US" dirty="0"/>
              <a:t> into sin (cf., Mat 6:13)</a:t>
            </a:r>
          </a:p>
          <a:p>
            <a:pPr lvl="2">
              <a:lnSpc>
                <a:spcPct val="80000"/>
              </a:lnSpc>
            </a:pPr>
            <a:r>
              <a:rPr lang="en-US" altLang="en-US" dirty="0"/>
              <a:t>He is, in fact, the </a:t>
            </a:r>
            <a:r>
              <a:rPr lang="en-US" altLang="en-US" b="1" i="1" dirty="0"/>
              <a:t>originator</a:t>
            </a:r>
            <a:r>
              <a:rPr lang="en-US" altLang="en-US" dirty="0"/>
              <a:t> of </a:t>
            </a:r>
            <a:r>
              <a:rPr lang="en-US" altLang="en-US" b="1" i="1" dirty="0"/>
              <a:t>all</a:t>
            </a:r>
            <a:r>
              <a:rPr lang="en-US" altLang="en-US" dirty="0"/>
              <a:t> sin (1 John 3:8) </a:t>
            </a:r>
          </a:p>
          <a:p>
            <a:pPr lvl="1">
              <a:lnSpc>
                <a:spcPct val="80000"/>
              </a:lnSpc>
            </a:pPr>
            <a:r>
              <a:rPr lang="en-US" altLang="en-US" b="1" dirty="0"/>
              <a:t>Lack of Love</a:t>
            </a:r>
            <a:r>
              <a:rPr lang="en-US" altLang="en-US" dirty="0"/>
              <a:t> – He is a </a:t>
            </a:r>
            <a:r>
              <a:rPr lang="en-US" altLang="en-US" b="1" i="1" dirty="0"/>
              <a:t>murderer</a:t>
            </a:r>
            <a:r>
              <a:rPr lang="en-US" altLang="en-US" dirty="0"/>
              <a:t>.</a:t>
            </a:r>
          </a:p>
          <a:p>
            <a:pPr lvl="2">
              <a:lnSpc>
                <a:spcPct val="80000"/>
              </a:lnSpc>
            </a:pPr>
            <a:r>
              <a:rPr lang="en-US" altLang="en-US" dirty="0"/>
              <a:t>Cain in killing Abel gave evidence of his diabolical origin (1Jn 3:12)</a:t>
            </a:r>
          </a:p>
          <a:p>
            <a:pPr lvl="2">
              <a:lnSpc>
                <a:spcPct val="80000"/>
              </a:lnSpc>
            </a:pPr>
            <a:r>
              <a:rPr lang="en-US" altLang="en-US" dirty="0"/>
              <a:t>So did the Jews who sought to kill Jesus (Jn 8:40-41)</a:t>
            </a:r>
          </a:p>
          <a:p>
            <a:pPr lvl="2">
              <a:lnSpc>
                <a:spcPct val="80000"/>
              </a:lnSpc>
            </a:pPr>
            <a:r>
              <a:rPr lang="en-US" altLang="en-US" dirty="0"/>
              <a:t>Foiled in his assault upon Jesus, the devil now persecutes the church (Rev 12:4-6, 13-17)</a:t>
            </a:r>
          </a:p>
          <a:p>
            <a:pPr lvl="2">
              <a:lnSpc>
                <a:spcPct val="80000"/>
              </a:lnSpc>
            </a:pPr>
            <a:r>
              <a:rPr lang="en-US" altLang="en-US" dirty="0"/>
              <a:t>He is called the “destroyer” (</a:t>
            </a:r>
            <a:r>
              <a:rPr lang="en-US" altLang="en-US" i="1" dirty="0">
                <a:latin typeface="Times New Roman" panose="02020603050405020304" pitchFamily="18" charset="0"/>
              </a:rPr>
              <a:t>Apollyon</a:t>
            </a:r>
            <a:r>
              <a:rPr lang="en-US" altLang="en-US" dirty="0"/>
              <a:t>) (Rev 9:11)</a:t>
            </a:r>
          </a:p>
          <a:p>
            <a:pPr lvl="1">
              <a:lnSpc>
                <a:spcPct val="80000"/>
              </a:lnSpc>
            </a:pPr>
            <a:r>
              <a:rPr lang="en-US" altLang="en-US" b="1" dirty="0"/>
              <a:t>Lack of Truth</a:t>
            </a:r>
            <a:r>
              <a:rPr lang="en-US" altLang="en-US" dirty="0"/>
              <a:t> – He is a </a:t>
            </a:r>
            <a:r>
              <a:rPr lang="en-US" altLang="en-US" b="1" i="1" dirty="0"/>
              <a:t>liar</a:t>
            </a:r>
            <a:r>
              <a:rPr lang="en-US" altLang="en-US" dirty="0"/>
              <a:t>.</a:t>
            </a:r>
          </a:p>
          <a:p>
            <a:pPr lvl="2">
              <a:lnSpc>
                <a:spcPct val="80000"/>
              </a:lnSpc>
            </a:pPr>
            <a:r>
              <a:rPr lang="en-US" altLang="en-US" dirty="0"/>
              <a:t>He is a liar and the Father of it, there is no truth in him (Jn 8:44).</a:t>
            </a:r>
          </a:p>
          <a:p>
            <a:pPr lvl="2">
              <a:lnSpc>
                <a:spcPct val="80000"/>
              </a:lnSpc>
            </a:pPr>
            <a:r>
              <a:rPr lang="en-US" altLang="en-US" dirty="0"/>
              <a:t>Consequently he is the accuser of Christians (Rev 12:10)</a:t>
            </a:r>
          </a:p>
          <a:p>
            <a:pPr lvl="3">
              <a:lnSpc>
                <a:spcPct val="80000"/>
              </a:lnSpc>
            </a:pPr>
            <a:r>
              <a:rPr lang="en-US" altLang="en-US" dirty="0"/>
              <a:t>Their </a:t>
            </a:r>
            <a:r>
              <a:rPr lang="en-US" altLang="en-US" b="1" i="1" dirty="0"/>
              <a:t>adversary</a:t>
            </a:r>
            <a:r>
              <a:rPr lang="en-US" altLang="en-US" dirty="0"/>
              <a:t> (meaning of the Hebrew word, “Satan”)</a:t>
            </a:r>
          </a:p>
          <a:p>
            <a:pPr lvl="3">
              <a:lnSpc>
                <a:spcPct val="80000"/>
              </a:lnSpc>
            </a:pPr>
            <a:r>
              <a:rPr lang="en-US" altLang="en-US" dirty="0"/>
              <a:t>A </a:t>
            </a:r>
            <a:r>
              <a:rPr lang="en-US" altLang="en-US" b="1" i="1" dirty="0"/>
              <a:t>slanderer</a:t>
            </a:r>
            <a:r>
              <a:rPr lang="en-US" altLang="en-US" dirty="0"/>
              <a:t> (meaning of the Greek word </a:t>
            </a:r>
            <a:r>
              <a:rPr lang="en-US" altLang="en-US" i="1" dirty="0">
                <a:latin typeface="Times New Roman" panose="02020603050405020304" pitchFamily="18" charset="0"/>
              </a:rPr>
              <a:t>diabolos</a:t>
            </a:r>
            <a:r>
              <a:rPr lang="en-US" altLang="en-US" dirty="0"/>
              <a:t>)</a:t>
            </a:r>
          </a:p>
          <a:p>
            <a:pPr lvl="2">
              <a:lnSpc>
                <a:spcPct val="80000"/>
              </a:lnSpc>
            </a:pPr>
            <a:r>
              <a:rPr lang="en-US" altLang="en-US" dirty="0"/>
              <a:t>He seeks to deceive Christians by the lies of the false prophets (cf., 1 John 2:21-22, 4:2)</a:t>
            </a:r>
          </a:p>
        </p:txBody>
      </p:sp>
      <p:sp>
        <p:nvSpPr>
          <p:cNvPr id="4" name="TextBox 3">
            <a:extLst>
              <a:ext uri="{FF2B5EF4-FFF2-40B4-BE49-F238E27FC236}">
                <a16:creationId xmlns:a16="http://schemas.microsoft.com/office/drawing/2014/main" id="{FA2AE8D5-D674-499F-8F9C-2A963752ACC0}"/>
              </a:ext>
            </a:extLst>
          </p:cNvPr>
          <p:cNvSpPr txBox="1"/>
          <p:nvPr/>
        </p:nvSpPr>
        <p:spPr>
          <a:xfrm>
            <a:off x="0" y="6516368"/>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mj-lt"/>
                <a:ea typeface="Cambria" panose="02040503050406030204" pitchFamily="18" charset="0"/>
              </a:rPr>
              <a:t>John R. W. Stott, </a:t>
            </a:r>
            <a:r>
              <a:rPr lang="en-US" altLang="en-US" sz="1600" i="1" dirty="0">
                <a:latin typeface="+mj-lt"/>
                <a:ea typeface="Cambria" panose="02040503050406030204" pitchFamily="18" charset="0"/>
              </a:rPr>
              <a:t>The Epistles of John – An Introduction and Commentary</a:t>
            </a:r>
            <a:r>
              <a:rPr lang="en-US" altLang="en-US" sz="1600" dirty="0">
                <a:latin typeface="+mj-lt"/>
                <a:ea typeface="Cambria" panose="02040503050406030204" pitchFamily="18" charset="0"/>
              </a:rPr>
              <a:t>, Eerdmans, 1979, p.136-138</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mj-lt"/>
              <a:ea typeface="Cambria" panose="02040503050406030204" pitchFamily="18" charset="0"/>
            </a:endParaRPr>
          </a:p>
        </p:txBody>
      </p:sp>
    </p:spTree>
    <p:extLst>
      <p:ext uri="{BB962C8B-B14F-4D97-AF65-F5344CB8AC3E}">
        <p14:creationId xmlns:p14="http://schemas.microsoft.com/office/powerpoint/2010/main" val="1644032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p:cTn id="42"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2">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p:cTn id="49"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2">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 calcmode="lin" valueType="num">
                                      <p:cBhvr>
                                        <p:cTn id="56"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2">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 calcmode="lin" valueType="num">
                                      <p:cBhvr>
                                        <p:cTn id="63"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65" dur="500"/>
                                        <p:tgtEl>
                                          <p:spTgt spid="2">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
                                            <p:txEl>
                                              <p:pRg st="11" end="11"/>
                                            </p:txEl>
                                          </p:spTgt>
                                        </p:tgtEl>
                                        <p:attrNameLst>
                                          <p:attrName>style.visibility</p:attrName>
                                        </p:attrNameLst>
                                      </p:cBhvr>
                                      <p:to>
                                        <p:strVal val="visible"/>
                                      </p:to>
                                    </p:set>
                                    <p:anim calcmode="lin" valueType="num">
                                      <p:cBhvr>
                                        <p:cTn id="70"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72" dur="500"/>
                                        <p:tgtEl>
                                          <p:spTgt spid="2">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
                                            <p:txEl>
                                              <p:pRg st="12" end="12"/>
                                            </p:txEl>
                                          </p:spTgt>
                                        </p:tgtEl>
                                        <p:attrNameLst>
                                          <p:attrName>style.visibility</p:attrName>
                                        </p:attrNameLst>
                                      </p:cBhvr>
                                      <p:to>
                                        <p:strVal val="visible"/>
                                      </p:to>
                                    </p:set>
                                    <p:anim calcmode="lin" valueType="num">
                                      <p:cBhvr>
                                        <p:cTn id="77" dur="5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78" dur="500" fill="hold"/>
                                        <p:tgtEl>
                                          <p:spTgt spid="2">
                                            <p:txEl>
                                              <p:pRg st="12" end="12"/>
                                            </p:txEl>
                                          </p:spTgt>
                                        </p:tgtEl>
                                        <p:attrNameLst>
                                          <p:attrName>ppt_h</p:attrName>
                                        </p:attrNameLst>
                                      </p:cBhvr>
                                      <p:tavLst>
                                        <p:tav tm="0">
                                          <p:val>
                                            <p:fltVal val="0"/>
                                          </p:val>
                                        </p:tav>
                                        <p:tav tm="100000">
                                          <p:val>
                                            <p:strVal val="#ppt_h"/>
                                          </p:val>
                                        </p:tav>
                                      </p:tavLst>
                                    </p:anim>
                                    <p:animEffect transition="in" filter="fade">
                                      <p:cBhvr>
                                        <p:cTn id="79" dur="500"/>
                                        <p:tgtEl>
                                          <p:spTgt spid="2">
                                            <p:txEl>
                                              <p:pRg st="12" end="1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
                                            <p:txEl>
                                              <p:pRg st="13" end="13"/>
                                            </p:txEl>
                                          </p:spTgt>
                                        </p:tgtEl>
                                        <p:attrNameLst>
                                          <p:attrName>style.visibility</p:attrName>
                                        </p:attrNameLst>
                                      </p:cBhvr>
                                      <p:to>
                                        <p:strVal val="visible"/>
                                      </p:to>
                                    </p:set>
                                    <p:anim calcmode="lin" valueType="num">
                                      <p:cBhvr>
                                        <p:cTn id="84" dur="5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85" dur="500" fill="hold"/>
                                        <p:tgtEl>
                                          <p:spTgt spid="2">
                                            <p:txEl>
                                              <p:pRg st="13" end="13"/>
                                            </p:txEl>
                                          </p:spTgt>
                                        </p:tgtEl>
                                        <p:attrNameLst>
                                          <p:attrName>ppt_h</p:attrName>
                                        </p:attrNameLst>
                                      </p:cBhvr>
                                      <p:tavLst>
                                        <p:tav tm="0">
                                          <p:val>
                                            <p:fltVal val="0"/>
                                          </p:val>
                                        </p:tav>
                                        <p:tav tm="100000">
                                          <p:val>
                                            <p:strVal val="#ppt_h"/>
                                          </p:val>
                                        </p:tav>
                                      </p:tavLst>
                                    </p:anim>
                                    <p:animEffect transition="in" filter="fade">
                                      <p:cBhvr>
                                        <p:cTn id="86" dur="500"/>
                                        <p:tgtEl>
                                          <p:spTgt spid="2">
                                            <p:txEl>
                                              <p:pRg st="13" end="1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p:cTn id="91" dur="500" fill="hold"/>
                                        <p:tgtEl>
                                          <p:spTgt spid="2">
                                            <p:txEl>
                                              <p:pRg st="14" end="14"/>
                                            </p:txEl>
                                          </p:spTgt>
                                        </p:tgtEl>
                                        <p:attrNameLst>
                                          <p:attrName>ppt_w</p:attrName>
                                        </p:attrNameLst>
                                      </p:cBhvr>
                                      <p:tavLst>
                                        <p:tav tm="0">
                                          <p:val>
                                            <p:fltVal val="0"/>
                                          </p:val>
                                        </p:tav>
                                        <p:tav tm="100000">
                                          <p:val>
                                            <p:strVal val="#ppt_w"/>
                                          </p:val>
                                        </p:tav>
                                      </p:tavLst>
                                    </p:anim>
                                    <p:anim calcmode="lin" valueType="num">
                                      <p:cBhvr>
                                        <p:cTn id="92" dur="500" fill="hold"/>
                                        <p:tgtEl>
                                          <p:spTgt spid="2">
                                            <p:txEl>
                                              <p:pRg st="14" end="14"/>
                                            </p:txEl>
                                          </p:spTgt>
                                        </p:tgtEl>
                                        <p:attrNameLst>
                                          <p:attrName>ppt_h</p:attrName>
                                        </p:attrNameLst>
                                      </p:cBhvr>
                                      <p:tavLst>
                                        <p:tav tm="0">
                                          <p:val>
                                            <p:fltVal val="0"/>
                                          </p:val>
                                        </p:tav>
                                        <p:tav tm="100000">
                                          <p:val>
                                            <p:strVal val="#ppt_h"/>
                                          </p:val>
                                        </p:tav>
                                      </p:tavLst>
                                    </p:anim>
                                    <p:animEffect transition="in" filter="fade">
                                      <p:cBhvr>
                                        <p:cTn id="93" dur="500"/>
                                        <p:tgtEl>
                                          <p:spTgt spid="2">
                                            <p:txEl>
                                              <p:pRg st="14" end="1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
                                            <p:txEl>
                                              <p:pRg st="15" end="15"/>
                                            </p:txEl>
                                          </p:spTgt>
                                        </p:tgtEl>
                                        <p:attrNameLst>
                                          <p:attrName>style.visibility</p:attrName>
                                        </p:attrNameLst>
                                      </p:cBhvr>
                                      <p:to>
                                        <p:strVal val="visible"/>
                                      </p:to>
                                    </p:set>
                                    <p:anim calcmode="lin" valueType="num">
                                      <p:cBhvr>
                                        <p:cTn id="98" dur="500" fill="hold"/>
                                        <p:tgtEl>
                                          <p:spTgt spid="2">
                                            <p:txEl>
                                              <p:pRg st="15" end="15"/>
                                            </p:txEl>
                                          </p:spTgt>
                                        </p:tgtEl>
                                        <p:attrNameLst>
                                          <p:attrName>ppt_w</p:attrName>
                                        </p:attrNameLst>
                                      </p:cBhvr>
                                      <p:tavLst>
                                        <p:tav tm="0">
                                          <p:val>
                                            <p:fltVal val="0"/>
                                          </p:val>
                                        </p:tav>
                                        <p:tav tm="100000">
                                          <p:val>
                                            <p:strVal val="#ppt_w"/>
                                          </p:val>
                                        </p:tav>
                                      </p:tavLst>
                                    </p:anim>
                                    <p:anim calcmode="lin" valueType="num">
                                      <p:cBhvr>
                                        <p:cTn id="99" dur="500" fill="hold"/>
                                        <p:tgtEl>
                                          <p:spTgt spid="2">
                                            <p:txEl>
                                              <p:pRg st="15" end="15"/>
                                            </p:txEl>
                                          </p:spTgt>
                                        </p:tgtEl>
                                        <p:attrNameLst>
                                          <p:attrName>ppt_h</p:attrName>
                                        </p:attrNameLst>
                                      </p:cBhvr>
                                      <p:tavLst>
                                        <p:tav tm="0">
                                          <p:val>
                                            <p:fltVal val="0"/>
                                          </p:val>
                                        </p:tav>
                                        <p:tav tm="100000">
                                          <p:val>
                                            <p:strVal val="#ppt_h"/>
                                          </p:val>
                                        </p:tav>
                                      </p:tavLst>
                                    </p:anim>
                                    <p:animEffect transition="in" filter="fade">
                                      <p:cBhvr>
                                        <p:cTn id="100"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78932"/>
          </a:xfrm>
        </p:spPr>
        <p:txBody>
          <a:bodyPr vert="horz" lIns="91440" tIns="45720" rIns="91440" bIns="45720" rtlCol="0" anchor="t">
            <a:noAutofit/>
          </a:bodyPr>
          <a:lstStyle/>
          <a:p>
            <a:pPr>
              <a:lnSpc>
                <a:spcPct val="90000"/>
              </a:lnSpc>
            </a:pPr>
            <a:r>
              <a:rPr lang="en-US" altLang="en-US" sz="4000" b="1" dirty="0"/>
              <a:t>John’s Teaching about the Devil</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8932"/>
            <a:ext cx="8229600" cy="5776810"/>
          </a:xfrm>
        </p:spPr>
        <p:txBody>
          <a:bodyPr>
            <a:normAutofit lnSpcReduction="10000"/>
          </a:bodyPr>
          <a:lstStyle/>
          <a:p>
            <a:pPr>
              <a:lnSpc>
                <a:spcPct val="90000"/>
              </a:lnSpc>
            </a:pPr>
            <a:r>
              <a:rPr lang="en-US" altLang="en-US" b="1" dirty="0"/>
              <a:t>The </a:t>
            </a:r>
            <a:r>
              <a:rPr lang="en-US" altLang="en-US" b="1" i="1" dirty="0"/>
              <a:t>Power </a:t>
            </a:r>
            <a:r>
              <a:rPr lang="en-US" altLang="en-US" b="1" dirty="0"/>
              <a:t>of the Devil</a:t>
            </a:r>
            <a:endParaRPr lang="en-US" altLang="en-US" b="1" i="1" dirty="0"/>
          </a:p>
          <a:p>
            <a:pPr lvl="1">
              <a:lnSpc>
                <a:spcPct val="90000"/>
              </a:lnSpc>
            </a:pPr>
            <a:r>
              <a:rPr lang="en-US" altLang="en-US" dirty="0"/>
              <a:t>He is able to insinuate evil thoughts and designs into the minds of men: </a:t>
            </a:r>
            <a:r>
              <a:rPr lang="en-US" altLang="en-US" b="1" dirty="0">
                <a:latin typeface="+mj-lt"/>
              </a:rPr>
              <a:t>John 13:2 - </a:t>
            </a:r>
            <a:r>
              <a:rPr lang="en-US" altLang="en-US" i="1" dirty="0">
                <a:solidFill>
                  <a:srgbClr val="0000FF"/>
                </a:solidFill>
                <a:latin typeface="Cambria" panose="02040503050406030204" pitchFamily="18" charset="0"/>
                <a:ea typeface="Cambria" panose="02040503050406030204" pitchFamily="18" charset="0"/>
              </a:rPr>
              <a:t>During supper, when the </a:t>
            </a:r>
            <a:r>
              <a:rPr lang="en-US" altLang="en-US" b="1" i="1" dirty="0">
                <a:solidFill>
                  <a:srgbClr val="0000FF"/>
                </a:solidFill>
                <a:latin typeface="Cambria" panose="02040503050406030204" pitchFamily="18" charset="0"/>
                <a:ea typeface="Cambria" panose="02040503050406030204" pitchFamily="18" charset="0"/>
              </a:rPr>
              <a:t>devil had already put it into the heart of Judas Iscariot</a:t>
            </a:r>
            <a:r>
              <a:rPr lang="en-US" altLang="en-US" i="1" dirty="0">
                <a:solidFill>
                  <a:srgbClr val="0000FF"/>
                </a:solidFill>
                <a:latin typeface="Cambria" panose="02040503050406030204" pitchFamily="18" charset="0"/>
                <a:ea typeface="Cambria" panose="02040503050406030204" pitchFamily="18" charset="0"/>
              </a:rPr>
              <a:t>, Simon's son, to betray him…</a:t>
            </a:r>
          </a:p>
          <a:p>
            <a:pPr lvl="1">
              <a:lnSpc>
                <a:spcPct val="90000"/>
              </a:lnSpc>
            </a:pPr>
            <a:r>
              <a:rPr lang="en-US" altLang="en-US" dirty="0"/>
              <a:t>He has on </a:t>
            </a:r>
            <a:r>
              <a:rPr lang="en-US" altLang="en-US" b="1" i="1" dirty="0"/>
              <a:t>some</a:t>
            </a:r>
            <a:r>
              <a:rPr lang="en-US" altLang="en-US" dirty="0"/>
              <a:t> occasions been able to </a:t>
            </a:r>
            <a:r>
              <a:rPr lang="en-US" altLang="en-US" b="1" i="1" dirty="0"/>
              <a:t>enter into men</a:t>
            </a:r>
            <a:r>
              <a:rPr lang="en-US" altLang="en-US" dirty="0"/>
              <a:t> himself personally: </a:t>
            </a:r>
            <a:r>
              <a:rPr lang="en-US" altLang="en-US" b="1" dirty="0">
                <a:latin typeface="+mj-lt"/>
              </a:rPr>
              <a:t>John 13:27 - </a:t>
            </a:r>
            <a:r>
              <a:rPr lang="en-US" altLang="en-US" i="1" dirty="0">
                <a:solidFill>
                  <a:srgbClr val="0000FF"/>
                </a:solidFill>
                <a:latin typeface="Cambria" panose="02040503050406030204" pitchFamily="18" charset="0"/>
                <a:ea typeface="Cambria" panose="02040503050406030204" pitchFamily="18" charset="0"/>
              </a:rPr>
              <a:t>Then after he had taken the morsel, </a:t>
            </a:r>
            <a:r>
              <a:rPr lang="en-US" altLang="en-US" b="1" i="1" dirty="0">
                <a:solidFill>
                  <a:srgbClr val="0000FF"/>
                </a:solidFill>
                <a:latin typeface="Cambria" panose="02040503050406030204" pitchFamily="18" charset="0"/>
                <a:ea typeface="Cambria" panose="02040503050406030204" pitchFamily="18" charset="0"/>
              </a:rPr>
              <a:t>Satan entered into him</a:t>
            </a:r>
            <a:r>
              <a:rPr lang="en-US" altLang="en-US" i="1" dirty="0">
                <a:solidFill>
                  <a:srgbClr val="0000FF"/>
                </a:solidFill>
                <a:latin typeface="Cambria" panose="02040503050406030204" pitchFamily="18" charset="0"/>
                <a:ea typeface="Cambria" panose="02040503050406030204" pitchFamily="18" charset="0"/>
              </a:rPr>
              <a:t>. Jesus said to him, “What you are going to do, do quickly.”</a:t>
            </a:r>
          </a:p>
          <a:p>
            <a:pPr lvl="1">
              <a:lnSpc>
                <a:spcPct val="90000"/>
              </a:lnSpc>
            </a:pPr>
            <a:r>
              <a:rPr lang="en-US" altLang="en-US" dirty="0"/>
              <a:t>He is the </a:t>
            </a:r>
            <a:r>
              <a:rPr lang="en-US" altLang="en-US" b="1" i="1" dirty="0"/>
              <a:t>Prince</a:t>
            </a:r>
            <a:r>
              <a:rPr lang="en-US" altLang="en-US" dirty="0"/>
              <a:t> (literally, “</a:t>
            </a:r>
            <a:r>
              <a:rPr lang="en-US" altLang="en-US" b="1" i="1" dirty="0"/>
              <a:t>ruler</a:t>
            </a:r>
            <a:r>
              <a:rPr lang="en-US" altLang="en-US" dirty="0"/>
              <a:t>”) of this world (Jn 12:31, 14:30, 16:11)</a:t>
            </a:r>
          </a:p>
          <a:p>
            <a:pPr lvl="1">
              <a:lnSpc>
                <a:spcPct val="90000"/>
              </a:lnSpc>
            </a:pPr>
            <a:r>
              <a:rPr lang="en-US" altLang="en-US" dirty="0"/>
              <a:t>His dominion is so extensive that </a:t>
            </a:r>
            <a:r>
              <a:rPr lang="en-US" altLang="en-US" b="1" i="1" dirty="0"/>
              <a:t>the whole (unregenerate) world </a:t>
            </a:r>
            <a:r>
              <a:rPr lang="en-US" altLang="en-US" dirty="0"/>
              <a:t>is said to be </a:t>
            </a:r>
            <a:r>
              <a:rPr lang="en-US" altLang="en-US" b="1" i="1" dirty="0"/>
              <a:t>under his control</a:t>
            </a:r>
            <a:r>
              <a:rPr lang="en-US" altLang="en-US" dirty="0"/>
              <a:t>. (1 John 5:19)</a:t>
            </a:r>
          </a:p>
          <a:p>
            <a:pPr lvl="1">
              <a:lnSpc>
                <a:spcPct val="90000"/>
              </a:lnSpc>
            </a:pPr>
            <a:r>
              <a:rPr lang="en-US" altLang="en-US" dirty="0"/>
              <a:t>Indeed, unbelieving men are said to be </a:t>
            </a:r>
            <a:r>
              <a:rPr lang="en-US" altLang="en-US" b="1" i="1" dirty="0"/>
              <a:t>of</a:t>
            </a:r>
            <a:r>
              <a:rPr lang="en-US" altLang="en-US" dirty="0"/>
              <a:t> the devil. He is their “</a:t>
            </a:r>
            <a:r>
              <a:rPr lang="en-US" altLang="en-US" i="1" dirty="0">
                <a:solidFill>
                  <a:srgbClr val="0000FF"/>
                </a:solidFill>
                <a:latin typeface="Cambria" panose="02040503050406030204" pitchFamily="18" charset="0"/>
                <a:ea typeface="Cambria" panose="02040503050406030204" pitchFamily="18" charset="0"/>
              </a:rPr>
              <a:t>father</a:t>
            </a:r>
            <a:r>
              <a:rPr lang="en-US" altLang="en-US" dirty="0"/>
              <a:t>” and they are his “</a:t>
            </a:r>
            <a:r>
              <a:rPr lang="en-US" altLang="en-US" i="1" dirty="0">
                <a:solidFill>
                  <a:srgbClr val="0000FF"/>
                </a:solidFill>
                <a:latin typeface="Cambria" panose="02040503050406030204" pitchFamily="18" charset="0"/>
                <a:ea typeface="Cambria" panose="02040503050406030204" pitchFamily="18" charset="0"/>
              </a:rPr>
              <a:t>children</a:t>
            </a:r>
            <a:r>
              <a:rPr lang="en-US" altLang="en-US" dirty="0"/>
              <a:t>” (Jn 8:44; 1Jn 2:10)</a:t>
            </a:r>
          </a:p>
        </p:txBody>
      </p:sp>
      <p:sp>
        <p:nvSpPr>
          <p:cNvPr id="4" name="TextBox 3">
            <a:extLst>
              <a:ext uri="{FF2B5EF4-FFF2-40B4-BE49-F238E27FC236}">
                <a16:creationId xmlns:a16="http://schemas.microsoft.com/office/drawing/2014/main" id="{F21140DA-01EA-4983-9ED2-5E04971C081D}"/>
              </a:ext>
            </a:extLst>
          </p:cNvPr>
          <p:cNvSpPr txBox="1"/>
          <p:nvPr/>
        </p:nvSpPr>
        <p:spPr>
          <a:xfrm>
            <a:off x="0" y="6516368"/>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mj-lt"/>
                <a:ea typeface="Cambria" panose="02040503050406030204" pitchFamily="18" charset="0"/>
              </a:rPr>
              <a:t>John R. W. Stott, </a:t>
            </a:r>
            <a:r>
              <a:rPr lang="en-US" altLang="en-US" sz="1600" i="1" dirty="0">
                <a:latin typeface="+mj-lt"/>
                <a:ea typeface="Cambria" panose="02040503050406030204" pitchFamily="18" charset="0"/>
              </a:rPr>
              <a:t>The Epistles of John – An Introduction and Commentary</a:t>
            </a:r>
            <a:r>
              <a:rPr lang="en-US" altLang="en-US" sz="1600" dirty="0">
                <a:latin typeface="+mj-lt"/>
                <a:ea typeface="Cambria" panose="02040503050406030204" pitchFamily="18" charset="0"/>
              </a:rPr>
              <a:t>, Eerdmans, 1979, p.136-138</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mj-lt"/>
              <a:ea typeface="Cambria" panose="02040503050406030204" pitchFamily="18" charset="0"/>
            </a:endParaRPr>
          </a:p>
        </p:txBody>
      </p:sp>
    </p:spTree>
    <p:extLst>
      <p:ext uri="{BB962C8B-B14F-4D97-AF65-F5344CB8AC3E}">
        <p14:creationId xmlns:p14="http://schemas.microsoft.com/office/powerpoint/2010/main" val="385381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78932"/>
          </a:xfrm>
        </p:spPr>
        <p:txBody>
          <a:bodyPr vert="horz" lIns="91440" tIns="45720" rIns="91440" bIns="45720" rtlCol="0" anchor="t">
            <a:noAutofit/>
          </a:bodyPr>
          <a:lstStyle/>
          <a:p>
            <a:pPr>
              <a:lnSpc>
                <a:spcPct val="90000"/>
              </a:lnSpc>
            </a:pPr>
            <a:r>
              <a:rPr lang="en-US" altLang="en-US" sz="4000" b="1" dirty="0"/>
              <a:t>John’s Teaching about the Devil</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8933"/>
            <a:ext cx="8229600" cy="5753264"/>
          </a:xfrm>
        </p:spPr>
        <p:txBody>
          <a:bodyPr>
            <a:normAutofit fontScale="85000" lnSpcReduction="10000"/>
          </a:bodyPr>
          <a:lstStyle/>
          <a:p>
            <a:r>
              <a:rPr lang="en-US" altLang="en-US" sz="3600" b="1" dirty="0"/>
              <a:t>The </a:t>
            </a:r>
            <a:r>
              <a:rPr lang="en-US" altLang="en-US" sz="3600" b="1" i="1" dirty="0"/>
              <a:t>Overthrow </a:t>
            </a:r>
            <a:r>
              <a:rPr lang="en-US" altLang="en-US" sz="3600" b="1" dirty="0"/>
              <a:t>of the Devil</a:t>
            </a:r>
            <a:endParaRPr lang="en-US" altLang="en-US" sz="3600" b="1" i="1" dirty="0"/>
          </a:p>
          <a:p>
            <a:pPr lvl="1">
              <a:lnSpc>
                <a:spcPct val="80000"/>
              </a:lnSpc>
            </a:pPr>
            <a:r>
              <a:rPr lang="en-US" altLang="en-US" sz="3200" dirty="0"/>
              <a:t>His overthrow began with the arrival of the Son of God over whom the devil has “no hold” (Jn 14:30)</a:t>
            </a:r>
          </a:p>
          <a:p>
            <a:pPr lvl="1">
              <a:lnSpc>
                <a:spcPct val="80000"/>
              </a:lnSpc>
            </a:pPr>
            <a:r>
              <a:rPr lang="en-US" altLang="en-US" sz="3200" dirty="0"/>
              <a:t>The express purpose of Christ’s first coming was to “destroy the devil's work” (1Jn 3:8)</a:t>
            </a:r>
          </a:p>
          <a:p>
            <a:pPr lvl="1">
              <a:lnSpc>
                <a:spcPct val="80000"/>
              </a:lnSpc>
            </a:pPr>
            <a:r>
              <a:rPr lang="en-US" altLang="en-US" sz="3200" dirty="0"/>
              <a:t>This was accomplished supremely by Christ’s death and resurrection (Jn 12:31). </a:t>
            </a:r>
          </a:p>
          <a:p>
            <a:pPr lvl="1">
              <a:lnSpc>
                <a:spcPct val="80000"/>
              </a:lnSpc>
            </a:pPr>
            <a:r>
              <a:rPr lang="en-US" altLang="en-US" sz="3200" dirty="0"/>
              <a:t>So far, however, his overthrow has been a dethronement rather than a decisive destruction.</a:t>
            </a:r>
          </a:p>
          <a:p>
            <a:pPr lvl="1">
              <a:lnSpc>
                <a:spcPct val="80000"/>
              </a:lnSpc>
            </a:pPr>
            <a:r>
              <a:rPr lang="en-US" altLang="en-US" sz="3200" dirty="0"/>
              <a:t>His final defeat will not take place until the last day (Rev 20:10)</a:t>
            </a:r>
          </a:p>
          <a:p>
            <a:pPr lvl="1">
              <a:lnSpc>
                <a:spcPct val="80000"/>
              </a:lnSpc>
            </a:pPr>
            <a:r>
              <a:rPr lang="en-US" altLang="en-US" sz="3200" dirty="0"/>
              <a:t>Meanwhile, it is possible for the Father to “protect” from the evil one those whom the Father has given to Christ (Jn 17:15). God keeps them safe, and the evil one cannot harm them (1Jn 5:18).</a:t>
            </a:r>
          </a:p>
          <a:p>
            <a:pPr lvl="1">
              <a:lnSpc>
                <a:spcPct val="80000"/>
              </a:lnSpc>
            </a:pPr>
            <a:r>
              <a:rPr lang="en-US" altLang="en-US" sz="3200" dirty="0"/>
              <a:t>Indeed they are able to “overcome the evil one” (1Jn 2:13-14, 4:4)</a:t>
            </a:r>
          </a:p>
        </p:txBody>
      </p:sp>
      <p:sp>
        <p:nvSpPr>
          <p:cNvPr id="4" name="TextBox 3">
            <a:extLst>
              <a:ext uri="{FF2B5EF4-FFF2-40B4-BE49-F238E27FC236}">
                <a16:creationId xmlns:a16="http://schemas.microsoft.com/office/drawing/2014/main" id="{537D1A06-8125-4A8E-8BA6-901C4D41C757}"/>
              </a:ext>
            </a:extLst>
          </p:cNvPr>
          <p:cNvSpPr txBox="1"/>
          <p:nvPr/>
        </p:nvSpPr>
        <p:spPr>
          <a:xfrm>
            <a:off x="0" y="6516368"/>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mj-lt"/>
                <a:ea typeface="Cambria" panose="02040503050406030204" pitchFamily="18" charset="0"/>
              </a:rPr>
              <a:t>John R. W. Stott, </a:t>
            </a:r>
            <a:r>
              <a:rPr lang="en-US" altLang="en-US" sz="1600" i="1" dirty="0">
                <a:latin typeface="+mj-lt"/>
                <a:ea typeface="Cambria" panose="02040503050406030204" pitchFamily="18" charset="0"/>
              </a:rPr>
              <a:t>The Epistles of John – An Introduction and Commentary</a:t>
            </a:r>
            <a:r>
              <a:rPr lang="en-US" altLang="en-US" sz="1600" dirty="0">
                <a:latin typeface="+mj-lt"/>
                <a:ea typeface="Cambria" panose="02040503050406030204" pitchFamily="18" charset="0"/>
              </a:rPr>
              <a:t>, Eerdmans, 1979, p.136-138</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mj-lt"/>
              <a:ea typeface="Cambria" panose="02040503050406030204" pitchFamily="18" charset="0"/>
            </a:endParaRPr>
          </a:p>
        </p:txBody>
      </p:sp>
    </p:spTree>
    <p:extLst>
      <p:ext uri="{BB962C8B-B14F-4D97-AF65-F5344CB8AC3E}">
        <p14:creationId xmlns:p14="http://schemas.microsoft.com/office/powerpoint/2010/main" val="768450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95810"/>
            <a:ext cx="8213902" cy="4562189"/>
          </a:xfrm>
        </p:spPr>
        <p:txBody>
          <a:bodyPr>
            <a:normAutofit fontScale="92500" lnSpcReduction="2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a:t>
            </a:r>
            <a:r>
              <a:rPr lang="en-US" sz="2600" i="1" dirty="0">
                <a:solidFill>
                  <a:srgbClr val="FF0000"/>
                </a:solidFill>
                <a:latin typeface="Cambria" panose="02040503050406030204" pitchFamily="18" charset="0"/>
                <a:ea typeface="Cambria" panose="02040503050406030204" pitchFamily="18" charset="0"/>
              </a:rPr>
              <a:t>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95809"/>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i="1" dirty="0">
                <a:solidFill>
                  <a:srgbClr val="0000FF"/>
                </a:solidFill>
                <a:latin typeface="Cambria" panose="02040503050406030204" pitchFamily="18" charset="0"/>
                <a:ea typeface="Cambria" panose="02040503050406030204" pitchFamily="18" charset="0"/>
              </a:rPr>
              <a:t>The reason the Son of God appeared was to </a:t>
            </a:r>
            <a:r>
              <a:rPr lang="en-US" sz="2800" b="1" i="1" dirty="0">
                <a:solidFill>
                  <a:srgbClr val="0000FF"/>
                </a:solidFill>
                <a:latin typeface="Cambria" panose="02040503050406030204" pitchFamily="18" charset="0"/>
                <a:ea typeface="Cambria" panose="02040503050406030204" pitchFamily="18" charset="0"/>
              </a:rPr>
              <a:t>destroy the works of the devil</a:t>
            </a:r>
            <a:r>
              <a:rPr lang="en-US" sz="2800" i="1" dirty="0">
                <a:solidFill>
                  <a:srgbClr val="0000FF"/>
                </a:solidFill>
                <a:latin typeface="Cambria" panose="02040503050406030204" pitchFamily="18" charset="0"/>
                <a:ea typeface="Cambria" panose="02040503050406030204" pitchFamily="18" charset="0"/>
              </a:rPr>
              <a:t>.</a:t>
            </a:r>
          </a:p>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b="1" dirty="0"/>
              <a:t>Question:</a:t>
            </a:r>
            <a:r>
              <a:rPr lang="en-US" altLang="en-US" sz="2800" dirty="0"/>
              <a:t> In what way did Christ’s appearance “</a:t>
            </a:r>
            <a:r>
              <a:rPr lang="en-US" sz="2800" i="1" dirty="0">
                <a:solidFill>
                  <a:srgbClr val="0000FF"/>
                </a:solidFill>
                <a:latin typeface="Cambria" panose="02040503050406030204" pitchFamily="18" charset="0"/>
                <a:ea typeface="Cambria" panose="02040503050406030204" pitchFamily="18" charset="0"/>
              </a:rPr>
              <a:t>destroy the works of the devil</a:t>
            </a:r>
            <a:r>
              <a:rPr lang="en-US" altLang="en-US" sz="2800" dirty="0"/>
              <a:t>”?</a:t>
            </a:r>
            <a:endParaRPr kumimoji="0" lang="en-US" altLang="en-US" sz="25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155565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04810"/>
          </a:xfrm>
        </p:spPr>
        <p:txBody>
          <a:bodyPr vert="horz" lIns="91440" tIns="45720" rIns="91440" bIns="45720" rtlCol="0" anchor="t">
            <a:noAutofit/>
          </a:bodyPr>
          <a:lstStyle/>
          <a:p>
            <a:pPr>
              <a:lnSpc>
                <a:spcPct val="90000"/>
              </a:lnSpc>
            </a:pPr>
            <a:r>
              <a:rPr lang="en-US" altLang="en-US" sz="4000" dirty="0"/>
              <a:t>In what way did Christ’s appearance “</a:t>
            </a:r>
            <a:r>
              <a:rPr lang="en-US" sz="4000" i="1" dirty="0">
                <a:solidFill>
                  <a:srgbClr val="0000FF"/>
                </a:solidFill>
                <a:latin typeface="Cambria" panose="02040503050406030204" pitchFamily="18" charset="0"/>
                <a:ea typeface="Cambria" panose="02040503050406030204" pitchFamily="18" charset="0"/>
              </a:rPr>
              <a:t>destroy the works of the devil</a:t>
            </a:r>
            <a:r>
              <a:rPr lang="en-US" altLang="en-US" sz="4000" dirty="0"/>
              <a:t>”?</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330393"/>
            <a:ext cx="8229600" cy="5527608"/>
          </a:xfrm>
        </p:spPr>
        <p:txBody>
          <a:bodyPr>
            <a:normAutofit lnSpcReduction="10000"/>
          </a:bodyPr>
          <a:lstStyle/>
          <a:p>
            <a:pPr>
              <a:lnSpc>
                <a:spcPct val="90000"/>
              </a:lnSpc>
            </a:pPr>
            <a:r>
              <a:rPr lang="en-US" altLang="en-US" sz="2400" i="1" dirty="0">
                <a:latin typeface="Cambria" panose="02040503050406030204" pitchFamily="18" charset="0"/>
                <a:ea typeface="Cambria" panose="02040503050406030204" pitchFamily="18" charset="0"/>
              </a:rPr>
              <a:t>The devil’s works are all the sinful attitudes and activities of which he is the source, whether directly or indirectly.</a:t>
            </a:r>
            <a:r>
              <a:rPr lang="en-US" altLang="en-US" sz="2400" dirty="0">
                <a:latin typeface="Cambria" panose="02040503050406030204" pitchFamily="18" charset="0"/>
                <a:ea typeface="Cambria" panose="02040503050406030204" pitchFamily="18" charset="0"/>
              </a:rPr>
              <a:t> </a:t>
            </a:r>
            <a:r>
              <a:rPr lang="en-US" altLang="en-US" sz="2400" dirty="0">
                <a:latin typeface="+mj-lt"/>
              </a:rPr>
              <a:t>(Burdick, p.243)</a:t>
            </a:r>
          </a:p>
          <a:p>
            <a:pPr>
              <a:lnSpc>
                <a:spcPct val="90000"/>
              </a:lnSpc>
            </a:pPr>
            <a:r>
              <a:rPr lang="en-US" altLang="en-US" sz="2400" dirty="0"/>
              <a:t>Kruse observes:</a:t>
            </a:r>
          </a:p>
          <a:p>
            <a:pPr lvl="1">
              <a:lnSpc>
                <a:spcPct val="90000"/>
              </a:lnSpc>
            </a:pPr>
            <a:r>
              <a:rPr lang="en-US" altLang="en-US" sz="2000" dirty="0"/>
              <a:t>John does not say </a:t>
            </a:r>
            <a:r>
              <a:rPr lang="en-US" altLang="en-US" sz="2000" b="1" i="1" dirty="0"/>
              <a:t>how</a:t>
            </a:r>
            <a:r>
              <a:rPr lang="en-US" altLang="en-US" sz="2000" dirty="0"/>
              <a:t> Jesus destroyed the work of the devil, only that he </a:t>
            </a:r>
            <a:r>
              <a:rPr lang="en-US" altLang="en-US" sz="2000" b="1" i="1" dirty="0"/>
              <a:t>did</a:t>
            </a:r>
            <a:r>
              <a:rPr lang="en-US" altLang="en-US" sz="2000" dirty="0"/>
              <a:t>. </a:t>
            </a:r>
          </a:p>
          <a:p>
            <a:pPr lvl="1">
              <a:lnSpc>
                <a:spcPct val="90000"/>
              </a:lnSpc>
            </a:pPr>
            <a:r>
              <a:rPr lang="en-US" altLang="en-US" sz="2000" dirty="0"/>
              <a:t>John does say elsewhere that Christ appeared to take away sins (3:5), something he achieved by offering himself as an atoning sacrifice (2:2; 4:10).</a:t>
            </a:r>
          </a:p>
          <a:p>
            <a:pPr lvl="1">
              <a:lnSpc>
                <a:spcPct val="90000"/>
              </a:lnSpc>
            </a:pPr>
            <a:r>
              <a:rPr lang="en-US" altLang="en-US" sz="2000" dirty="0"/>
              <a:t>John also says that Jesus’ blood (death) cleanses people from all their sins (1:7,9).</a:t>
            </a:r>
          </a:p>
          <a:p>
            <a:pPr lvl="1">
              <a:lnSpc>
                <a:spcPct val="90000"/>
              </a:lnSpc>
            </a:pPr>
            <a:r>
              <a:rPr lang="en-US" altLang="en-US" sz="2000" dirty="0"/>
              <a:t>We can safely infer that through his atoning death Jesus dealt with the problem of human sin and in so doing destroyed the works of the devil.</a:t>
            </a:r>
          </a:p>
          <a:p>
            <a:pPr lvl="1">
              <a:lnSpc>
                <a:spcPct val="90000"/>
              </a:lnSpc>
            </a:pPr>
            <a:r>
              <a:rPr lang="en-US" altLang="en-US" sz="2000" dirty="0"/>
              <a:t>In the light of all this, the author urges his readers not to be led astray by those who claim sinful behavior does not matter. </a:t>
            </a:r>
          </a:p>
          <a:p>
            <a:pPr lvl="1">
              <a:lnSpc>
                <a:spcPct val="90000"/>
              </a:lnSpc>
            </a:pPr>
            <a:r>
              <a:rPr lang="en-US" altLang="en-US" sz="2000" dirty="0"/>
              <a:t>It must matter, for the Son of God appeared to destroy the work of the devil, which is to lead people into sin. </a:t>
            </a:r>
          </a:p>
          <a:p>
            <a:pPr>
              <a:lnSpc>
                <a:spcPct val="90000"/>
              </a:lnSpc>
            </a:pPr>
            <a:endParaRPr lang="en-US" altLang="en-US" sz="2400" dirty="0"/>
          </a:p>
        </p:txBody>
      </p:sp>
    </p:spTree>
    <p:extLst>
      <p:ext uri="{BB962C8B-B14F-4D97-AF65-F5344CB8AC3E}">
        <p14:creationId xmlns:p14="http://schemas.microsoft.com/office/powerpoint/2010/main" val="16711146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098850"/>
            <a:ext cx="8213902" cy="5759149"/>
          </a:xfrm>
        </p:spPr>
        <p:txBody>
          <a:bodyPr>
            <a:normAutofit fontScale="925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No one born of God </a:t>
            </a:r>
            <a:r>
              <a:rPr lang="en-US" sz="2600" i="1" dirty="0">
                <a:solidFill>
                  <a:srgbClr val="0000FF"/>
                </a:solidFill>
                <a:latin typeface="Cambria" panose="02040503050406030204" pitchFamily="18" charset="0"/>
                <a:ea typeface="Cambria" panose="02040503050406030204" pitchFamily="18" charset="0"/>
              </a:rPr>
              <a:t>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961493"/>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i="1" dirty="0">
                <a:solidFill>
                  <a:srgbClr val="0000FF"/>
                </a:solidFill>
                <a:latin typeface="Cambria" panose="02040503050406030204" pitchFamily="18" charset="0"/>
                <a:ea typeface="Cambria" panose="02040503050406030204" pitchFamily="18" charset="0"/>
              </a:rPr>
              <a:t>No one born of God…</a:t>
            </a:r>
            <a:endPar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0035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22397"/>
          </a:xfrm>
        </p:spPr>
        <p:txBody>
          <a:bodyPr vert="horz" lIns="91440" tIns="45720" rIns="91440" bIns="45720" rtlCol="0" anchor="ctr">
            <a:noAutofit/>
          </a:bodyPr>
          <a:lstStyle/>
          <a:p>
            <a:pPr>
              <a:lnSpc>
                <a:spcPct val="90000"/>
              </a:lnSpc>
            </a:pPr>
            <a:r>
              <a:rPr lang="en-US" altLang="en-US" sz="4000" dirty="0"/>
              <a:t>“</a:t>
            </a:r>
            <a:r>
              <a:rPr lang="en-US" altLang="en-US" sz="4000" b="1" i="1" dirty="0">
                <a:solidFill>
                  <a:srgbClr val="0000FF"/>
                </a:solidFill>
                <a:latin typeface="Cambria" panose="02040503050406030204" pitchFamily="18" charset="0"/>
                <a:ea typeface="Cambria" panose="02040503050406030204" pitchFamily="18" charset="0"/>
              </a:rPr>
              <a:t>born of God</a:t>
            </a:r>
            <a:r>
              <a:rPr lang="en-US" altLang="en-US" sz="4000" dirty="0"/>
              <a:t>” – </a:t>
            </a:r>
            <a:br>
              <a:rPr lang="en-US" altLang="en-US" sz="4000" dirty="0"/>
            </a:br>
            <a:r>
              <a:rPr lang="en-US" altLang="en-US" sz="4000" b="1" dirty="0" err="1">
                <a:latin typeface="Bwgrkl" panose="02000400000000000000" pitchFamily="2" charset="0"/>
              </a:rPr>
              <a:t>gegennhme,noj</a:t>
            </a:r>
            <a:r>
              <a:rPr lang="en-US" altLang="en-US" sz="4000" b="1" dirty="0">
                <a:latin typeface="Bwgrkl" panose="02000400000000000000" pitchFamily="2" charset="0"/>
              </a:rPr>
              <a:t> </a:t>
            </a:r>
            <a:r>
              <a:rPr lang="en-US" altLang="en-US" sz="4000" b="1" dirty="0" err="1">
                <a:latin typeface="Bwgrkl" panose="02000400000000000000" pitchFamily="2" charset="0"/>
              </a:rPr>
              <a:t>evk</a:t>
            </a:r>
            <a:r>
              <a:rPr lang="en-US" altLang="en-US" sz="4000" b="1" dirty="0">
                <a:latin typeface="Bwgrkl" panose="02000400000000000000" pitchFamily="2" charset="0"/>
              </a:rPr>
              <a:t> </a:t>
            </a:r>
            <a:r>
              <a:rPr lang="en-US" altLang="en-US" sz="4000" b="1" dirty="0" err="1">
                <a:latin typeface="Bwgrkl" panose="02000400000000000000" pitchFamily="2" charset="0"/>
              </a:rPr>
              <a:t>tou</a:t>
            </a:r>
            <a:r>
              <a:rPr lang="en-US" altLang="en-US" sz="4000" b="1" dirty="0">
                <a:latin typeface="Bwgrkl" panose="02000400000000000000" pitchFamily="2" charset="0"/>
              </a:rPr>
              <a:t>/ </a:t>
            </a:r>
            <a:r>
              <a:rPr lang="en-US" altLang="en-US" sz="4000" b="1" dirty="0" err="1">
                <a:latin typeface="Bwgrkl" panose="02000400000000000000" pitchFamily="2" charset="0"/>
              </a:rPr>
              <a:t>qeou</a:t>
            </a:r>
            <a:r>
              <a:rPr lang="en-US" altLang="en-US" sz="4000" b="1" dirty="0">
                <a:latin typeface="Bwgrkl" panose="02000400000000000000" pitchFamily="2" charset="0"/>
              </a:rPr>
              <a:t>/  </a:t>
            </a:r>
            <a:r>
              <a:rPr lang="en-US" altLang="en-US" sz="4000" i="1" dirty="0" err="1">
                <a:latin typeface="Times New Roman" panose="02020603050405020304" pitchFamily="18" charset="0"/>
              </a:rPr>
              <a:t>gennao</a:t>
            </a:r>
            <a:r>
              <a:rPr lang="en-US" altLang="en-US" sz="4000" i="1" dirty="0">
                <a:latin typeface="Times New Roman" panose="02020603050405020304" pitchFamily="18" charset="0"/>
              </a:rPr>
              <a:t> ek </a:t>
            </a:r>
            <a:r>
              <a:rPr lang="en-US" altLang="en-US" sz="4000" i="1" dirty="0" err="1">
                <a:latin typeface="Times New Roman" panose="02020603050405020304" pitchFamily="18" charset="0"/>
              </a:rPr>
              <a:t>theos</a:t>
            </a:r>
            <a:endParaRPr lang="en-US" sz="4000" dirty="0"/>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350015"/>
            <a:ext cx="8229600" cy="4979222"/>
          </a:xfrm>
        </p:spPr>
        <p:txBody>
          <a:bodyPr>
            <a:normAutofit fontScale="92500"/>
          </a:bodyPr>
          <a:lstStyle/>
          <a:p>
            <a:pPr>
              <a:lnSpc>
                <a:spcPct val="90000"/>
              </a:lnSpc>
            </a:pPr>
            <a:r>
              <a:rPr lang="en-US" altLang="en-US" sz="2400" dirty="0"/>
              <a:t>This is the second of ten references to being born of God in 1 John. </a:t>
            </a:r>
          </a:p>
          <a:p>
            <a:pPr>
              <a:lnSpc>
                <a:spcPct val="90000"/>
              </a:lnSpc>
            </a:pPr>
            <a:r>
              <a:rPr lang="en-US" altLang="en-US" sz="2400" dirty="0"/>
              <a:t>Nowhere in </a:t>
            </a:r>
            <a:r>
              <a:rPr lang="en-US" altLang="en-US" sz="2400" b="1" i="1" dirty="0"/>
              <a:t>this</a:t>
            </a:r>
            <a:r>
              <a:rPr lang="en-US" altLang="en-US" sz="2400" dirty="0"/>
              <a:t> letter does John describe what is involved in the </a:t>
            </a:r>
            <a:r>
              <a:rPr lang="en-US" altLang="en-US" sz="2400" b="1" i="1" dirty="0"/>
              <a:t>process</a:t>
            </a:r>
            <a:r>
              <a:rPr lang="en-US" altLang="en-US" sz="2400" dirty="0"/>
              <a:t> of being “born of God.” His interest is more </a:t>
            </a:r>
            <a:r>
              <a:rPr lang="en-US" altLang="en-US" sz="2400" b="1" i="1" dirty="0"/>
              <a:t>practical</a:t>
            </a:r>
            <a:r>
              <a:rPr lang="en-US" altLang="en-US" sz="2400" dirty="0"/>
              <a:t>. He is interested in the </a:t>
            </a:r>
            <a:r>
              <a:rPr lang="en-US" altLang="en-US" sz="2400" b="1" i="1" dirty="0"/>
              <a:t>behavior</a:t>
            </a:r>
            <a:r>
              <a:rPr lang="en-US" altLang="en-US" sz="2400" dirty="0"/>
              <a:t> of those born of God:</a:t>
            </a:r>
          </a:p>
          <a:p>
            <a:pPr lvl="1">
              <a:lnSpc>
                <a:spcPct val="90000"/>
              </a:lnSpc>
            </a:pPr>
            <a:r>
              <a:rPr lang="en-US" altLang="en-US" sz="2200" dirty="0"/>
              <a:t>They do right (2:29)</a:t>
            </a:r>
          </a:p>
          <a:p>
            <a:pPr lvl="1">
              <a:lnSpc>
                <a:spcPct val="90000"/>
              </a:lnSpc>
            </a:pPr>
            <a:r>
              <a:rPr lang="en-US" altLang="en-US" sz="2200" dirty="0"/>
              <a:t>Do not sin (3:9; 5:18)</a:t>
            </a:r>
          </a:p>
          <a:p>
            <a:pPr lvl="1">
              <a:lnSpc>
                <a:spcPct val="90000"/>
              </a:lnSpc>
            </a:pPr>
            <a:r>
              <a:rPr lang="en-US" altLang="en-US" sz="2200" dirty="0"/>
              <a:t>Love one another (4:7)</a:t>
            </a:r>
          </a:p>
          <a:p>
            <a:pPr lvl="1">
              <a:lnSpc>
                <a:spcPct val="90000"/>
              </a:lnSpc>
            </a:pPr>
            <a:r>
              <a:rPr lang="en-US" altLang="en-US" sz="2200" dirty="0"/>
              <a:t>Believe that Jesus is the Christ (5:1)</a:t>
            </a:r>
          </a:p>
          <a:p>
            <a:pPr lvl="1">
              <a:lnSpc>
                <a:spcPct val="90000"/>
              </a:lnSpc>
            </a:pPr>
            <a:r>
              <a:rPr lang="en-US" altLang="en-US" sz="2200" dirty="0"/>
              <a:t>And overcome the world (5:18)</a:t>
            </a:r>
          </a:p>
          <a:p>
            <a:pPr>
              <a:lnSpc>
                <a:spcPct val="90000"/>
              </a:lnSpc>
            </a:pPr>
            <a:r>
              <a:rPr lang="en-US" altLang="en-US" sz="2400" dirty="0"/>
              <a:t>The </a:t>
            </a:r>
            <a:r>
              <a:rPr lang="en-US" altLang="en-US" sz="2400" b="1" i="1" dirty="0"/>
              <a:t>process</a:t>
            </a:r>
            <a:r>
              <a:rPr lang="en-US" altLang="en-US" sz="2400" dirty="0"/>
              <a:t> of being born of God is explained in the </a:t>
            </a:r>
            <a:r>
              <a:rPr lang="en-US" altLang="en-US" sz="2400" b="1" i="1" dirty="0"/>
              <a:t>Gospel</a:t>
            </a:r>
            <a:r>
              <a:rPr lang="en-US" altLang="en-US" sz="2400" dirty="0"/>
              <a:t> of John. There being born of God is something which ultimately can only be effected by the will of God (John 1:11-12). It is . . . described as being born of the Spirit (John 3:5-8). Putting these things together </a:t>
            </a:r>
            <a:r>
              <a:rPr lang="en-US" altLang="en-US" sz="2400" b="1" i="1" dirty="0"/>
              <a:t>to be born of God here means being brought to new spiritual life by the will of God through the agency of His Spirit.</a:t>
            </a:r>
          </a:p>
          <a:p>
            <a:pPr>
              <a:lnSpc>
                <a:spcPct val="90000"/>
              </a:lnSpc>
            </a:pPr>
            <a:endParaRPr lang="en-US" altLang="en-US" sz="3200" dirty="0"/>
          </a:p>
        </p:txBody>
      </p:sp>
      <p:sp>
        <p:nvSpPr>
          <p:cNvPr id="4" name="TextBox 3">
            <a:extLst>
              <a:ext uri="{FF2B5EF4-FFF2-40B4-BE49-F238E27FC236}">
                <a16:creationId xmlns:a16="http://schemas.microsoft.com/office/drawing/2014/main" id="{532550F5-8037-4B0F-9696-E46755A9A406}"/>
              </a:ext>
            </a:extLst>
          </p:cNvPr>
          <p:cNvSpPr txBox="1"/>
          <p:nvPr/>
        </p:nvSpPr>
        <p:spPr>
          <a:xfrm>
            <a:off x="0" y="6516368"/>
            <a:ext cx="9144000" cy="3416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Colin G. Kruse, </a:t>
            </a: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The Letters of John</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The New Pillar Commentary, 2000, p.124</a:t>
            </a:r>
            <a:endPar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251579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1:5-2:28 -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First Presentation of the Three Tests of FELLOWSHIP WITH GOD: RIGHTEOUSNESS, LOVE and BELIEF in Jesus</a:t>
            </a:r>
            <a:endPar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Second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 Third Presentation of the Three Tests of FELLOWSHIP WITH GOD: RIGHTEOUSNESS, LOVE and BELIEF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2766224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11509"/>
            <a:ext cx="8213902" cy="4546490"/>
          </a:xfrm>
        </p:spPr>
        <p:txBody>
          <a:bodyPr>
            <a:normAutofit fontScale="850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No one born of God makes a practice of sinning</a:t>
            </a:r>
            <a:r>
              <a:rPr lang="en-US" sz="2600" i="1" dirty="0">
                <a:solidFill>
                  <a:srgbClr val="0000FF"/>
                </a:solidFill>
                <a:latin typeface="Cambria" panose="02040503050406030204" pitchFamily="18" charset="0"/>
                <a:ea typeface="Cambria" panose="02040503050406030204" pitchFamily="18" charset="0"/>
              </a:rPr>
              <a:t>,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8985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John is declaring, not that the regenerated person does not </a:t>
            </a:r>
            <a:r>
              <a:rPr kumimoji="0" lang="en-US" sz="2800" b="1"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commit</a:t>
            </a:r>
            <a:r>
              <a:rPr kumimoji="0" lang="en-US" sz="2800" b="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sin, but that he does not </a:t>
            </a:r>
            <a:r>
              <a:rPr kumimoji="0" lang="en-US" sz="2800" b="1"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continually engage</a:t>
            </a:r>
            <a:r>
              <a:rPr kumimoji="0" lang="en-US" sz="2800" b="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in sinning. The Christian does not follow the example of the devil, who has been </a:t>
            </a:r>
            <a:r>
              <a:rPr kumimoji="0" lang="en-US" sz="2800" b="1"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continually sinning</a:t>
            </a:r>
            <a:r>
              <a:rPr kumimoji="0" lang="en-US" sz="2800" b="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ever since his fall.  (Burdick, p. 246)</a:t>
            </a:r>
            <a:endParaRPr kumimoji="0" lang="en-US" altLang="en-US" sz="2800" b="1" i="0" u="none" strike="noStrike" kern="1200" cap="none" spc="0" normalizeH="0" baseline="0" noProof="0" dirty="0">
              <a:ln>
                <a:noFill/>
              </a:ln>
              <a:effectLst/>
              <a:uLnTx/>
              <a:uFillTx/>
              <a:cs typeface="+mn-cs"/>
            </a:endParaRPr>
          </a:p>
        </p:txBody>
      </p:sp>
    </p:spTree>
    <p:extLst>
      <p:ext uri="{BB962C8B-B14F-4D97-AF65-F5344CB8AC3E}">
        <p14:creationId xmlns:p14="http://schemas.microsoft.com/office/powerpoint/2010/main" val="1160127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098850"/>
            <a:ext cx="8213902" cy="5759149"/>
          </a:xfrm>
        </p:spPr>
        <p:txBody>
          <a:bodyPr>
            <a:normAutofit fontScale="925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No one born of God makes a practice of sinning, for God's seed abides in him</a:t>
            </a:r>
            <a:r>
              <a:rPr lang="en-US" sz="2600" i="1" dirty="0">
                <a:solidFill>
                  <a:srgbClr val="0000FF"/>
                </a:solidFill>
                <a:latin typeface="Cambria" panose="02040503050406030204" pitchFamily="18" charset="0"/>
                <a:ea typeface="Cambria" panose="02040503050406030204" pitchFamily="18" charset="0"/>
              </a:rPr>
              <a:t>,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961493"/>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i="1" dirty="0">
                <a:solidFill>
                  <a:srgbClr val="0000FF"/>
                </a:solidFill>
                <a:latin typeface="Cambria" panose="02040503050406030204" pitchFamily="18" charset="0"/>
                <a:ea typeface="Cambria" panose="02040503050406030204" pitchFamily="18" charset="0"/>
              </a:rPr>
              <a:t>…for God's seed abides in him</a:t>
            </a:r>
            <a:endPar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4582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22397"/>
          </a:xfrm>
        </p:spPr>
        <p:txBody>
          <a:bodyPr vert="horz" lIns="91440" tIns="45720" rIns="91440" bIns="45720" rtlCol="0" anchor="ctr">
            <a:noAutofit/>
          </a:bodyPr>
          <a:lstStyle/>
          <a:p>
            <a:pPr>
              <a:lnSpc>
                <a:spcPct val="90000"/>
              </a:lnSpc>
            </a:pPr>
            <a:r>
              <a:rPr lang="en-US" altLang="en-US" sz="4000" dirty="0"/>
              <a:t>“</a:t>
            </a:r>
            <a:r>
              <a:rPr lang="en-US" altLang="en-US" sz="4000" i="1" dirty="0">
                <a:solidFill>
                  <a:srgbClr val="0000FF"/>
                </a:solidFill>
                <a:latin typeface="Cambria" panose="02040503050406030204" pitchFamily="18" charset="0"/>
                <a:ea typeface="Cambria" panose="02040503050406030204" pitchFamily="18" charset="0"/>
              </a:rPr>
              <a:t>seed</a:t>
            </a:r>
            <a:r>
              <a:rPr lang="en-US" altLang="en-US" sz="4000" b="1" i="1" dirty="0">
                <a:solidFill>
                  <a:srgbClr val="0000FF"/>
                </a:solidFill>
                <a:latin typeface="Cambria" panose="02040503050406030204" pitchFamily="18" charset="0"/>
                <a:ea typeface="Cambria" panose="02040503050406030204" pitchFamily="18" charset="0"/>
              </a:rPr>
              <a:t> </a:t>
            </a:r>
            <a:r>
              <a:rPr lang="en-US" altLang="en-US" sz="4000" dirty="0"/>
              <a:t>” </a:t>
            </a:r>
            <a:r>
              <a:rPr lang="en-US" altLang="en-US" sz="4000" b="1" dirty="0" err="1">
                <a:latin typeface="Bwgrkl" panose="02000400000000000000" pitchFamily="2" charset="0"/>
              </a:rPr>
              <a:t>spe,rma</a:t>
            </a:r>
            <a:r>
              <a:rPr lang="en-US" altLang="en-US" sz="4000" b="1" dirty="0">
                <a:latin typeface="Bwgrkl" panose="02000400000000000000" pitchFamily="2" charset="0"/>
              </a:rPr>
              <a:t>/ </a:t>
            </a:r>
            <a:r>
              <a:rPr lang="en-US" altLang="en-US" sz="4000" i="1" dirty="0" err="1">
                <a:latin typeface="Times New Roman" panose="02020603050405020304" pitchFamily="18" charset="0"/>
              </a:rPr>
              <a:t>sperma</a:t>
            </a:r>
            <a:endParaRPr lang="en-US" sz="4000" dirty="0"/>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77191"/>
            <a:ext cx="8229600" cy="5352046"/>
          </a:xfrm>
        </p:spPr>
        <p:txBody>
          <a:bodyPr>
            <a:normAutofit fontScale="92500"/>
          </a:bodyPr>
          <a:lstStyle/>
          <a:p>
            <a:pPr>
              <a:lnSpc>
                <a:spcPct val="80000"/>
              </a:lnSpc>
            </a:pPr>
            <a:r>
              <a:rPr lang="en-US" altLang="en-US" dirty="0"/>
              <a:t>This is a bold metaphor, using the idea of God’s “sperm” by which people are born of God, which when unpacked refers to the work of the Spirit in believers.</a:t>
            </a:r>
          </a:p>
          <a:p>
            <a:pPr>
              <a:lnSpc>
                <a:spcPct val="80000"/>
              </a:lnSpc>
            </a:pPr>
            <a:r>
              <a:rPr lang="en-US" altLang="en-US" dirty="0"/>
              <a:t>The word “seed” is used in the Septuagint both: </a:t>
            </a:r>
          </a:p>
          <a:p>
            <a:pPr lvl="1">
              <a:lnSpc>
                <a:spcPct val="80000"/>
              </a:lnSpc>
            </a:pPr>
            <a:r>
              <a:rPr lang="en-US" altLang="en-US" dirty="0"/>
              <a:t>Literally (meaning plant seeds) </a:t>
            </a:r>
          </a:p>
          <a:p>
            <a:pPr lvl="1">
              <a:lnSpc>
                <a:spcPct val="80000"/>
              </a:lnSpc>
            </a:pPr>
            <a:r>
              <a:rPr lang="en-US" altLang="en-US" dirty="0"/>
              <a:t>Metaphorically (meaning male sperm, human children or descendants). </a:t>
            </a:r>
          </a:p>
          <a:p>
            <a:pPr>
              <a:lnSpc>
                <a:spcPct val="80000"/>
              </a:lnSpc>
            </a:pPr>
            <a:r>
              <a:rPr lang="en-US" altLang="en-US" dirty="0"/>
              <a:t>It is used both literally and metaphorically in the NT also. Its metaphorical use in the NT covers a wide range of meanings:</a:t>
            </a:r>
          </a:p>
          <a:p>
            <a:pPr lvl="1">
              <a:lnSpc>
                <a:spcPct val="80000"/>
              </a:lnSpc>
            </a:pPr>
            <a:r>
              <a:rPr lang="en-US" altLang="en-US" dirty="0"/>
              <a:t>A person’s children or physical descendants (Mat 22:24-25; Mark 12:19-22; Luke 20:28)</a:t>
            </a:r>
          </a:p>
          <a:p>
            <a:pPr lvl="1">
              <a:lnSpc>
                <a:spcPct val="80000"/>
              </a:lnSpc>
            </a:pPr>
            <a:r>
              <a:rPr lang="en-US" altLang="en-US" dirty="0"/>
              <a:t>And in particular Abraham’s physical descendants (John 8:33, 37; Acts 7:6; Rom 4:18; 9:7-8; 2Cor 11:22; Heb 11:18).</a:t>
            </a:r>
          </a:p>
          <a:p>
            <a:pPr lvl="1">
              <a:lnSpc>
                <a:spcPct val="80000"/>
              </a:lnSpc>
            </a:pPr>
            <a:r>
              <a:rPr lang="en-US" altLang="en-US" dirty="0"/>
              <a:t>Abraham’s spiritual descendants (Gal 3:29)</a:t>
            </a:r>
          </a:p>
          <a:p>
            <a:pPr lvl="1">
              <a:lnSpc>
                <a:spcPct val="80000"/>
              </a:lnSpc>
            </a:pPr>
            <a:r>
              <a:rPr lang="en-US" altLang="en-US" dirty="0"/>
              <a:t>And to Christ as the promised “seed” of Abraham (Gal 3:19)</a:t>
            </a:r>
            <a:endParaRPr lang="en-US" altLang="en-US" sz="3600" dirty="0"/>
          </a:p>
        </p:txBody>
      </p:sp>
      <p:sp>
        <p:nvSpPr>
          <p:cNvPr id="4" name="TextBox 3">
            <a:extLst>
              <a:ext uri="{FF2B5EF4-FFF2-40B4-BE49-F238E27FC236}">
                <a16:creationId xmlns:a16="http://schemas.microsoft.com/office/drawing/2014/main" id="{532550F5-8037-4B0F-9696-E46755A9A406}"/>
              </a:ext>
            </a:extLst>
          </p:cNvPr>
          <p:cNvSpPr txBox="1"/>
          <p:nvPr/>
        </p:nvSpPr>
        <p:spPr>
          <a:xfrm>
            <a:off x="0" y="6516368"/>
            <a:ext cx="9144000" cy="3416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Colin G. Kruse, </a:t>
            </a: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The Letters of John</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The New Pillar Commentary, 2000, pp.124-125</a:t>
            </a:r>
            <a:endPar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242700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22397"/>
          </a:xfrm>
        </p:spPr>
        <p:txBody>
          <a:bodyPr vert="horz" lIns="91440" tIns="45720" rIns="91440" bIns="45720" rtlCol="0" anchor="ctr">
            <a:noAutofit/>
          </a:bodyPr>
          <a:lstStyle/>
          <a:p>
            <a:pPr>
              <a:lnSpc>
                <a:spcPct val="90000"/>
              </a:lnSpc>
            </a:pPr>
            <a:r>
              <a:rPr lang="en-US" altLang="en-US" sz="4000" dirty="0"/>
              <a:t>“</a:t>
            </a:r>
            <a:r>
              <a:rPr lang="en-US" altLang="en-US" sz="4000" i="1" dirty="0">
                <a:solidFill>
                  <a:srgbClr val="0000FF"/>
                </a:solidFill>
                <a:latin typeface="Cambria" panose="02040503050406030204" pitchFamily="18" charset="0"/>
                <a:ea typeface="Cambria" panose="02040503050406030204" pitchFamily="18" charset="0"/>
              </a:rPr>
              <a:t>seed</a:t>
            </a:r>
            <a:r>
              <a:rPr lang="en-US" altLang="en-US" sz="4000" b="1" i="1" dirty="0">
                <a:solidFill>
                  <a:srgbClr val="0000FF"/>
                </a:solidFill>
                <a:latin typeface="Cambria" panose="02040503050406030204" pitchFamily="18" charset="0"/>
                <a:ea typeface="Cambria" panose="02040503050406030204" pitchFamily="18" charset="0"/>
              </a:rPr>
              <a:t> </a:t>
            </a:r>
            <a:r>
              <a:rPr lang="en-US" altLang="en-US" sz="4000" dirty="0"/>
              <a:t>” </a:t>
            </a:r>
            <a:r>
              <a:rPr lang="en-US" altLang="en-US" sz="4000" b="1" dirty="0" err="1">
                <a:latin typeface="Bwgrkl" panose="02000400000000000000" pitchFamily="2" charset="0"/>
              </a:rPr>
              <a:t>spe,rma</a:t>
            </a:r>
            <a:r>
              <a:rPr lang="en-US" altLang="en-US" sz="4000" b="1" dirty="0">
                <a:latin typeface="Bwgrkl" panose="02000400000000000000" pitchFamily="2" charset="0"/>
              </a:rPr>
              <a:t>/ </a:t>
            </a:r>
            <a:r>
              <a:rPr lang="en-US" altLang="en-US" sz="4000" i="1" dirty="0" err="1">
                <a:latin typeface="Times New Roman" panose="02020603050405020304" pitchFamily="18" charset="0"/>
              </a:rPr>
              <a:t>sperma</a:t>
            </a:r>
            <a:endParaRPr lang="en-US" sz="4000" dirty="0"/>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77191"/>
            <a:ext cx="8229600" cy="5451080"/>
          </a:xfrm>
        </p:spPr>
        <p:txBody>
          <a:bodyPr>
            <a:normAutofit/>
          </a:bodyPr>
          <a:lstStyle/>
          <a:p>
            <a:pPr>
              <a:lnSpc>
                <a:spcPct val="90000"/>
              </a:lnSpc>
            </a:pPr>
            <a:r>
              <a:rPr lang="en-US" altLang="en-US" dirty="0"/>
              <a:t>However nowhere else in the NT (or the Septuagint) is it used in the expression “God’s seed”, as it is here in 1 John 3:9. </a:t>
            </a:r>
          </a:p>
          <a:p>
            <a:pPr>
              <a:lnSpc>
                <a:spcPct val="90000"/>
              </a:lnSpc>
            </a:pPr>
            <a:r>
              <a:rPr lang="en-US" altLang="en-US" dirty="0"/>
              <a:t>The other metaphorical uses of the word “seed” do not help us much in trying to understand what is meant by the expression “God’s seed”</a:t>
            </a:r>
          </a:p>
          <a:p>
            <a:pPr>
              <a:lnSpc>
                <a:spcPct val="90000"/>
              </a:lnSpc>
            </a:pPr>
            <a:r>
              <a:rPr lang="en-US" altLang="en-US" dirty="0"/>
              <a:t>The controlling idea in </a:t>
            </a:r>
            <a:r>
              <a:rPr lang="en-US" altLang="en-US" b="1" i="1" dirty="0"/>
              <a:t>this</a:t>
            </a:r>
            <a:r>
              <a:rPr lang="en-US" altLang="en-US" dirty="0"/>
              <a:t> verse is that believers are those to whom God has given birth. </a:t>
            </a:r>
          </a:p>
          <a:p>
            <a:pPr>
              <a:lnSpc>
                <a:spcPct val="90000"/>
              </a:lnSpc>
            </a:pPr>
            <a:r>
              <a:rPr lang="en-US" altLang="en-US" dirty="0"/>
              <a:t>As such, they cannot continue in sin, the primary reason being that God’s seed remains in them.</a:t>
            </a:r>
          </a:p>
        </p:txBody>
      </p:sp>
      <p:sp>
        <p:nvSpPr>
          <p:cNvPr id="4" name="TextBox 3">
            <a:extLst>
              <a:ext uri="{FF2B5EF4-FFF2-40B4-BE49-F238E27FC236}">
                <a16:creationId xmlns:a16="http://schemas.microsoft.com/office/drawing/2014/main" id="{532550F5-8037-4B0F-9696-E46755A9A406}"/>
              </a:ext>
            </a:extLst>
          </p:cNvPr>
          <p:cNvSpPr txBox="1"/>
          <p:nvPr/>
        </p:nvSpPr>
        <p:spPr>
          <a:xfrm>
            <a:off x="0" y="6516368"/>
            <a:ext cx="9144000" cy="3416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Colin G. Kruse, </a:t>
            </a: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The Letters of John</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The New Pillar Commentary, 2000, pp.124-125</a:t>
            </a:r>
            <a:endPar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98977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22397"/>
          </a:xfrm>
        </p:spPr>
        <p:txBody>
          <a:bodyPr vert="horz" lIns="91440" tIns="45720" rIns="91440" bIns="45720" rtlCol="0" anchor="ctr">
            <a:noAutofit/>
          </a:bodyPr>
          <a:lstStyle/>
          <a:p>
            <a:pPr>
              <a:lnSpc>
                <a:spcPct val="90000"/>
              </a:lnSpc>
            </a:pPr>
            <a:r>
              <a:rPr lang="en-US" altLang="en-US" sz="4000" dirty="0"/>
              <a:t>“</a:t>
            </a:r>
            <a:r>
              <a:rPr lang="en-US" altLang="en-US" sz="4000" i="1" dirty="0">
                <a:solidFill>
                  <a:srgbClr val="0000FF"/>
                </a:solidFill>
                <a:latin typeface="Cambria" panose="02040503050406030204" pitchFamily="18" charset="0"/>
                <a:ea typeface="Cambria" panose="02040503050406030204" pitchFamily="18" charset="0"/>
              </a:rPr>
              <a:t>seed</a:t>
            </a:r>
            <a:r>
              <a:rPr lang="en-US" altLang="en-US" sz="4000" b="1" i="1" dirty="0">
                <a:solidFill>
                  <a:srgbClr val="0000FF"/>
                </a:solidFill>
                <a:latin typeface="Cambria" panose="02040503050406030204" pitchFamily="18" charset="0"/>
                <a:ea typeface="Cambria" panose="02040503050406030204" pitchFamily="18" charset="0"/>
              </a:rPr>
              <a:t> </a:t>
            </a:r>
            <a:r>
              <a:rPr lang="en-US" altLang="en-US" sz="4000" dirty="0"/>
              <a:t>” </a:t>
            </a:r>
            <a:r>
              <a:rPr lang="en-US" altLang="en-US" sz="4000" b="1" dirty="0" err="1">
                <a:latin typeface="Bwgrkl" panose="02000400000000000000" pitchFamily="2" charset="0"/>
              </a:rPr>
              <a:t>spe,rma</a:t>
            </a:r>
            <a:r>
              <a:rPr lang="en-US" altLang="en-US" sz="4000" b="1" dirty="0">
                <a:latin typeface="Bwgrkl" panose="02000400000000000000" pitchFamily="2" charset="0"/>
              </a:rPr>
              <a:t>/ </a:t>
            </a:r>
            <a:r>
              <a:rPr lang="en-US" altLang="en-US" sz="4000" i="1" dirty="0" err="1">
                <a:latin typeface="Times New Roman" panose="02020603050405020304" pitchFamily="18" charset="0"/>
              </a:rPr>
              <a:t>sperma</a:t>
            </a:r>
            <a:endParaRPr lang="en-US" sz="4000" dirty="0"/>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77191"/>
            <a:ext cx="8229600" cy="5451080"/>
          </a:xfrm>
        </p:spPr>
        <p:txBody>
          <a:bodyPr>
            <a:normAutofit/>
          </a:bodyPr>
          <a:lstStyle/>
          <a:p>
            <a:pPr>
              <a:lnSpc>
                <a:spcPct val="90000"/>
              </a:lnSpc>
            </a:pPr>
            <a:r>
              <a:rPr lang="en-US" altLang="en-US" dirty="0"/>
              <a:t>What is it that </a:t>
            </a:r>
            <a:r>
              <a:rPr lang="en-US" altLang="en-US" b="1" i="1" dirty="0"/>
              <a:t>actually</a:t>
            </a:r>
            <a:r>
              <a:rPr lang="en-US" altLang="en-US" dirty="0"/>
              <a:t> remains in those born of God that makes it impossible for them to continue in sin? </a:t>
            </a:r>
          </a:p>
          <a:p>
            <a:pPr>
              <a:lnSpc>
                <a:spcPct val="90000"/>
              </a:lnSpc>
            </a:pPr>
            <a:r>
              <a:rPr lang="en-US" altLang="en-US" dirty="0"/>
              <a:t>Within 1 John believers are said to have remaining in them (be indwelt by)</a:t>
            </a:r>
          </a:p>
          <a:p>
            <a:pPr lvl="1">
              <a:lnSpc>
                <a:spcPct val="90000"/>
              </a:lnSpc>
            </a:pPr>
            <a:r>
              <a:rPr lang="en-US" altLang="en-US" dirty="0"/>
              <a:t>The gospel message they heard from the beginning (2:24)</a:t>
            </a:r>
          </a:p>
          <a:p>
            <a:pPr lvl="1">
              <a:lnSpc>
                <a:spcPct val="90000"/>
              </a:lnSpc>
            </a:pPr>
            <a:r>
              <a:rPr lang="en-US" altLang="en-US" dirty="0"/>
              <a:t>The anointing / Holy Spirit (2:27)</a:t>
            </a:r>
          </a:p>
          <a:p>
            <a:pPr lvl="1">
              <a:lnSpc>
                <a:spcPct val="90000"/>
              </a:lnSpc>
            </a:pPr>
            <a:r>
              <a:rPr lang="en-US" altLang="en-US" dirty="0"/>
              <a:t>God himself (3:24; 4:12, 15, 16)</a:t>
            </a:r>
          </a:p>
          <a:p>
            <a:pPr>
              <a:lnSpc>
                <a:spcPct val="90000"/>
              </a:lnSpc>
            </a:pPr>
            <a:r>
              <a:rPr lang="en-US" altLang="en-US" dirty="0"/>
              <a:t>Of these three, the Holy Spirit is the most satisfactory option, in light of the fact that the new birth is effected by God through the Spirit, and it is the Spirit who in Johannine theology remains with and in believers. </a:t>
            </a:r>
          </a:p>
        </p:txBody>
      </p:sp>
      <p:sp>
        <p:nvSpPr>
          <p:cNvPr id="4" name="TextBox 3">
            <a:extLst>
              <a:ext uri="{FF2B5EF4-FFF2-40B4-BE49-F238E27FC236}">
                <a16:creationId xmlns:a16="http://schemas.microsoft.com/office/drawing/2014/main" id="{532550F5-8037-4B0F-9696-E46755A9A406}"/>
              </a:ext>
            </a:extLst>
          </p:cNvPr>
          <p:cNvSpPr txBox="1"/>
          <p:nvPr/>
        </p:nvSpPr>
        <p:spPr>
          <a:xfrm>
            <a:off x="0" y="6516368"/>
            <a:ext cx="9144000" cy="3416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Colin G. Kruse, </a:t>
            </a: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The Letters of John</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The New Pillar Commentary, 2000, pp.124-125</a:t>
            </a:r>
            <a:endPar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96831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22397"/>
          </a:xfrm>
        </p:spPr>
        <p:txBody>
          <a:bodyPr vert="horz" lIns="91440" tIns="45720" rIns="91440" bIns="45720" rtlCol="0" anchor="ctr">
            <a:noAutofit/>
          </a:bodyPr>
          <a:lstStyle/>
          <a:p>
            <a:pPr>
              <a:lnSpc>
                <a:spcPct val="90000"/>
              </a:lnSpc>
            </a:pPr>
            <a:r>
              <a:rPr lang="en-US" altLang="en-US" sz="4000" dirty="0"/>
              <a:t>“</a:t>
            </a:r>
            <a:r>
              <a:rPr lang="en-US" altLang="en-US" sz="4000" i="1" dirty="0">
                <a:solidFill>
                  <a:srgbClr val="0000FF"/>
                </a:solidFill>
                <a:latin typeface="Cambria" panose="02040503050406030204" pitchFamily="18" charset="0"/>
                <a:ea typeface="Cambria" panose="02040503050406030204" pitchFamily="18" charset="0"/>
              </a:rPr>
              <a:t>seed</a:t>
            </a:r>
            <a:r>
              <a:rPr lang="en-US" altLang="en-US" sz="4000" b="1" i="1" dirty="0">
                <a:solidFill>
                  <a:srgbClr val="0000FF"/>
                </a:solidFill>
                <a:latin typeface="Cambria" panose="02040503050406030204" pitchFamily="18" charset="0"/>
                <a:ea typeface="Cambria" panose="02040503050406030204" pitchFamily="18" charset="0"/>
              </a:rPr>
              <a:t> </a:t>
            </a:r>
            <a:r>
              <a:rPr lang="en-US" altLang="en-US" sz="4000" dirty="0"/>
              <a:t>” </a:t>
            </a:r>
            <a:r>
              <a:rPr lang="en-US" altLang="en-US" sz="4000" b="1" dirty="0" err="1">
                <a:latin typeface="Bwgrkl" panose="02000400000000000000" pitchFamily="2" charset="0"/>
              </a:rPr>
              <a:t>spe,rma</a:t>
            </a:r>
            <a:r>
              <a:rPr lang="en-US" altLang="en-US" sz="4000" b="1" dirty="0">
                <a:latin typeface="Bwgrkl" panose="02000400000000000000" pitchFamily="2" charset="0"/>
              </a:rPr>
              <a:t>/ </a:t>
            </a:r>
            <a:r>
              <a:rPr lang="en-US" altLang="en-US" sz="4000" i="1" dirty="0" err="1">
                <a:latin typeface="Times New Roman" panose="02020603050405020304" pitchFamily="18" charset="0"/>
              </a:rPr>
              <a:t>sperma</a:t>
            </a:r>
            <a:endParaRPr lang="en-US" sz="4000" dirty="0"/>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77191"/>
            <a:ext cx="8229600" cy="5352046"/>
          </a:xfrm>
        </p:spPr>
        <p:txBody>
          <a:bodyPr>
            <a:normAutofit/>
          </a:bodyPr>
          <a:lstStyle/>
          <a:p>
            <a:pPr>
              <a:lnSpc>
                <a:spcPct val="80000"/>
              </a:lnSpc>
            </a:pPr>
            <a:r>
              <a:rPr lang="en-US" altLang="en-US" dirty="0"/>
              <a:t>“</a:t>
            </a:r>
            <a:r>
              <a:rPr lang="en-US" altLang="en-US" i="1" dirty="0">
                <a:solidFill>
                  <a:srgbClr val="0000FF"/>
                </a:solidFill>
                <a:latin typeface="Cambria" panose="02040503050406030204" pitchFamily="18" charset="0"/>
                <a:ea typeface="Cambria" panose="02040503050406030204" pitchFamily="18" charset="0"/>
              </a:rPr>
              <a:t>God’s seed</a:t>
            </a:r>
            <a:r>
              <a:rPr lang="en-US" altLang="en-US" dirty="0"/>
              <a:t>” </a:t>
            </a:r>
            <a:r>
              <a:rPr lang="en-US" altLang="en-US" b="1" i="1" dirty="0"/>
              <a:t>could be</a:t>
            </a:r>
            <a:r>
              <a:rPr lang="en-US" altLang="en-US" dirty="0"/>
              <a:t> a collective noun for the children of God (cf. Jn 8:33; Gal 3:29), and “</a:t>
            </a:r>
            <a:r>
              <a:rPr lang="en-US" altLang="en-US" i="1" dirty="0">
                <a:solidFill>
                  <a:srgbClr val="0000FF"/>
                </a:solidFill>
                <a:latin typeface="Cambria" panose="02040503050406030204" pitchFamily="18" charset="0"/>
                <a:ea typeface="Cambria" panose="02040503050406030204" pitchFamily="18" charset="0"/>
              </a:rPr>
              <a:t>in him</a:t>
            </a:r>
            <a:r>
              <a:rPr lang="en-US" altLang="en-US" dirty="0"/>
              <a:t>” could mean “in God”. The whole phrase would then be translated “the offspring of God abide in Him, and they cannot sin because they are born of God” </a:t>
            </a:r>
            <a:r>
              <a:rPr lang="en-US" altLang="en-US" b="1" dirty="0"/>
              <a:t>(i.e., </a:t>
            </a:r>
            <a:r>
              <a:rPr lang="en-US" i="1" dirty="0">
                <a:solidFill>
                  <a:srgbClr val="0000FF"/>
                </a:solidFill>
                <a:latin typeface="Cambria" panose="02040503050406030204" pitchFamily="18" charset="0"/>
                <a:ea typeface="Cambria" panose="02040503050406030204" pitchFamily="18" charset="0"/>
              </a:rPr>
              <a:t>God's seed abides in him</a:t>
            </a:r>
            <a:r>
              <a:rPr lang="en-US" altLang="en-US" b="1" dirty="0">
                <a:solidFill>
                  <a:srgbClr val="0000FF"/>
                </a:solidFill>
              </a:rPr>
              <a:t> </a:t>
            </a:r>
            <a:r>
              <a:rPr lang="en-US" altLang="en-US" b="1" dirty="0"/>
              <a:t>= God’s child remains in God)</a:t>
            </a:r>
          </a:p>
          <a:p>
            <a:pPr>
              <a:lnSpc>
                <a:spcPct val="80000"/>
              </a:lnSpc>
            </a:pPr>
            <a:r>
              <a:rPr lang="en-US" altLang="en-US" dirty="0"/>
              <a:t>It is </a:t>
            </a:r>
            <a:r>
              <a:rPr lang="en-US" altLang="en-US" b="1" i="1" dirty="0"/>
              <a:t>more probable</a:t>
            </a:r>
            <a:r>
              <a:rPr lang="en-US" altLang="en-US" dirty="0"/>
              <a:t>, however, that the expression “</a:t>
            </a:r>
            <a:r>
              <a:rPr lang="en-US" altLang="en-US" i="1" dirty="0">
                <a:solidFill>
                  <a:srgbClr val="0000FF"/>
                </a:solidFill>
                <a:latin typeface="Cambria" panose="02040503050406030204" pitchFamily="18" charset="0"/>
                <a:ea typeface="Cambria" panose="02040503050406030204" pitchFamily="18" charset="0"/>
              </a:rPr>
              <a:t>God’s seed</a:t>
            </a:r>
            <a:r>
              <a:rPr lang="en-US" altLang="en-US" dirty="0"/>
              <a:t>” is accurately rendered by the RSV text “God’s nature” or “the divine seed” (NEB), and that “</a:t>
            </a:r>
            <a:r>
              <a:rPr lang="en-US" altLang="en-US" i="1" dirty="0">
                <a:solidFill>
                  <a:srgbClr val="0000FF"/>
                </a:solidFill>
                <a:latin typeface="Cambria" panose="02040503050406030204" pitchFamily="18" charset="0"/>
                <a:ea typeface="Cambria" panose="02040503050406030204" pitchFamily="18" charset="0"/>
              </a:rPr>
              <a:t>in him</a:t>
            </a:r>
            <a:r>
              <a:rPr lang="en-US" altLang="en-US" dirty="0"/>
              <a:t>” refers to the child of God </a:t>
            </a:r>
            <a:r>
              <a:rPr lang="en-US" altLang="en-US" b="1" dirty="0"/>
              <a:t>(i.e., </a:t>
            </a:r>
            <a:r>
              <a:rPr lang="en-US" i="1" dirty="0">
                <a:solidFill>
                  <a:srgbClr val="0000FF"/>
                </a:solidFill>
                <a:latin typeface="Cambria" panose="02040503050406030204" pitchFamily="18" charset="0"/>
                <a:ea typeface="Cambria" panose="02040503050406030204" pitchFamily="18" charset="0"/>
              </a:rPr>
              <a:t>God's seed abides in him</a:t>
            </a:r>
            <a:r>
              <a:rPr lang="en-US" altLang="en-US" b="1" dirty="0">
                <a:solidFill>
                  <a:srgbClr val="0000FF"/>
                </a:solidFill>
              </a:rPr>
              <a:t> </a:t>
            </a:r>
            <a:r>
              <a:rPr lang="en-US" altLang="en-US" b="1" dirty="0"/>
              <a:t>= God’s nature remains in the child of God)</a:t>
            </a:r>
          </a:p>
        </p:txBody>
      </p:sp>
      <p:sp>
        <p:nvSpPr>
          <p:cNvPr id="4" name="TextBox 3">
            <a:extLst>
              <a:ext uri="{FF2B5EF4-FFF2-40B4-BE49-F238E27FC236}">
                <a16:creationId xmlns:a16="http://schemas.microsoft.com/office/drawing/2014/main" id="{532550F5-8037-4B0F-9696-E46755A9A406}"/>
              </a:ext>
            </a:extLst>
          </p:cNvPr>
          <p:cNvSpPr txBox="1"/>
          <p:nvPr/>
        </p:nvSpPr>
        <p:spPr>
          <a:xfrm>
            <a:off x="0" y="6516368"/>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mj-lt"/>
                <a:ea typeface="Cambria" panose="02040503050406030204" pitchFamily="18" charset="0"/>
              </a:rPr>
              <a:t>John R. W. Stott, </a:t>
            </a:r>
            <a:r>
              <a:rPr lang="en-US" altLang="en-US" sz="1600" i="1" dirty="0">
                <a:latin typeface="+mj-lt"/>
                <a:ea typeface="Cambria" panose="02040503050406030204" pitchFamily="18" charset="0"/>
              </a:rPr>
              <a:t>The Epistles of John – An Introduction and Commentary</a:t>
            </a:r>
            <a:r>
              <a:rPr lang="en-US" altLang="en-US" sz="1600" dirty="0">
                <a:latin typeface="+mj-lt"/>
                <a:ea typeface="Cambria" panose="02040503050406030204" pitchFamily="18" charset="0"/>
              </a:rPr>
              <a:t>, Eerdmans, 1979, p.127-130</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mj-lt"/>
              <a:ea typeface="Cambria" panose="02040503050406030204" pitchFamily="18" charset="0"/>
            </a:endParaRPr>
          </a:p>
        </p:txBody>
      </p:sp>
    </p:spTree>
    <p:extLst>
      <p:ext uri="{BB962C8B-B14F-4D97-AF65-F5344CB8AC3E}">
        <p14:creationId xmlns:p14="http://schemas.microsoft.com/office/powerpoint/2010/main" val="3984841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22397"/>
          </a:xfrm>
        </p:spPr>
        <p:txBody>
          <a:bodyPr vert="horz" lIns="91440" tIns="45720" rIns="91440" bIns="45720" rtlCol="0" anchor="ctr">
            <a:noAutofit/>
          </a:bodyPr>
          <a:lstStyle/>
          <a:p>
            <a:pPr>
              <a:lnSpc>
                <a:spcPct val="90000"/>
              </a:lnSpc>
            </a:pPr>
            <a:r>
              <a:rPr lang="en-US" altLang="en-US" sz="4000" dirty="0"/>
              <a:t>“</a:t>
            </a:r>
            <a:r>
              <a:rPr lang="en-US" altLang="en-US" sz="4000" i="1" dirty="0">
                <a:solidFill>
                  <a:srgbClr val="0000FF"/>
                </a:solidFill>
                <a:latin typeface="Cambria" panose="02040503050406030204" pitchFamily="18" charset="0"/>
                <a:ea typeface="Cambria" panose="02040503050406030204" pitchFamily="18" charset="0"/>
              </a:rPr>
              <a:t>seed</a:t>
            </a:r>
            <a:r>
              <a:rPr lang="en-US" altLang="en-US" sz="4000" b="1" i="1" dirty="0">
                <a:solidFill>
                  <a:srgbClr val="0000FF"/>
                </a:solidFill>
                <a:latin typeface="Cambria" panose="02040503050406030204" pitchFamily="18" charset="0"/>
                <a:ea typeface="Cambria" panose="02040503050406030204" pitchFamily="18" charset="0"/>
              </a:rPr>
              <a:t> </a:t>
            </a:r>
            <a:r>
              <a:rPr lang="en-US" altLang="en-US" sz="4000" dirty="0"/>
              <a:t>” </a:t>
            </a:r>
            <a:r>
              <a:rPr lang="en-US" altLang="en-US" sz="4000" b="1" dirty="0" err="1">
                <a:latin typeface="Bwgrkl" panose="02000400000000000000" pitchFamily="2" charset="0"/>
              </a:rPr>
              <a:t>spe,rma</a:t>
            </a:r>
            <a:r>
              <a:rPr lang="en-US" altLang="en-US" sz="4000" b="1" dirty="0">
                <a:latin typeface="Bwgrkl" panose="02000400000000000000" pitchFamily="2" charset="0"/>
              </a:rPr>
              <a:t>/ </a:t>
            </a:r>
            <a:r>
              <a:rPr lang="en-US" altLang="en-US" sz="4000" i="1" dirty="0" err="1">
                <a:latin typeface="Times New Roman" panose="02020603050405020304" pitchFamily="18" charset="0"/>
              </a:rPr>
              <a:t>sperma</a:t>
            </a:r>
            <a:endParaRPr lang="en-US" sz="4000" dirty="0"/>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77191"/>
            <a:ext cx="8229600" cy="5352046"/>
          </a:xfrm>
        </p:spPr>
        <p:txBody>
          <a:bodyPr>
            <a:noAutofit/>
          </a:bodyPr>
          <a:lstStyle/>
          <a:p>
            <a:pPr>
              <a:lnSpc>
                <a:spcPct val="80000"/>
              </a:lnSpc>
            </a:pPr>
            <a:r>
              <a:rPr lang="en-US" altLang="en-US" dirty="0"/>
              <a:t>The new nature exerts a strong internal pressure towards holiness which enables John to affirm without fear of contradiction that a person having God’s seed cannot go on living in sin (2Cor 5:17; 2Pet 1:4). Indeed if he should continue in sin, it would indicate that he had never been born again. </a:t>
            </a:r>
          </a:p>
          <a:p>
            <a:pPr>
              <a:lnSpc>
                <a:spcPct val="80000"/>
              </a:lnSpc>
            </a:pPr>
            <a:r>
              <a:rPr lang="en-US" altLang="en-US" dirty="0"/>
              <a:t>That </a:t>
            </a:r>
            <a:r>
              <a:rPr lang="en-US" altLang="en-US" i="1" dirty="0" err="1"/>
              <a:t>sperma</a:t>
            </a:r>
            <a:r>
              <a:rPr lang="en-US" altLang="en-US" dirty="0"/>
              <a:t>, like </a:t>
            </a:r>
            <a:r>
              <a:rPr lang="en-US" altLang="en-US" i="1" dirty="0" err="1"/>
              <a:t>chrisma</a:t>
            </a:r>
            <a:r>
              <a:rPr lang="en-US" altLang="en-US" dirty="0"/>
              <a:t>, refers to the Holy Spirit is not impossible. . . We shall probably never know for certain precisely what John intended. </a:t>
            </a:r>
          </a:p>
          <a:p>
            <a:pPr>
              <a:lnSpc>
                <a:spcPct val="80000"/>
              </a:lnSpc>
            </a:pPr>
            <a:r>
              <a:rPr lang="en-US" altLang="en-US" dirty="0"/>
              <a:t>But whether the implanted and abiding seed is the </a:t>
            </a:r>
            <a:r>
              <a:rPr lang="en-US" altLang="en-US" b="1" i="1" dirty="0"/>
              <a:t>word of the Gospel</a:t>
            </a:r>
            <a:r>
              <a:rPr lang="en-US" altLang="en-US" dirty="0"/>
              <a:t>, or </a:t>
            </a:r>
            <a:r>
              <a:rPr lang="en-US" altLang="en-US" b="1" i="1" dirty="0"/>
              <a:t>the Holy Spirit</a:t>
            </a:r>
            <a:r>
              <a:rPr lang="en-US" altLang="en-US" dirty="0"/>
              <a:t>, or the </a:t>
            </a:r>
            <a:r>
              <a:rPr lang="en-US" altLang="en-US" b="1" i="1" dirty="0"/>
              <a:t>divine nature</a:t>
            </a:r>
            <a:r>
              <a:rPr lang="en-US" altLang="en-US" dirty="0"/>
              <a:t> thus imparted (cf. 2Pet 1:4), John’s meaning is the same, namely that it is the Christian’s supernatural birth from God which keeps him from sinning. </a:t>
            </a:r>
          </a:p>
        </p:txBody>
      </p:sp>
      <p:sp>
        <p:nvSpPr>
          <p:cNvPr id="4" name="TextBox 3">
            <a:extLst>
              <a:ext uri="{FF2B5EF4-FFF2-40B4-BE49-F238E27FC236}">
                <a16:creationId xmlns:a16="http://schemas.microsoft.com/office/drawing/2014/main" id="{532550F5-8037-4B0F-9696-E46755A9A406}"/>
              </a:ext>
            </a:extLst>
          </p:cNvPr>
          <p:cNvSpPr txBox="1"/>
          <p:nvPr/>
        </p:nvSpPr>
        <p:spPr>
          <a:xfrm>
            <a:off x="0" y="6516368"/>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mj-lt"/>
                <a:ea typeface="Cambria" panose="02040503050406030204" pitchFamily="18" charset="0"/>
              </a:rPr>
              <a:t>John R. W. Stott, </a:t>
            </a:r>
            <a:r>
              <a:rPr lang="en-US" altLang="en-US" sz="1600" i="1" dirty="0">
                <a:latin typeface="+mj-lt"/>
                <a:ea typeface="Cambria" panose="02040503050406030204" pitchFamily="18" charset="0"/>
              </a:rPr>
              <a:t>The Epistles of John – An Introduction and Commentary</a:t>
            </a:r>
            <a:r>
              <a:rPr lang="en-US" altLang="en-US" sz="1600" dirty="0">
                <a:latin typeface="+mj-lt"/>
                <a:ea typeface="Cambria" panose="02040503050406030204" pitchFamily="18" charset="0"/>
              </a:rPr>
              <a:t>, Eerdmans, 1979, p.127-130</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mj-lt"/>
              <a:ea typeface="Cambria" panose="02040503050406030204" pitchFamily="18" charset="0"/>
            </a:endParaRPr>
          </a:p>
        </p:txBody>
      </p:sp>
    </p:spTree>
    <p:extLst>
      <p:ext uri="{BB962C8B-B14F-4D97-AF65-F5344CB8AC3E}">
        <p14:creationId xmlns:p14="http://schemas.microsoft.com/office/powerpoint/2010/main" val="14299175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28948"/>
            <a:ext cx="8213902" cy="4829051"/>
          </a:xfrm>
        </p:spPr>
        <p:txBody>
          <a:bodyPr>
            <a:normAutofit fontScale="92500" lnSpcReduction="2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No one born of God makes a practice of sinning, for God's seed abides in him</a:t>
            </a:r>
            <a:r>
              <a:rPr lang="en-US" sz="2600" i="1" dirty="0">
                <a:solidFill>
                  <a:srgbClr val="0000FF"/>
                </a:solidFill>
                <a:latin typeface="Cambria" panose="02040503050406030204" pitchFamily="18" charset="0"/>
                <a:ea typeface="Cambria" panose="02040503050406030204" pitchFamily="18" charset="0"/>
              </a:rPr>
              <a:t>,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758159"/>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i="1" dirty="0">
                <a:latin typeface="Cambria" panose="02040503050406030204" pitchFamily="18" charset="0"/>
                <a:ea typeface="Cambria" panose="02040503050406030204" pitchFamily="18" charset="0"/>
              </a:rPr>
              <a:t>It is because of the Spirit’s indwelling presence as the </a:t>
            </a:r>
            <a:r>
              <a:rPr lang="en-US" sz="2800" i="1" dirty="0" err="1">
                <a:latin typeface="Cambria" panose="02040503050406030204" pitchFamily="18" charset="0"/>
                <a:ea typeface="Cambria" panose="02040503050406030204" pitchFamily="18" charset="0"/>
              </a:rPr>
              <a:t>sperma</a:t>
            </a:r>
            <a:r>
              <a:rPr lang="en-US" sz="2800" i="1" dirty="0">
                <a:latin typeface="Cambria" panose="02040503050406030204" pitchFamily="18" charset="0"/>
                <a:ea typeface="Cambria" panose="02040503050406030204" pitchFamily="18" charset="0"/>
              </a:rPr>
              <a:t>  [“seed”] of God that the regenerated person does not engage continually in the practice of sin. </a:t>
            </a:r>
            <a:r>
              <a:rPr lang="en-US" sz="2800" dirty="0">
                <a:latin typeface="Calibri" panose="020F0502020204030204" pitchFamily="34" charset="0"/>
                <a:ea typeface="Cambria" panose="02040503050406030204" pitchFamily="18" charset="0"/>
                <a:cs typeface="Calibri" panose="020F0502020204030204" pitchFamily="34" charset="0"/>
              </a:rPr>
              <a:t>(Burdick, p.247)</a:t>
            </a:r>
            <a:endParaRPr kumimoji="0" lang="en-US" altLang="en-US" sz="2800" b="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972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28948"/>
            <a:ext cx="8213902" cy="4829051"/>
          </a:xfrm>
        </p:spPr>
        <p:txBody>
          <a:bodyPr>
            <a:normAutofit fontScale="92500" lnSpcReduction="2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t>
            </a:r>
            <a:r>
              <a:rPr lang="en-US" sz="2600" i="1" dirty="0">
                <a:solidFill>
                  <a:srgbClr val="FF0000"/>
                </a:solidFill>
                <a:latin typeface="Cambria" panose="02040503050406030204" pitchFamily="18" charset="0"/>
                <a:ea typeface="Cambria" panose="02040503050406030204" pitchFamily="18" charset="0"/>
              </a:rPr>
              <a:t>and he </a:t>
            </a:r>
            <a:r>
              <a:rPr lang="en-US" sz="2600" b="1" i="1" dirty="0">
                <a:solidFill>
                  <a:srgbClr val="FF0000"/>
                </a:solidFill>
                <a:latin typeface="Cambria" panose="02040503050406030204" pitchFamily="18" charset="0"/>
                <a:ea typeface="Cambria" panose="02040503050406030204" pitchFamily="18" charset="0"/>
              </a:rPr>
              <a:t>cannot</a:t>
            </a:r>
            <a:r>
              <a:rPr lang="en-US" sz="2600" i="1" dirty="0">
                <a:solidFill>
                  <a:srgbClr val="FF0000"/>
                </a:solidFill>
                <a:latin typeface="Cambria" panose="02040503050406030204" pitchFamily="18" charset="0"/>
                <a:ea typeface="Cambria" panose="02040503050406030204" pitchFamily="18" charset="0"/>
              </a:rPr>
              <a: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79817"/>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400" i="1" dirty="0">
                <a:latin typeface="Cambria" panose="02040503050406030204" pitchFamily="18" charset="0"/>
                <a:ea typeface="Cambria" panose="02040503050406030204" pitchFamily="18" charset="0"/>
              </a:rPr>
              <a:t>Here, John goes beyond his previous statement. Not only is it true that the believer </a:t>
            </a:r>
            <a:r>
              <a:rPr lang="en-US" sz="2400" b="1" i="1" dirty="0">
                <a:latin typeface="Cambria" panose="02040503050406030204" pitchFamily="18" charset="0"/>
                <a:ea typeface="Cambria" panose="02040503050406030204" pitchFamily="18" charset="0"/>
              </a:rPr>
              <a:t>does not </a:t>
            </a:r>
            <a:r>
              <a:rPr lang="en-US" sz="2400" i="1" dirty="0">
                <a:latin typeface="Cambria" panose="02040503050406030204" pitchFamily="18" charset="0"/>
                <a:ea typeface="Cambria" panose="02040503050406030204" pitchFamily="18" charset="0"/>
              </a:rPr>
              <a:t>continually sin, but he </a:t>
            </a:r>
            <a:r>
              <a:rPr lang="en-US" sz="2400" b="1" i="1" dirty="0">
                <a:latin typeface="Cambria" panose="02040503050406030204" pitchFamily="18" charset="0"/>
                <a:ea typeface="Cambria" panose="02040503050406030204" pitchFamily="18" charset="0"/>
              </a:rPr>
              <a:t>cannot</a:t>
            </a:r>
            <a:r>
              <a:rPr lang="en-US" sz="2400" i="1" dirty="0">
                <a:latin typeface="Cambria" panose="02040503050406030204" pitchFamily="18" charset="0"/>
                <a:ea typeface="Cambria" panose="02040503050406030204" pitchFamily="18" charset="0"/>
              </a:rPr>
              <a:t> do so. Again, the present tense verbs are significant. . . .He may commit individual acts of sin, but it is not possible for sin to be a pattern in his life. </a:t>
            </a:r>
            <a:r>
              <a:rPr lang="en-US" sz="2400" dirty="0">
                <a:latin typeface="Calibri" panose="020F0502020204030204" pitchFamily="34" charset="0"/>
                <a:ea typeface="Cambria" panose="02040503050406030204" pitchFamily="18" charset="0"/>
                <a:cs typeface="Calibri" panose="020F0502020204030204" pitchFamily="34" charset="0"/>
              </a:rPr>
              <a:t>(Burdick, p.248)</a:t>
            </a:r>
            <a:endParaRPr kumimoji="0" lang="en-US" altLang="en-US" sz="2400" b="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5378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74300"/>
            <a:ext cx="8213902" cy="4483699"/>
          </a:xfrm>
        </p:spPr>
        <p:txBody>
          <a:bodyPr>
            <a:normAutofit fontScale="850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By this it is evident who are the children of God, and who are the children of the devil: </a:t>
            </a:r>
            <a:r>
              <a:rPr lang="en-US" sz="2600" i="1" dirty="0">
                <a:solidFill>
                  <a:srgbClr val="0000FF"/>
                </a:solidFill>
                <a:latin typeface="Cambria" panose="02040503050406030204" pitchFamily="18" charset="0"/>
                <a:ea typeface="Cambria" panose="02040503050406030204" pitchFamily="18" charset="0"/>
              </a:rPr>
              <a:t>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8011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400" i="1" dirty="0">
                <a:latin typeface="Cambria" panose="02040503050406030204" pitchFamily="18" charset="0"/>
                <a:ea typeface="Cambria" panose="02040503050406030204" pitchFamily="18" charset="0"/>
              </a:rPr>
              <a:t>The designation “the children of the devil”, clearly shows that the phrase “of the devil” (v.8) is to be understood as referring to the source of the persons described. Although John does not goes so far as to say they are born of the devil, he does indicate that in a spiritual and moral sense, they are derived from the devil (cf. John 8:44) . </a:t>
            </a:r>
            <a:r>
              <a:rPr lang="en-US" sz="2400" dirty="0">
                <a:latin typeface="Calibri" panose="020F0502020204030204" pitchFamily="34" charset="0"/>
                <a:ea typeface="Cambria" panose="02040503050406030204" pitchFamily="18" charset="0"/>
                <a:cs typeface="Calibri" panose="020F0502020204030204" pitchFamily="34" charset="0"/>
              </a:rPr>
              <a:t>(Burdick, p.248)</a:t>
            </a:r>
            <a:endParaRPr kumimoji="0" lang="en-US" altLang="en-US" sz="2400" b="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3844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099589"/>
          </a:xfrm>
        </p:spPr>
        <p:txBody>
          <a:bodyPr>
            <a:noAutofit/>
          </a:bodyPr>
          <a:lstStyle/>
          <a:p>
            <a:pPr algn="ctr"/>
            <a:r>
              <a:rPr kumimoji="0" lang="en-US" altLang="en-US"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2:29-4:6</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Second</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a:t>
            </a:r>
            <a:r>
              <a:rPr lang="en-US" altLang="en-US" sz="3200" b="1" i="1" dirty="0">
                <a:solidFill>
                  <a:srgbClr val="FF0066"/>
                </a:solidFill>
                <a:latin typeface="Arial" panose="020B0604020202020204" pitchFamily="34" charset="0"/>
                <a:cs typeface="Arial" panose="020B0604020202020204" pitchFamily="34" charset="0"/>
              </a:rPr>
              <a:t>DIVINE SONSHIP</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54119" y="2134907"/>
            <a:ext cx="8683771" cy="4764299"/>
          </a:xfrm>
        </p:spPr>
        <p:txBody>
          <a:bodyPr>
            <a:normAutofit fontScale="925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2:29-3:10a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God is righteous therefore everyone who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“does what is </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right</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is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born</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 of Him”</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(2:29)</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The present status and future hope of the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“children of God”</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(3:1-3)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Divine Sonship is utterly contrary to all sin </a:t>
            </a:r>
            <a:r>
              <a:rPr kumimoji="0" lang="en-US" altLang="en-US" b="0" i="0" u="none" strike="noStrike" kern="1200" cap="none" spc="0" normalizeH="0" baseline="0" noProof="0" dirty="0">
                <a:ln>
                  <a:noFill/>
                </a:ln>
                <a:solidFill>
                  <a:schemeClr val="bg1"/>
                </a:solidFill>
                <a:effectLst/>
                <a:uLnTx/>
                <a:uFillTx/>
                <a:latin typeface="+mj-lt"/>
                <a:ea typeface="+mn-ea"/>
                <a:cs typeface="+mn-cs"/>
              </a:rPr>
              <a:t>(3:4-10a</a:t>
            </a:r>
            <a:r>
              <a:rPr kumimoji="0" lang="en-US" altLang="en-US" b="1" i="0" u="none" strike="noStrike" kern="1200" cap="none" spc="0" normalizeH="0" baseline="0" noProof="0" dirty="0">
                <a:ln>
                  <a:noFill/>
                </a:ln>
                <a:solidFill>
                  <a:schemeClr val="bg1"/>
                </a:solidFill>
                <a:effectLst/>
                <a:uLnTx/>
                <a:uFillTx/>
                <a:latin typeface="+mj-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3:10b-24a -</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Anyone who does not obey the command to “love one another” is not a child of God (3:10b-11)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Cain as the model of murder and hate - whose example is followed by the world (3:12-15)</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Christ as the model of love – whose example we must follow in order to have confidence in our relationship with God (3:16-24a)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3:24b-4:6 -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BELIEF</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in the Spirit’s Message</a:t>
            </a:r>
          </a:p>
        </p:txBody>
      </p:sp>
    </p:spTree>
    <p:extLst>
      <p:ext uri="{BB962C8B-B14F-4D97-AF65-F5344CB8AC3E}">
        <p14:creationId xmlns:p14="http://schemas.microsoft.com/office/powerpoint/2010/main" val="29717054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74300"/>
            <a:ext cx="8213902" cy="4483699"/>
          </a:xfrm>
        </p:spPr>
        <p:txBody>
          <a:bodyPr>
            <a:normAutofit fontScale="850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a:t>
            </a:r>
            <a:r>
              <a:rPr lang="en-US" sz="2600" i="1" dirty="0">
                <a:solidFill>
                  <a:srgbClr val="FF0000"/>
                </a:solidFill>
                <a:latin typeface="Cambria" panose="02040503050406030204" pitchFamily="18" charset="0"/>
                <a:ea typeface="Cambria" panose="02040503050406030204" pitchFamily="18" charset="0"/>
              </a:rPr>
              <a:t>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8011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i="1" dirty="0">
                <a:latin typeface="Cambria" panose="02040503050406030204" pitchFamily="18" charset="0"/>
                <a:ea typeface="Cambria" panose="02040503050406030204" pitchFamily="18" charset="0"/>
              </a:rPr>
              <a:t>Therefore, doing what is right and not doing what is right (both understood as ongoing actions) become important identifying marks of the children of God and the children of the devil respectively. </a:t>
            </a:r>
            <a:r>
              <a:rPr lang="en-US" sz="2800" dirty="0">
                <a:latin typeface="Calibri" panose="020F0502020204030204" pitchFamily="34" charset="0"/>
                <a:ea typeface="Cambria" panose="02040503050406030204" pitchFamily="18" charset="0"/>
                <a:cs typeface="Calibri" panose="020F0502020204030204" pitchFamily="34" charset="0"/>
              </a:rPr>
              <a:t>(Kruse, p.126)</a:t>
            </a:r>
            <a:endParaRPr kumimoji="0" lang="en-US" altLang="en-US" sz="2800" b="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7597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4210" name="Rectangle 2">
            <a:extLst>
              <a:ext uri="{FF2B5EF4-FFF2-40B4-BE49-F238E27FC236}">
                <a16:creationId xmlns:a16="http://schemas.microsoft.com/office/drawing/2014/main" id="{499E738E-9F20-4AE6-9405-3686D4205563}"/>
              </a:ext>
            </a:extLst>
          </p:cNvPr>
          <p:cNvSpPr>
            <a:spLocks noGrp="1" noRot="1" noChangeArrowheads="1"/>
          </p:cNvSpPr>
          <p:nvPr>
            <p:ph type="title"/>
          </p:nvPr>
        </p:nvSpPr>
        <p:spPr/>
        <p:txBody>
          <a:bodyPr/>
          <a:lstStyle/>
          <a:p>
            <a:r>
              <a:rPr lang="en-US" altLang="en-US" sz="2400" dirty="0"/>
              <a:t>Paraphrastic Commentary</a:t>
            </a:r>
            <a:br>
              <a:rPr lang="en-US" altLang="en-US" sz="2400" dirty="0"/>
            </a:br>
            <a:r>
              <a:rPr lang="en-US" altLang="en-US" sz="2400" dirty="0"/>
              <a:t>on 1John 2:29-3:10a</a:t>
            </a:r>
            <a:br>
              <a:rPr lang="en-US" altLang="en-US" sz="2400" dirty="0"/>
            </a:br>
            <a:r>
              <a:rPr lang="en-US" altLang="en-US" sz="2400" dirty="0"/>
              <a:t>by Donald W. Burdick</a:t>
            </a:r>
          </a:p>
        </p:txBody>
      </p:sp>
      <p:sp>
        <p:nvSpPr>
          <p:cNvPr id="734211" name="Rectangle 3">
            <a:extLst>
              <a:ext uri="{FF2B5EF4-FFF2-40B4-BE49-F238E27FC236}">
                <a16:creationId xmlns:a16="http://schemas.microsoft.com/office/drawing/2014/main" id="{64DDE9B7-31F1-4EF4-AB62-62CF58E83A92}"/>
              </a:ext>
            </a:extLst>
          </p:cNvPr>
          <p:cNvSpPr>
            <a:spLocks noGrp="1" noRot="1" noChangeArrowheads="1"/>
          </p:cNvSpPr>
          <p:nvPr>
            <p:ph type="body" idx="1"/>
          </p:nvPr>
        </p:nvSpPr>
        <p:spPr>
          <a:xfrm>
            <a:off x="301625" y="1600200"/>
            <a:ext cx="8540750" cy="1752600"/>
          </a:xfrm>
        </p:spPr>
        <p:txBody>
          <a:bodyPr/>
          <a:lstStyle/>
          <a:p>
            <a:pPr>
              <a:lnSpc>
                <a:spcPct val="80000"/>
              </a:lnSpc>
            </a:pPr>
            <a:r>
              <a:rPr lang="en-US" altLang="en-US" sz="2400"/>
              <a:t>(29) If you are sure that all God is and does is in perfect harmony with what is right, then you may correctly conclude that every man who consistently does what is right is God's child, not by adoption but by birth.</a:t>
            </a:r>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a:extLst>
              <a:ext uri="{FF2B5EF4-FFF2-40B4-BE49-F238E27FC236}">
                <a16:creationId xmlns:a16="http://schemas.microsoft.com/office/drawing/2014/main" id="{FF7A400B-193F-469F-8145-DCA113DBE79A}"/>
              </a:ext>
            </a:extLst>
          </p:cNvPr>
          <p:cNvSpPr>
            <a:spLocks noGrp="1" noRot="1" noChangeArrowheads="1"/>
          </p:cNvSpPr>
          <p:nvPr>
            <p:ph type="title"/>
          </p:nvPr>
        </p:nvSpPr>
        <p:spPr/>
        <p:txBody>
          <a:bodyPr/>
          <a:lstStyle/>
          <a:p>
            <a:r>
              <a:rPr lang="en-US" altLang="en-US" sz="2400" dirty="0"/>
              <a:t>Paraphrastic Commentary</a:t>
            </a:r>
            <a:br>
              <a:rPr lang="en-US" altLang="en-US" sz="2400" dirty="0"/>
            </a:br>
            <a:r>
              <a:rPr lang="en-US" altLang="en-US" sz="2400" dirty="0"/>
              <a:t>on 1John 2:29-3:10a</a:t>
            </a:r>
            <a:br>
              <a:rPr lang="en-US" altLang="en-US" sz="2400" dirty="0"/>
            </a:br>
            <a:r>
              <a:rPr lang="en-US" altLang="en-US" sz="2400" dirty="0"/>
              <a:t>by Donald W. Burdick</a:t>
            </a:r>
          </a:p>
        </p:txBody>
      </p:sp>
      <p:sp>
        <p:nvSpPr>
          <p:cNvPr id="743427" name="Rectangle 3">
            <a:extLst>
              <a:ext uri="{FF2B5EF4-FFF2-40B4-BE49-F238E27FC236}">
                <a16:creationId xmlns:a16="http://schemas.microsoft.com/office/drawing/2014/main" id="{CDD0EE93-3513-40E9-96EE-3036E4E391D7}"/>
              </a:ext>
            </a:extLst>
          </p:cNvPr>
          <p:cNvSpPr>
            <a:spLocks noGrp="1" noRot="1" noChangeArrowheads="1"/>
          </p:cNvSpPr>
          <p:nvPr>
            <p:ph type="body" idx="1"/>
          </p:nvPr>
        </p:nvSpPr>
        <p:spPr>
          <a:xfrm>
            <a:off x="301625" y="1600200"/>
            <a:ext cx="8540750" cy="4724400"/>
          </a:xfrm>
        </p:spPr>
        <p:txBody>
          <a:bodyPr/>
          <a:lstStyle/>
          <a:p>
            <a:pPr>
              <a:lnSpc>
                <a:spcPct val="80000"/>
              </a:lnSpc>
            </a:pPr>
            <a:r>
              <a:rPr lang="en-US" altLang="en-US" sz="2400"/>
              <a:t>. (3:1) Consider what indescribable love God has lavished on us! He even calls us His children-and that is just what we are! Since people did not know and appreciate Jesus when He was on earth, we can be sure that they will not understand us either. (2) Dear friends, now we are members of God's family, but we do not yet have detailed knowledge concerning our future state. We only know that when Christ comes again we will be like Him both in holiness and in resurrection body. Of this we can be sure, because we know that we will be able to see Him as He really is (and only those who are like Him will be capable of seeing Him in this way). (3) Everyone who has this confident expectation resting upon Christ is even now undergoing a constant sanctifying process so that he is becoming daily more like Christ. </a:t>
            </a:r>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a:extLst>
              <a:ext uri="{FF2B5EF4-FFF2-40B4-BE49-F238E27FC236}">
                <a16:creationId xmlns:a16="http://schemas.microsoft.com/office/drawing/2014/main" id="{FF6F0DFB-54CE-475B-A942-60D474589208}"/>
              </a:ext>
            </a:extLst>
          </p:cNvPr>
          <p:cNvSpPr>
            <a:spLocks noGrp="1" noRot="1" noChangeArrowheads="1"/>
          </p:cNvSpPr>
          <p:nvPr>
            <p:ph type="title"/>
          </p:nvPr>
        </p:nvSpPr>
        <p:spPr/>
        <p:txBody>
          <a:bodyPr/>
          <a:lstStyle/>
          <a:p>
            <a:r>
              <a:rPr lang="en-US" altLang="en-US" sz="2400" dirty="0"/>
              <a:t>Paraphrastic Commentary</a:t>
            </a:r>
            <a:br>
              <a:rPr lang="en-US" altLang="en-US" sz="2400" dirty="0"/>
            </a:br>
            <a:r>
              <a:rPr lang="en-US" altLang="en-US" sz="2400" dirty="0"/>
              <a:t>on 1John 2:29-3:10a</a:t>
            </a:r>
            <a:br>
              <a:rPr lang="en-US" altLang="en-US" sz="2400" dirty="0"/>
            </a:br>
            <a:r>
              <a:rPr lang="en-US" altLang="en-US" sz="2400" dirty="0"/>
              <a:t>by Donald W. Burdick</a:t>
            </a:r>
          </a:p>
        </p:txBody>
      </p:sp>
      <p:sp>
        <p:nvSpPr>
          <p:cNvPr id="744451" name="Rectangle 3">
            <a:extLst>
              <a:ext uri="{FF2B5EF4-FFF2-40B4-BE49-F238E27FC236}">
                <a16:creationId xmlns:a16="http://schemas.microsoft.com/office/drawing/2014/main" id="{BBBC7924-5FB9-45A0-869E-ED1106179FB8}"/>
              </a:ext>
            </a:extLst>
          </p:cNvPr>
          <p:cNvSpPr>
            <a:spLocks noGrp="1" noRot="1" noChangeArrowheads="1"/>
          </p:cNvSpPr>
          <p:nvPr>
            <p:ph type="body" idx="1"/>
          </p:nvPr>
        </p:nvSpPr>
        <p:spPr>
          <a:xfrm>
            <a:off x="301625" y="1600200"/>
            <a:ext cx="8540750" cy="5257800"/>
          </a:xfrm>
        </p:spPr>
        <p:txBody>
          <a:bodyPr/>
          <a:lstStyle/>
          <a:p>
            <a:pPr>
              <a:lnSpc>
                <a:spcPct val="80000"/>
              </a:lnSpc>
            </a:pPr>
            <a:r>
              <a:rPr lang="en-US" altLang="en-US" sz="2400"/>
              <a:t>(4) The practice of sin is continued rebellion against God and His law; sin, in reality, is refusal to conform to God's will. (5) You well know that the reason That One came was to take away our very acts of sin; furthermore, in Him there dwells none of sin's depravity. (6) No one who has an intimate, saving relationship with Christ engages in sin as a constant habit of life; anyone who does so has not seen Him (with the eye of faith), nor has he come to know Him. (7) Dear children, continue to resist those who would lead you away from the truth: the only one who is righteous like Christ is the one who habitually performs acts of righteousness. (8) The one who is continually committing sin is a child of the devil, because the devil has been committing sin constantly ever since his fall. The reason Christ came was to undo every act for which the devil is responsible. </a:t>
            </a:r>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a:extLst>
              <a:ext uri="{FF2B5EF4-FFF2-40B4-BE49-F238E27FC236}">
                <a16:creationId xmlns:a16="http://schemas.microsoft.com/office/drawing/2014/main" id="{8C97956C-649F-4C34-86C3-B1F0C26447AF}"/>
              </a:ext>
            </a:extLst>
          </p:cNvPr>
          <p:cNvSpPr>
            <a:spLocks noGrp="1" noRot="1" noChangeArrowheads="1"/>
          </p:cNvSpPr>
          <p:nvPr>
            <p:ph type="title"/>
          </p:nvPr>
        </p:nvSpPr>
        <p:spPr/>
        <p:txBody>
          <a:bodyPr/>
          <a:lstStyle/>
          <a:p>
            <a:r>
              <a:rPr lang="en-US" altLang="en-US" sz="2400" dirty="0"/>
              <a:t>Paraphrastic Commentary</a:t>
            </a:r>
            <a:br>
              <a:rPr lang="en-US" altLang="en-US" sz="2400" dirty="0"/>
            </a:br>
            <a:r>
              <a:rPr lang="en-US" altLang="en-US" sz="2400" dirty="0"/>
              <a:t>on 1John 2:29-3:10a</a:t>
            </a:r>
            <a:br>
              <a:rPr lang="en-US" altLang="en-US" sz="2400" dirty="0"/>
            </a:br>
            <a:r>
              <a:rPr lang="en-US" altLang="en-US" sz="2400" dirty="0"/>
              <a:t>by Donald W. Burdick</a:t>
            </a:r>
          </a:p>
        </p:txBody>
      </p:sp>
      <p:sp>
        <p:nvSpPr>
          <p:cNvPr id="756739" name="Rectangle 3">
            <a:extLst>
              <a:ext uri="{FF2B5EF4-FFF2-40B4-BE49-F238E27FC236}">
                <a16:creationId xmlns:a16="http://schemas.microsoft.com/office/drawing/2014/main" id="{0D407E29-FF5B-4813-A6C2-21325B04CE10}"/>
              </a:ext>
            </a:extLst>
          </p:cNvPr>
          <p:cNvSpPr>
            <a:spLocks noGrp="1" noRot="1" noChangeArrowheads="1"/>
          </p:cNvSpPr>
          <p:nvPr>
            <p:ph type="body" idx="1"/>
          </p:nvPr>
        </p:nvSpPr>
        <p:spPr>
          <a:xfrm>
            <a:off x="301625" y="1600200"/>
            <a:ext cx="8540750" cy="3124200"/>
          </a:xfrm>
        </p:spPr>
        <p:txBody>
          <a:bodyPr/>
          <a:lstStyle/>
          <a:p>
            <a:pPr>
              <a:lnSpc>
                <a:spcPct val="80000"/>
              </a:lnSpc>
            </a:pPr>
            <a:r>
              <a:rPr lang="en-US" altLang="en-US" sz="2400" dirty="0"/>
              <a:t>(9) No one born into the family of God constantly performs acts of sin. This is true because God's new life principle forever dwells in the believer. It is impossible for him to live in sin because by new birth he has become God's own child. (</a:t>
            </a:r>
            <a:r>
              <a:rPr lang="en-US" altLang="en-US" sz="2400" dirty="0" err="1"/>
              <a:t>lOa</a:t>
            </a:r>
            <a:r>
              <a:rPr lang="en-US" altLang="en-US" sz="2400" dirty="0"/>
              <a:t>) This is how you can distinguish between God's children and those of the devil: The person who does not habitually engage in acts of righteousness has never become a member of the family of God.</a:t>
            </a: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1502895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There seem to be two extremes in how much people think about and attribute to the devil:</a:t>
            </a:r>
          </a:p>
          <a:p>
            <a:pPr lvl="1"/>
            <a:r>
              <a:rPr lang="en-US" dirty="0"/>
              <a:t>Some, if they believe in him at all, give almost </a:t>
            </a:r>
            <a:r>
              <a:rPr lang="en-US" b="1" i="1" dirty="0"/>
              <a:t>no</a:t>
            </a:r>
            <a:r>
              <a:rPr lang="en-US" dirty="0"/>
              <a:t> thought to the devil or what role he might be playing in the world around us.</a:t>
            </a:r>
          </a:p>
          <a:p>
            <a:pPr lvl="1"/>
            <a:r>
              <a:rPr lang="en-US" dirty="0"/>
              <a:t>Others seem to see the devil involved in, and behind, almost </a:t>
            </a:r>
            <a:r>
              <a:rPr lang="en-US" b="1" i="1" dirty="0"/>
              <a:t>everything</a:t>
            </a:r>
            <a:r>
              <a:rPr lang="en-US" dirty="0"/>
              <a:t> going on around them.</a:t>
            </a:r>
          </a:p>
          <a:p>
            <a:r>
              <a:rPr lang="en-US" dirty="0"/>
              <a:t>Do you think there is a balance to be had here in how we see the devil functioning?</a:t>
            </a:r>
          </a:p>
          <a:p>
            <a:r>
              <a:rPr lang="en-US" dirty="0"/>
              <a:t>We only looked today at the major ideas presented in scripture concerning the devil by the </a:t>
            </a:r>
            <a:r>
              <a:rPr lang="en-US" b="1" i="1" dirty="0"/>
              <a:t>Apostle John</a:t>
            </a:r>
            <a:r>
              <a:rPr lang="en-US" dirty="0"/>
              <a:t>. Consequently, there are a number of other areas that we did </a:t>
            </a:r>
            <a:r>
              <a:rPr lang="en-US" b="1" i="1" dirty="0"/>
              <a:t>not</a:t>
            </a:r>
            <a:r>
              <a:rPr lang="en-US" dirty="0"/>
              <a:t> look at:</a:t>
            </a:r>
          </a:p>
          <a:p>
            <a:pPr lvl="1"/>
            <a:r>
              <a:rPr lang="en-US" dirty="0"/>
              <a:t>How much we do or do not know about how Satan originally fell.</a:t>
            </a:r>
          </a:p>
          <a:p>
            <a:pPr lvl="1"/>
            <a:r>
              <a:rPr lang="en-US" dirty="0"/>
              <a:t>Ideas surrounding the idea of demon possession:</a:t>
            </a:r>
          </a:p>
          <a:p>
            <a:pPr lvl="2"/>
            <a:r>
              <a:rPr lang="en-US" sz="2400" dirty="0"/>
              <a:t>Whether such possessions are still occurring in the world today.</a:t>
            </a:r>
          </a:p>
          <a:p>
            <a:pPr lvl="2"/>
            <a:r>
              <a:rPr lang="en-US" sz="2400" dirty="0"/>
              <a:t>If they are, can a Christians ever be demon possessed?</a:t>
            </a:r>
          </a:p>
          <a:p>
            <a:pPr lvl="2"/>
            <a:r>
              <a:rPr lang="en-US" sz="2400" dirty="0"/>
              <a:t>If people can be possessed, and we as Christians were to encounter such individuals, what, if anything, can we or should we do about it?</a:t>
            </a:r>
          </a:p>
          <a:p>
            <a:r>
              <a:rPr lang="en-US" dirty="0"/>
              <a:t>Are you curious about any of these areas or do you have any ideas concerning these areas that you would like to share briefly?</a:t>
            </a:r>
          </a:p>
        </p:txBody>
      </p:sp>
    </p:spTree>
    <p:extLst>
      <p:ext uri="{BB962C8B-B14F-4D97-AF65-F5344CB8AC3E}">
        <p14:creationId xmlns:p14="http://schemas.microsoft.com/office/powerpoint/2010/main" val="4734191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287223"/>
          </a:xfrm>
        </p:spPr>
        <p:txBody>
          <a:bodyPr/>
          <a:lstStyle/>
          <a:p>
            <a:r>
              <a:rPr lang="en-US" altLang="en-US" b="1" dirty="0"/>
              <a:t>1 John 3:4-10a</a:t>
            </a:r>
            <a:br>
              <a:rPr lang="en-US" altLang="en-US" sz="8000" b="1"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Divine Sonship is Utterly Contrary to All Sin</a:t>
            </a:r>
            <a:endParaRPr lang="en-US" altLang="en-US" sz="80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361789"/>
            <a:ext cx="8213902" cy="5496209"/>
          </a:xfrm>
        </p:spPr>
        <p:txBody>
          <a:bodyPr>
            <a:normAutofit fontScale="85000" lnSpcReduction="20000"/>
          </a:bodyPr>
          <a:lstStyle/>
          <a:p>
            <a:pPr algn="l" rtl="0"/>
            <a:r>
              <a:rPr lang="en-US" i="1" baseline="30000" dirty="0">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3100" i="1" baseline="30000" dirty="0">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3100" i="1" baseline="30000" dirty="0">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3100" i="1" baseline="30000" dirty="0">
                <a:latin typeface="Cambria" panose="02040503050406030204" pitchFamily="18" charset="0"/>
                <a:ea typeface="Cambria" panose="02040503050406030204" pitchFamily="18" charset="0"/>
              </a:rPr>
              <a:t>7</a:t>
            </a:r>
            <a:r>
              <a:rPr lang="en-US"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3100" i="1" baseline="30000" dirty="0">
                <a:latin typeface="Cambria" panose="02040503050406030204" pitchFamily="18" charset="0"/>
                <a:ea typeface="Cambria" panose="02040503050406030204" pitchFamily="18" charset="0"/>
              </a:rPr>
              <a:t>8</a:t>
            </a:r>
            <a:r>
              <a:rPr lang="en-US"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3100" i="1" baseline="30000" dirty="0">
                <a:latin typeface="Cambria" panose="02040503050406030204" pitchFamily="18" charset="0"/>
                <a:ea typeface="Cambria" panose="02040503050406030204" pitchFamily="18" charset="0"/>
              </a:rPr>
              <a:t>9</a:t>
            </a:r>
            <a:r>
              <a:rPr lang="en-US"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3100" i="1" baseline="30000" dirty="0">
                <a:latin typeface="Cambria" panose="02040503050406030204" pitchFamily="18" charset="0"/>
                <a:ea typeface="Cambria" panose="02040503050406030204" pitchFamily="18" charset="0"/>
              </a:rPr>
              <a:t>10a</a:t>
            </a:r>
            <a:r>
              <a:rPr lang="en-US"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a:t>
            </a:r>
          </a:p>
        </p:txBody>
      </p:sp>
    </p:spTree>
    <p:extLst>
      <p:ext uri="{BB962C8B-B14F-4D97-AF65-F5344CB8AC3E}">
        <p14:creationId xmlns:p14="http://schemas.microsoft.com/office/powerpoint/2010/main" val="2384484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a:bodyPr>
          <a:lstStyle/>
          <a:p>
            <a:r>
              <a:rPr kumimoji="0" lang="en-US" altLang="en-US" sz="89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3:4-10a</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Divine Sonship is Utterly Contrary to All Sin </a:t>
            </a: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2858006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2"/>
            <a:ext cx="8319863" cy="412067"/>
          </a:xfrm>
        </p:spPr>
        <p:txBody>
          <a:bodyPr anchor="t">
            <a:noAutofit/>
          </a:bodyPr>
          <a:lstStyle/>
          <a:p>
            <a:r>
              <a:rPr kumimoji="0" lang="en-US" altLang="en-US" sz="2800" b="1" i="0" u="none" strike="noStrike" kern="1200" cap="none" spc="0" normalizeH="0" baseline="0" noProof="0" dirty="0">
                <a:ln>
                  <a:noFill/>
                </a:ln>
                <a:solidFill>
                  <a:srgbClr val="000000"/>
                </a:solidFill>
                <a:effectLst/>
                <a:uLnTx/>
                <a:uFillTx/>
                <a:latin typeface="Arial"/>
                <a:ea typeface="+mj-ea"/>
                <a:cs typeface="+mj-cs"/>
              </a:rPr>
              <a:t>1 John 3:4-10a – Overview</a:t>
            </a:r>
            <a:br>
              <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endParaRPr lang="en-US" altLang="en-US" sz="2800" dirty="0">
              <a:cs typeface="Calibri" panose="020F0502020204030204" pitchFamily="34" charset="0"/>
            </a:endParaRPr>
          </a:p>
        </p:txBody>
      </p:sp>
      <p:sp>
        <p:nvSpPr>
          <p:cNvPr id="3" name="Subtitle 2">
            <a:extLst>
              <a:ext uri="{FF2B5EF4-FFF2-40B4-BE49-F238E27FC236}">
                <a16:creationId xmlns:a16="http://schemas.microsoft.com/office/drawing/2014/main" id="{D9A89ECD-2983-43EE-A95C-95A3079D013D}"/>
              </a:ext>
            </a:extLst>
          </p:cNvPr>
          <p:cNvSpPr>
            <a:spLocks noGrp="1"/>
          </p:cNvSpPr>
          <p:nvPr>
            <p:ph type="subTitle" idx="1"/>
          </p:nvPr>
        </p:nvSpPr>
        <p:spPr>
          <a:xfrm>
            <a:off x="427766" y="463632"/>
            <a:ext cx="8488615" cy="1643369"/>
          </a:xfrm>
        </p:spPr>
        <p:txBody>
          <a:bodyPr>
            <a:normAutofit fontScale="85000" lnSpcReduction="20000"/>
          </a:bodyPr>
          <a:lstStyle/>
          <a:p>
            <a:pPr marL="457200" indent="-457200" algn="l">
              <a:buFont typeface="Arial" panose="020B0604020202020204" pitchFamily="34" charset="0"/>
              <a:buChar char="•"/>
            </a:pPr>
            <a:r>
              <a:rPr lang="en-US" altLang="en-US" dirty="0">
                <a:solidFill>
                  <a:schemeClr val="tx1"/>
                </a:solidFill>
              </a:rPr>
              <a:t>In this section, John shows that to </a:t>
            </a:r>
            <a:r>
              <a:rPr lang="en-US" altLang="en-US" b="1" i="1" dirty="0">
                <a:solidFill>
                  <a:schemeClr val="tx1"/>
                </a:solidFill>
              </a:rPr>
              <a:t>continue in sin </a:t>
            </a:r>
            <a:r>
              <a:rPr lang="en-US" altLang="en-US" dirty="0">
                <a:solidFill>
                  <a:schemeClr val="tx1"/>
                </a:solidFill>
              </a:rPr>
              <a:t>is to oppose the whole purpose of Christ’s first coming.</a:t>
            </a:r>
          </a:p>
          <a:p>
            <a:pPr marL="457200" indent="-457200" algn="l">
              <a:buFont typeface="Arial" panose="020B0604020202020204" pitchFamily="34" charset="0"/>
              <a:buChar char="•"/>
            </a:pPr>
            <a:r>
              <a:rPr lang="en-US" dirty="0">
                <a:solidFill>
                  <a:schemeClr val="tx1"/>
                </a:solidFill>
              </a:rPr>
              <a:t>This text divides into </a:t>
            </a:r>
            <a:r>
              <a:rPr lang="en-US" b="1" i="1" dirty="0">
                <a:solidFill>
                  <a:schemeClr val="tx1"/>
                </a:solidFill>
              </a:rPr>
              <a:t>two</a:t>
            </a:r>
            <a:r>
              <a:rPr lang="en-US" dirty="0">
                <a:solidFill>
                  <a:schemeClr val="tx1"/>
                </a:solidFill>
              </a:rPr>
              <a:t> parts. Last week we looked at the first part, this week we will look at the second:</a:t>
            </a:r>
          </a:p>
        </p:txBody>
      </p:sp>
      <p:graphicFrame>
        <p:nvGraphicFramePr>
          <p:cNvPr id="4" name="Table 4">
            <a:extLst>
              <a:ext uri="{FF2B5EF4-FFF2-40B4-BE49-F238E27FC236}">
                <a16:creationId xmlns:a16="http://schemas.microsoft.com/office/drawing/2014/main" id="{DB73D558-4EA4-4201-AD79-EE83F9376C67}"/>
              </a:ext>
            </a:extLst>
          </p:cNvPr>
          <p:cNvGraphicFramePr>
            <a:graphicFrameLocks noGrp="1"/>
          </p:cNvGraphicFramePr>
          <p:nvPr/>
        </p:nvGraphicFramePr>
        <p:xfrm>
          <a:off x="427766" y="2068302"/>
          <a:ext cx="8516086" cy="4480560"/>
        </p:xfrm>
        <a:graphic>
          <a:graphicData uri="http://schemas.openxmlformats.org/drawingml/2006/table">
            <a:tbl>
              <a:tblPr firstRow="1" bandRow="1">
                <a:tableStyleId>{5C22544A-7EE6-4342-B048-85BDC9FD1C3A}</a:tableStyleId>
              </a:tblPr>
              <a:tblGrid>
                <a:gridCol w="2503808">
                  <a:extLst>
                    <a:ext uri="{9D8B030D-6E8A-4147-A177-3AD203B41FA5}">
                      <a16:colId xmlns:a16="http://schemas.microsoft.com/office/drawing/2014/main" val="2643657188"/>
                    </a:ext>
                  </a:extLst>
                </a:gridCol>
                <a:gridCol w="3324021">
                  <a:extLst>
                    <a:ext uri="{9D8B030D-6E8A-4147-A177-3AD203B41FA5}">
                      <a16:colId xmlns:a16="http://schemas.microsoft.com/office/drawing/2014/main" val="999972547"/>
                    </a:ext>
                  </a:extLst>
                </a:gridCol>
                <a:gridCol w="2688257">
                  <a:extLst>
                    <a:ext uri="{9D8B030D-6E8A-4147-A177-3AD203B41FA5}">
                      <a16:colId xmlns:a16="http://schemas.microsoft.com/office/drawing/2014/main" val="414556238"/>
                    </a:ext>
                  </a:extLst>
                </a:gridCol>
              </a:tblGrid>
              <a:tr h="370840">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chemeClr val="tx2"/>
                        </a:solidFill>
                        <a:effectLst/>
                        <a:latin typeface="Arial" panose="020B0604020202020204" pitchFamily="34" charset="0"/>
                      </a:endParaRP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kern="1200" cap="none" normalizeH="0" baseline="0" dirty="0">
                          <a:ln>
                            <a:noFill/>
                          </a:ln>
                          <a:solidFill>
                            <a:schemeClr val="bg1"/>
                          </a:solidFill>
                          <a:effectLst>
                            <a:outerShdw blurRad="38100" dist="38100" dir="2700000" algn="tl">
                              <a:srgbClr val="000000">
                                <a:alpha val="43137"/>
                              </a:srgbClr>
                            </a:outerShdw>
                          </a:effectLst>
                          <a:latin typeface="+mj-lt"/>
                          <a:ea typeface="+mn-ea"/>
                          <a:cs typeface="+mn-cs"/>
                        </a:rPr>
                        <a:t>1 John 3:4-7</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kern="1200" cap="none" normalizeH="0" baseline="0" dirty="0">
                          <a:ln>
                            <a:noFill/>
                          </a:ln>
                          <a:solidFill>
                            <a:schemeClr val="bg1"/>
                          </a:solidFill>
                          <a:effectLst>
                            <a:outerShdw blurRad="38100" dist="38100" dir="2700000" algn="tl">
                              <a:srgbClr val="000000">
                                <a:alpha val="43137"/>
                              </a:srgbClr>
                            </a:outerShdw>
                          </a:effectLst>
                          <a:latin typeface="+mj-lt"/>
                          <a:ea typeface="+mn-ea"/>
                          <a:cs typeface="+mn-cs"/>
                        </a:rPr>
                        <a:t>1 John 3:8-10</a:t>
                      </a:r>
                    </a:p>
                  </a:txBody>
                  <a:tcPr horzOverflow="overflow"/>
                </a:tc>
                <a:extLst>
                  <a:ext uri="{0D108BD9-81ED-4DB2-BD59-A6C34878D82A}">
                    <a16:rowId xmlns:a16="http://schemas.microsoft.com/office/drawing/2014/main" val="739711730"/>
                  </a:ext>
                </a:extLst>
              </a:tr>
              <a:tr h="370840">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2"/>
                          </a:solidFill>
                          <a:effectLst/>
                          <a:latin typeface="+mj-lt"/>
                        </a:rPr>
                        <a:t>The Introductory Phrase</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i="1" dirty="0">
                          <a:solidFill>
                            <a:srgbClr val="0000FF"/>
                          </a:solidFill>
                          <a:latin typeface="Cambria" panose="02040503050406030204" pitchFamily="18" charset="0"/>
                          <a:ea typeface="Cambria" panose="02040503050406030204" pitchFamily="18" charset="0"/>
                        </a:rPr>
                        <a:t>Everyone who makes a practice of sinning also </a:t>
                      </a:r>
                      <a:r>
                        <a:rPr lang="en-US" sz="2000" b="1" i="1" dirty="0">
                          <a:solidFill>
                            <a:srgbClr val="0000FF"/>
                          </a:solidFill>
                          <a:latin typeface="Cambria" panose="02040503050406030204" pitchFamily="18" charset="0"/>
                          <a:ea typeface="Cambria" panose="02040503050406030204" pitchFamily="18" charset="0"/>
                        </a:rPr>
                        <a:t>practices lawlessness </a:t>
                      </a:r>
                      <a:r>
                        <a:rPr kumimoji="0" lang="en-US" altLang="en-US" sz="2000" b="1" i="0" u="none" strike="noStrike" cap="none" normalizeH="0" baseline="0" dirty="0">
                          <a:ln>
                            <a:noFill/>
                          </a:ln>
                          <a:solidFill>
                            <a:schemeClr val="tx2"/>
                          </a:solidFill>
                          <a:effectLst/>
                          <a:latin typeface="Times New Roman" panose="02020603050405020304" pitchFamily="18" charset="0"/>
                        </a:rPr>
                        <a:t>(3:4a)</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i="1" dirty="0">
                          <a:solidFill>
                            <a:srgbClr val="0000FF"/>
                          </a:solidFill>
                          <a:latin typeface="Cambria" panose="02040503050406030204" pitchFamily="18" charset="0"/>
                          <a:ea typeface="Cambria" panose="02040503050406030204" pitchFamily="18" charset="0"/>
                        </a:rPr>
                        <a:t>Whoever makes a practice of sinning </a:t>
                      </a:r>
                      <a:r>
                        <a:rPr lang="en-US" sz="2000" b="1" i="1" dirty="0">
                          <a:solidFill>
                            <a:srgbClr val="0000FF"/>
                          </a:solidFill>
                          <a:latin typeface="Cambria" panose="02040503050406030204" pitchFamily="18" charset="0"/>
                          <a:ea typeface="Cambria" panose="02040503050406030204" pitchFamily="18" charset="0"/>
                        </a:rPr>
                        <a:t>is of the devil</a:t>
                      </a:r>
                      <a:r>
                        <a:rPr lang="en-US" sz="2000" b="0" i="1" dirty="0">
                          <a:solidFill>
                            <a:srgbClr val="0000FF"/>
                          </a:solidFill>
                          <a:latin typeface="Cambria" panose="02040503050406030204" pitchFamily="18" charset="0"/>
                          <a:ea typeface="Cambria" panose="02040503050406030204" pitchFamily="18" charset="0"/>
                        </a:rPr>
                        <a:t> </a:t>
                      </a:r>
                      <a:r>
                        <a:rPr kumimoji="0" lang="en-US" altLang="en-US" sz="2000" b="1" i="0" u="none" strike="noStrike" cap="none" normalizeH="0" baseline="0" dirty="0">
                          <a:ln>
                            <a:noFill/>
                          </a:ln>
                          <a:solidFill>
                            <a:schemeClr val="tx2"/>
                          </a:solidFill>
                          <a:effectLst/>
                          <a:latin typeface="Times New Roman" panose="02020603050405020304" pitchFamily="18" charset="0"/>
                        </a:rPr>
                        <a:t>(3:8a)</a:t>
                      </a:r>
                    </a:p>
                  </a:txBody>
                  <a:tcPr horzOverflow="overflow"/>
                </a:tc>
                <a:extLst>
                  <a:ext uri="{0D108BD9-81ED-4DB2-BD59-A6C34878D82A}">
                    <a16:rowId xmlns:a16="http://schemas.microsoft.com/office/drawing/2014/main" val="3321864738"/>
                  </a:ext>
                </a:extLst>
              </a:tr>
              <a:tr h="370840">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2"/>
                          </a:solidFill>
                          <a:effectLst/>
                          <a:latin typeface="+mj-lt"/>
                        </a:rPr>
                        <a:t>The Theme</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2"/>
                          </a:solidFill>
                          <a:effectLst/>
                          <a:latin typeface="+mn-lt"/>
                        </a:rPr>
                        <a:t>The </a:t>
                      </a:r>
                      <a:r>
                        <a:rPr kumimoji="0" lang="en-US" altLang="en-US" sz="2000" b="1" i="1" u="none" strike="noStrike" cap="none" normalizeH="0" baseline="0" dirty="0">
                          <a:ln>
                            <a:noFill/>
                          </a:ln>
                          <a:solidFill>
                            <a:schemeClr val="tx2"/>
                          </a:solidFill>
                          <a:effectLst/>
                          <a:latin typeface="+mn-lt"/>
                        </a:rPr>
                        <a:t>Nature</a:t>
                      </a:r>
                      <a:r>
                        <a:rPr kumimoji="0" lang="en-US" altLang="en-US" sz="2000" b="0" i="0" u="none" strike="noStrike" cap="none" normalizeH="0" baseline="0" dirty="0">
                          <a:ln>
                            <a:noFill/>
                          </a:ln>
                          <a:solidFill>
                            <a:schemeClr val="tx2"/>
                          </a:solidFill>
                          <a:effectLst/>
                          <a:latin typeface="+mn-lt"/>
                        </a:rPr>
                        <a:t> of Sin is </a:t>
                      </a:r>
                      <a:r>
                        <a:rPr kumimoji="0" lang="en-US" altLang="en-US" sz="2000" b="1" i="1" u="none" strike="noStrike" cap="none" normalizeH="0" baseline="0" dirty="0">
                          <a:ln>
                            <a:noFill/>
                          </a:ln>
                          <a:solidFill>
                            <a:schemeClr val="tx2"/>
                          </a:solidFill>
                          <a:effectLst/>
                          <a:latin typeface="+mn-lt"/>
                        </a:rPr>
                        <a:t>Lawlessness</a:t>
                      </a:r>
                      <a:r>
                        <a:rPr kumimoji="0" lang="en-US" altLang="en-US" sz="2000" b="0" i="0" u="none" strike="noStrike" cap="none" normalizeH="0" baseline="0" dirty="0">
                          <a:ln>
                            <a:noFill/>
                          </a:ln>
                          <a:solidFill>
                            <a:schemeClr val="tx2"/>
                          </a:solidFill>
                          <a:effectLst/>
                          <a:latin typeface="+mn-lt"/>
                        </a:rPr>
                        <a:t> (3:4b)</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2"/>
                          </a:solidFill>
                          <a:effectLst/>
                          <a:latin typeface="+mn-lt"/>
                        </a:rPr>
                        <a:t>The </a:t>
                      </a:r>
                      <a:r>
                        <a:rPr kumimoji="0" lang="en-US" altLang="en-US" sz="2000" b="1" i="1" u="none" strike="noStrike" cap="none" normalizeH="0" baseline="0" dirty="0">
                          <a:ln>
                            <a:noFill/>
                          </a:ln>
                          <a:solidFill>
                            <a:schemeClr val="tx2"/>
                          </a:solidFill>
                          <a:effectLst/>
                          <a:latin typeface="+mn-lt"/>
                        </a:rPr>
                        <a:t>Origin</a:t>
                      </a:r>
                      <a:r>
                        <a:rPr kumimoji="0" lang="en-US" altLang="en-US" sz="2000" b="0" i="0" u="none" strike="noStrike" cap="none" normalizeH="0" baseline="0" dirty="0">
                          <a:ln>
                            <a:noFill/>
                          </a:ln>
                          <a:solidFill>
                            <a:schemeClr val="tx2"/>
                          </a:solidFill>
                          <a:effectLst/>
                          <a:latin typeface="+mn-lt"/>
                        </a:rPr>
                        <a:t> of Sin is the </a:t>
                      </a:r>
                      <a:r>
                        <a:rPr kumimoji="0" lang="en-US" altLang="en-US" sz="2000" b="1" i="1" u="none" strike="noStrike" cap="none" normalizeH="0" baseline="0" dirty="0">
                          <a:ln>
                            <a:noFill/>
                          </a:ln>
                          <a:solidFill>
                            <a:schemeClr val="tx2"/>
                          </a:solidFill>
                          <a:effectLst/>
                          <a:latin typeface="+mn-lt"/>
                        </a:rPr>
                        <a:t>Devil</a:t>
                      </a:r>
                      <a:r>
                        <a:rPr kumimoji="0" lang="en-US" altLang="en-US" sz="2000" b="0" i="0" u="none" strike="noStrike" cap="none" normalizeH="0" baseline="0" dirty="0">
                          <a:ln>
                            <a:noFill/>
                          </a:ln>
                          <a:solidFill>
                            <a:schemeClr val="tx2"/>
                          </a:solidFill>
                          <a:effectLst/>
                          <a:latin typeface="+mn-lt"/>
                        </a:rPr>
                        <a:t> (3:8b)</a:t>
                      </a:r>
                    </a:p>
                  </a:txBody>
                  <a:tcPr horzOverflow="overflow"/>
                </a:tc>
                <a:extLst>
                  <a:ext uri="{0D108BD9-81ED-4DB2-BD59-A6C34878D82A}">
                    <a16:rowId xmlns:a16="http://schemas.microsoft.com/office/drawing/2014/main" val="1146015054"/>
                  </a:ext>
                </a:extLst>
              </a:tr>
              <a:tr h="370840">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2"/>
                          </a:solidFill>
                          <a:effectLst/>
                          <a:latin typeface="+mj-lt"/>
                        </a:rPr>
                        <a:t>The Purpose of Christ’s Appearing</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i="1" dirty="0">
                          <a:solidFill>
                            <a:srgbClr val="0000FF"/>
                          </a:solidFill>
                          <a:latin typeface="Cambria" panose="02040503050406030204" pitchFamily="18" charset="0"/>
                          <a:ea typeface="Cambria" panose="02040503050406030204" pitchFamily="18" charset="0"/>
                        </a:rPr>
                        <a:t>He appeared to </a:t>
                      </a:r>
                      <a:r>
                        <a:rPr lang="en-US" sz="2000" b="1" i="1" dirty="0">
                          <a:solidFill>
                            <a:srgbClr val="0000FF"/>
                          </a:solidFill>
                          <a:latin typeface="Cambria" panose="02040503050406030204" pitchFamily="18" charset="0"/>
                          <a:ea typeface="Cambria" panose="02040503050406030204" pitchFamily="18" charset="0"/>
                        </a:rPr>
                        <a:t>take away sins</a:t>
                      </a:r>
                      <a:r>
                        <a:rPr kumimoji="0" lang="en-US" altLang="en-US" sz="2000" b="1" i="0" u="none" strike="noStrike" cap="none" normalizeH="0" baseline="0" dirty="0">
                          <a:ln>
                            <a:noFill/>
                          </a:ln>
                          <a:solidFill>
                            <a:schemeClr val="tx2"/>
                          </a:solidFill>
                          <a:effectLst/>
                          <a:latin typeface="Arial" panose="020B0604020202020204" pitchFamily="34" charset="0"/>
                        </a:rPr>
                        <a:t> </a:t>
                      </a:r>
                      <a:r>
                        <a:rPr kumimoji="0" lang="en-US" altLang="en-US" sz="2000" b="1" i="0" u="none" strike="noStrike" cap="none" normalizeH="0" baseline="0" dirty="0">
                          <a:ln>
                            <a:noFill/>
                          </a:ln>
                          <a:solidFill>
                            <a:schemeClr val="tx2"/>
                          </a:solidFill>
                          <a:effectLst/>
                          <a:latin typeface="Times New Roman" panose="02020603050405020304" pitchFamily="18" charset="0"/>
                        </a:rPr>
                        <a:t>(3:5) </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i="1" dirty="0">
                          <a:solidFill>
                            <a:srgbClr val="0000FF"/>
                          </a:solidFill>
                          <a:latin typeface="Cambria" panose="02040503050406030204" pitchFamily="18" charset="0"/>
                          <a:ea typeface="Cambria" panose="02040503050406030204" pitchFamily="18" charset="0"/>
                        </a:rPr>
                        <a:t>The reason the Son of God appeared was to </a:t>
                      </a:r>
                      <a:r>
                        <a:rPr lang="en-US" sz="2000" b="1" i="1" dirty="0">
                          <a:solidFill>
                            <a:srgbClr val="0000FF"/>
                          </a:solidFill>
                          <a:latin typeface="Cambria" panose="02040503050406030204" pitchFamily="18" charset="0"/>
                          <a:ea typeface="Cambria" panose="02040503050406030204" pitchFamily="18" charset="0"/>
                        </a:rPr>
                        <a:t>destroy the works of the devil</a:t>
                      </a:r>
                      <a:r>
                        <a:rPr lang="en-US" sz="2000" b="0" i="1" dirty="0">
                          <a:solidFill>
                            <a:srgbClr val="0000FF"/>
                          </a:solidFill>
                          <a:latin typeface="Cambria" panose="02040503050406030204" pitchFamily="18" charset="0"/>
                          <a:ea typeface="Cambria" panose="02040503050406030204" pitchFamily="18" charset="0"/>
                        </a:rPr>
                        <a:t>.</a:t>
                      </a:r>
                      <a:r>
                        <a:rPr lang="en-US" sz="2000" i="1" dirty="0">
                          <a:solidFill>
                            <a:srgbClr val="0000FF"/>
                          </a:solidFill>
                          <a:latin typeface="Cambria" panose="02040503050406030204" pitchFamily="18" charset="0"/>
                          <a:ea typeface="Cambria" panose="02040503050406030204" pitchFamily="18" charset="0"/>
                        </a:rPr>
                        <a:t> </a:t>
                      </a:r>
                      <a:r>
                        <a:rPr kumimoji="0" lang="en-US" altLang="en-US" sz="2000" b="1" i="0" u="none" strike="noStrike" cap="none" normalizeH="0" baseline="0" dirty="0">
                          <a:ln>
                            <a:noFill/>
                          </a:ln>
                          <a:solidFill>
                            <a:schemeClr val="tx2"/>
                          </a:solidFill>
                          <a:effectLst/>
                          <a:latin typeface="Arial" panose="020B0604020202020204" pitchFamily="34" charset="0"/>
                        </a:rPr>
                        <a:t>  </a:t>
                      </a:r>
                      <a:r>
                        <a:rPr kumimoji="0" lang="en-US" altLang="en-US" sz="2000" b="1" i="0" u="none" strike="noStrike" cap="none" normalizeH="0" baseline="0" dirty="0">
                          <a:ln>
                            <a:noFill/>
                          </a:ln>
                          <a:solidFill>
                            <a:schemeClr val="tx2"/>
                          </a:solidFill>
                          <a:effectLst/>
                          <a:latin typeface="Times New Roman" panose="02020603050405020304" pitchFamily="18" charset="0"/>
                        </a:rPr>
                        <a:t>(3:8c)</a:t>
                      </a:r>
                    </a:p>
                  </a:txBody>
                  <a:tcPr horzOverflow="overflow"/>
                </a:tc>
                <a:extLst>
                  <a:ext uri="{0D108BD9-81ED-4DB2-BD59-A6C34878D82A}">
                    <a16:rowId xmlns:a16="http://schemas.microsoft.com/office/drawing/2014/main" val="2026702760"/>
                  </a:ext>
                </a:extLst>
              </a:tr>
              <a:tr h="370840">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2"/>
                          </a:solidFill>
                          <a:effectLst/>
                          <a:latin typeface="+mj-lt"/>
                        </a:rPr>
                        <a:t>The Logical Conclusion</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i="1" dirty="0">
                          <a:solidFill>
                            <a:srgbClr val="0000FF"/>
                          </a:solidFill>
                          <a:latin typeface="Cambria" panose="02040503050406030204" pitchFamily="18" charset="0"/>
                          <a:ea typeface="Cambria" panose="02040503050406030204" pitchFamily="18" charset="0"/>
                        </a:rPr>
                        <a:t>No one who abides in him keeps on sinning </a:t>
                      </a:r>
                      <a:r>
                        <a:rPr kumimoji="0" lang="en-US" altLang="en-US" sz="2000" b="1" i="0" u="none" strike="noStrike" cap="none" normalizeH="0" baseline="0" dirty="0">
                          <a:ln>
                            <a:noFill/>
                          </a:ln>
                          <a:solidFill>
                            <a:schemeClr val="tx2"/>
                          </a:solidFill>
                          <a:effectLst/>
                          <a:latin typeface="Times New Roman" panose="02020603050405020304" pitchFamily="18" charset="0"/>
                        </a:rPr>
                        <a:t>(3:6a)</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i="1" dirty="0">
                          <a:solidFill>
                            <a:srgbClr val="0000FF"/>
                          </a:solidFill>
                          <a:latin typeface="Cambria" panose="02040503050406030204" pitchFamily="18" charset="0"/>
                          <a:ea typeface="Cambria" panose="02040503050406030204" pitchFamily="18" charset="0"/>
                        </a:rPr>
                        <a:t>No one born of God makes a practice of sinning</a:t>
                      </a:r>
                      <a:r>
                        <a:rPr kumimoji="0" lang="en-US" altLang="en-US" sz="2000" b="1" i="0" u="none" strike="noStrike" cap="none" normalizeH="0" baseline="0" dirty="0">
                          <a:ln>
                            <a:noFill/>
                          </a:ln>
                          <a:solidFill>
                            <a:schemeClr val="tx2"/>
                          </a:solidFill>
                          <a:effectLst/>
                          <a:latin typeface="Arial" panose="020B0604020202020204" pitchFamily="34" charset="0"/>
                        </a:rPr>
                        <a:t> </a:t>
                      </a:r>
                      <a:r>
                        <a:rPr kumimoji="0" lang="en-US" altLang="en-US" sz="2000" b="1" i="0" u="none" strike="noStrike" cap="none" normalizeH="0" baseline="0" dirty="0">
                          <a:ln>
                            <a:noFill/>
                          </a:ln>
                          <a:solidFill>
                            <a:schemeClr val="tx2"/>
                          </a:solidFill>
                          <a:effectLst/>
                          <a:latin typeface="Times New Roman" panose="02020603050405020304" pitchFamily="18" charset="0"/>
                        </a:rPr>
                        <a:t>(3:9a)</a:t>
                      </a:r>
                    </a:p>
                  </a:txBody>
                  <a:tcPr horzOverflow="overflow"/>
                </a:tc>
                <a:extLst>
                  <a:ext uri="{0D108BD9-81ED-4DB2-BD59-A6C34878D82A}">
                    <a16:rowId xmlns:a16="http://schemas.microsoft.com/office/drawing/2014/main" val="1242410142"/>
                  </a:ext>
                </a:extLst>
              </a:tr>
            </a:tbl>
          </a:graphicData>
        </a:graphic>
      </p:graphicFrame>
      <p:sp>
        <p:nvSpPr>
          <p:cNvPr id="5" name="TextBox 4">
            <a:extLst>
              <a:ext uri="{FF2B5EF4-FFF2-40B4-BE49-F238E27FC236}">
                <a16:creationId xmlns:a16="http://schemas.microsoft.com/office/drawing/2014/main" id="{A2E16E92-DBCE-4B6A-BE0F-3E7BEB71D524}"/>
              </a:ext>
            </a:extLst>
          </p:cNvPr>
          <p:cNvSpPr txBox="1"/>
          <p:nvPr/>
        </p:nvSpPr>
        <p:spPr>
          <a:xfrm>
            <a:off x="0" y="6548862"/>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John R. W. Stott, The Epistles of John – </a:t>
            </a:r>
            <a:r>
              <a:rPr kumimoji="0" lang="en-US" alt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 Introduction and Commentary</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Eerdmans, 1979, p.121</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3993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18917"/>
            <a:ext cx="8213902" cy="5139082"/>
          </a:xfrm>
        </p:spPr>
        <p:txBody>
          <a:bodyPr>
            <a:normAutofit fontScale="925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Whoever makes a practice of sinning </a:t>
            </a:r>
            <a:r>
              <a:rPr lang="en-US" sz="2600" i="1" dirty="0">
                <a:solidFill>
                  <a:srgbClr val="0000FF"/>
                </a:solidFill>
                <a:latin typeface="Cambria" panose="02040503050406030204" pitchFamily="18" charset="0"/>
                <a:ea typeface="Cambria" panose="02040503050406030204" pitchFamily="18" charset="0"/>
              </a:rPr>
              <a:t>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718914"/>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The [Greek] participle </a:t>
            </a:r>
            <a:r>
              <a:rPr kumimoji="0" lang="en-US" altLang="en-US" sz="2500" b="0"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poion</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[translated “</a:t>
            </a:r>
            <a:r>
              <a:rPr kumimoji="0" lang="en-US" altLang="en-US" sz="25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whoever makes a practice</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is in the present tense and thus speaks of a person who is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continually committing sin</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His whole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pattern of life</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is one of sin. </a:t>
            </a:r>
            <a:r>
              <a:rPr kumimoji="0" lang="en-US" alt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(Burdick, p.241)</a:t>
            </a:r>
            <a:endParaRPr kumimoji="0" lang="en-US" altLang="en-US" sz="25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3601279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24728"/>
            <a:ext cx="8213902" cy="5233271"/>
          </a:xfrm>
        </p:spPr>
        <p:txBody>
          <a:bodyPr>
            <a:normAutofit fontScale="925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a:t>
            </a:r>
            <a:r>
              <a:rPr lang="en-US" sz="2600" i="1" dirty="0">
                <a:solidFill>
                  <a:srgbClr val="FF0000"/>
                </a:solidFill>
                <a:latin typeface="Cambria" panose="02040503050406030204" pitchFamily="18" charset="0"/>
                <a:ea typeface="Cambria" panose="02040503050406030204" pitchFamily="18" charset="0"/>
              </a:rPr>
              <a:t>is of the devil</a:t>
            </a:r>
            <a:r>
              <a:rPr lang="en-US" sz="2600" i="1" dirty="0">
                <a:solidFill>
                  <a:srgbClr val="0000FF"/>
                </a:solidFill>
                <a:latin typeface="Cambria" panose="02040503050406030204" pitchFamily="18" charset="0"/>
                <a:ea typeface="Cambria" panose="02040503050406030204" pitchFamily="18" charset="0"/>
              </a:rPr>
              <a:t>,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a:t>
            </a:r>
            <a:r>
              <a:rPr lang="en-US" sz="2600" i="1" dirty="0">
                <a:solidFill>
                  <a:srgbClr val="FF0000"/>
                </a:solidFill>
                <a:latin typeface="Cambria" panose="02040503050406030204" pitchFamily="18" charset="0"/>
                <a:ea typeface="Cambria" panose="02040503050406030204" pitchFamily="18" charset="0"/>
              </a:rPr>
              <a:t>born of God </a:t>
            </a:r>
            <a:r>
              <a:rPr lang="en-US" sz="2600" i="1" dirty="0">
                <a:solidFill>
                  <a:srgbClr val="0000FF"/>
                </a:solidFill>
                <a:latin typeface="Cambria" panose="02040503050406030204" pitchFamily="18" charset="0"/>
                <a:ea typeface="Cambria" panose="02040503050406030204" pitchFamily="18" charset="0"/>
              </a:rPr>
              <a:t>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624727"/>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400" dirty="0"/>
              <a:t>The phrase “</a:t>
            </a:r>
            <a:r>
              <a:rPr lang="en-US" sz="2400" i="1" dirty="0">
                <a:solidFill>
                  <a:srgbClr val="0000FF"/>
                </a:solidFill>
                <a:latin typeface="Cambria" panose="02040503050406030204" pitchFamily="18" charset="0"/>
                <a:ea typeface="Cambria" panose="02040503050406030204" pitchFamily="18" charset="0"/>
              </a:rPr>
              <a:t>of the devil</a:t>
            </a:r>
            <a:r>
              <a:rPr lang="en-US" altLang="en-US" sz="2400" dirty="0"/>
              <a:t>” (in verse 8) is parallel to</a:t>
            </a:r>
            <a:r>
              <a:rPr lang="en-US" altLang="en-US" sz="2400" b="1" dirty="0"/>
              <a:t> “</a:t>
            </a:r>
            <a:r>
              <a:rPr lang="en-US" altLang="en-US" sz="2400" i="1" dirty="0">
                <a:solidFill>
                  <a:srgbClr val="0000FF"/>
                </a:solidFill>
                <a:latin typeface="Cambria" panose="02040503050406030204" pitchFamily="18" charset="0"/>
                <a:ea typeface="Cambria" panose="02040503050406030204" pitchFamily="18" charset="0"/>
              </a:rPr>
              <a:t>born of God</a:t>
            </a:r>
            <a:r>
              <a:rPr lang="en-US" altLang="en-US" sz="2400" dirty="0"/>
              <a:t>” (in verse 9). Although the Scripture does not use the expression “</a:t>
            </a:r>
            <a:r>
              <a:rPr lang="en-US" altLang="en-US" sz="2400" b="1" i="1" dirty="0"/>
              <a:t>born</a:t>
            </a:r>
            <a:r>
              <a:rPr lang="en-US" altLang="en-US" sz="2400" dirty="0"/>
              <a:t> of the devil”, Jesus did say, “</a:t>
            </a:r>
            <a:r>
              <a:rPr lang="en-US" altLang="en-US" sz="2400" i="1" dirty="0">
                <a:solidFill>
                  <a:srgbClr val="0000FF"/>
                </a:solidFill>
                <a:latin typeface="Cambria" panose="02040503050406030204" pitchFamily="18" charset="0"/>
                <a:ea typeface="Cambria" panose="02040503050406030204" pitchFamily="18" charset="0"/>
              </a:rPr>
              <a:t>You are of your </a:t>
            </a:r>
            <a:r>
              <a:rPr lang="en-US" altLang="en-US" sz="2400" b="1" i="1" dirty="0">
                <a:solidFill>
                  <a:srgbClr val="0000FF"/>
                </a:solidFill>
                <a:latin typeface="Cambria" panose="02040503050406030204" pitchFamily="18" charset="0"/>
                <a:ea typeface="Cambria" panose="02040503050406030204" pitchFamily="18" charset="0"/>
              </a:rPr>
              <a:t>father</a:t>
            </a:r>
            <a:r>
              <a:rPr lang="en-US" altLang="en-US" sz="2400" i="1" dirty="0">
                <a:solidFill>
                  <a:srgbClr val="0000FF"/>
                </a:solidFill>
                <a:latin typeface="Cambria" panose="02040503050406030204" pitchFamily="18" charset="0"/>
                <a:ea typeface="Cambria" panose="02040503050406030204" pitchFamily="18" charset="0"/>
              </a:rPr>
              <a:t> the devil</a:t>
            </a:r>
            <a:r>
              <a:rPr lang="en-US" altLang="en-US" sz="2400" dirty="0"/>
              <a:t>” </a:t>
            </a:r>
            <a:r>
              <a:rPr lang="en-US" altLang="en-US" sz="2400" dirty="0">
                <a:latin typeface="Calibri" panose="020F0502020204030204" pitchFamily="34" charset="0"/>
                <a:cs typeface="Calibri" panose="020F0502020204030204" pitchFamily="34" charset="0"/>
              </a:rPr>
              <a:t>(John 8:44).</a:t>
            </a:r>
            <a:endParaRPr kumimoji="0" lang="en-US" altLang="en-US" sz="240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43963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18917"/>
            <a:ext cx="8213902" cy="5139082"/>
          </a:xfrm>
        </p:spPr>
        <p:txBody>
          <a:bodyPr>
            <a:normAutofit fontScale="925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a:t>
            </a:r>
            <a:r>
              <a:rPr lang="en-US" sz="2600" i="1" dirty="0">
                <a:solidFill>
                  <a:srgbClr val="FF0000"/>
                </a:solidFill>
                <a:latin typeface="Cambria" panose="02040503050406030204" pitchFamily="18" charset="0"/>
                <a:ea typeface="Cambria" panose="02040503050406030204" pitchFamily="18" charset="0"/>
              </a:rPr>
              <a:t>for the devil has been sinning from the beginning</a:t>
            </a:r>
            <a:r>
              <a:rPr lang="en-US" sz="2600" i="1" dirty="0">
                <a:solidFill>
                  <a:srgbClr val="0000FF"/>
                </a:solidFill>
                <a:latin typeface="Cambria" panose="02040503050406030204" pitchFamily="18" charset="0"/>
                <a:ea typeface="Cambria" panose="02040503050406030204" pitchFamily="18" charset="0"/>
              </a:rPr>
              <a:t>.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718914"/>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The tense of the [Greek] verb </a:t>
            </a:r>
            <a:r>
              <a:rPr kumimoji="0" lang="en-US" altLang="en-US" sz="2500" b="0"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hamartanei</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[translated “</a:t>
            </a:r>
            <a:r>
              <a:rPr kumimoji="0" lang="en-US" altLang="en-US" sz="25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has been sinning</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is present, depicting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continuing action</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 .  Throughout all the years “</a:t>
            </a:r>
            <a:r>
              <a:rPr kumimoji="0" lang="en-US" altLang="en-US" sz="25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from the beginning</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the devil has been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continually</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engaged in sin. </a:t>
            </a:r>
            <a:r>
              <a:rPr kumimoji="0" lang="en-US" alt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(Burdick, p.242)</a:t>
            </a:r>
            <a:endParaRPr kumimoji="0" lang="en-US" altLang="en-US" sz="25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538435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45583</TotalTime>
  <Words>6422</Words>
  <Application>Microsoft Office PowerPoint</Application>
  <PresentationFormat>On-screen Show (4:3)</PresentationFormat>
  <Paragraphs>219</Paragraphs>
  <Slides>36</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Arial</vt:lpstr>
      <vt:lpstr>Bwgrkl</vt:lpstr>
      <vt:lpstr>Calibri</vt:lpstr>
      <vt:lpstr>Cambria</vt:lpstr>
      <vt:lpstr>Coronet</vt:lpstr>
      <vt:lpstr>Tahoma</vt:lpstr>
      <vt:lpstr>Times New Roman</vt:lpstr>
      <vt:lpstr>Wingdings</vt:lpstr>
      <vt:lpstr>140_Office Theme</vt:lpstr>
      <vt:lpstr>1_Office Theme</vt:lpstr>
      <vt:lpstr>Custom Design</vt:lpstr>
      <vt:lpstr>1_Compass</vt:lpstr>
      <vt:lpstr>The Book of 1 John</vt:lpstr>
      <vt:lpstr>Outline of 1 John</vt:lpstr>
      <vt:lpstr>2:29-4:6 The Second Presentation of the Three Tests of DIVINE SONSHIP: RIGHTEOUSNESS, LOVE and BELIEF in Jesus</vt:lpstr>
      <vt:lpstr>1 John 3:4-10a Divine Sonship is Utterly Contrary to All Sin</vt:lpstr>
      <vt:lpstr>1 John 3:4-10a Divine Sonship is Utterly Contrary to All Sin </vt:lpstr>
      <vt:lpstr>1 John 3:4-10a – Overview </vt:lpstr>
      <vt:lpstr>PowerPoint Presentation</vt:lpstr>
      <vt:lpstr>PowerPoint Presentation</vt:lpstr>
      <vt:lpstr>PowerPoint Presentation</vt:lpstr>
      <vt:lpstr>PowerPoint Presentation</vt:lpstr>
      <vt:lpstr>John’s Teaching about the Devil</vt:lpstr>
      <vt:lpstr>John’s Teaching about the Devil</vt:lpstr>
      <vt:lpstr>John’s Teaching about the Devil</vt:lpstr>
      <vt:lpstr>John’s Teaching about the Devil</vt:lpstr>
      <vt:lpstr>John’s Teaching about the Devil</vt:lpstr>
      <vt:lpstr>PowerPoint Presentation</vt:lpstr>
      <vt:lpstr>In what way did Christ’s appearance “destroy the works of the devil”?</vt:lpstr>
      <vt:lpstr>PowerPoint Presentation</vt:lpstr>
      <vt:lpstr>“born of God” –  gegennhme,noj evk tou/ qeou/  gennao ek theos</vt:lpstr>
      <vt:lpstr>PowerPoint Presentation</vt:lpstr>
      <vt:lpstr>PowerPoint Presentation</vt:lpstr>
      <vt:lpstr>“seed ” spe,rma/ sperma</vt:lpstr>
      <vt:lpstr>“seed ” spe,rma/ sperma</vt:lpstr>
      <vt:lpstr>“seed ” spe,rma/ sperma</vt:lpstr>
      <vt:lpstr>“seed ” spe,rma/ sperma</vt:lpstr>
      <vt:lpstr>“seed ” spe,rma/ sperma</vt:lpstr>
      <vt:lpstr>PowerPoint Presentation</vt:lpstr>
      <vt:lpstr>PowerPoint Presentation</vt:lpstr>
      <vt:lpstr>PowerPoint Presentation</vt:lpstr>
      <vt:lpstr>PowerPoint Presentation</vt:lpstr>
      <vt:lpstr>Paraphrastic Commentary on 1John 2:29-3:10a by Donald W. Burdick</vt:lpstr>
      <vt:lpstr>Paraphrastic Commentary on 1John 2:29-3:10a by Donald W. Burdick</vt:lpstr>
      <vt:lpstr>Paraphrastic Commentary on 1John 2:29-3:10a by Donald W. Burdick</vt:lpstr>
      <vt:lpstr>Paraphrastic Commentary on 1John 2:29-3:10a by Donald W. Burdick</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659</cp:revision>
  <cp:lastPrinted>2022-01-16T15:19:34Z</cp:lastPrinted>
  <dcterms:created xsi:type="dcterms:W3CDTF">2021-10-27T02:35:00Z</dcterms:created>
  <dcterms:modified xsi:type="dcterms:W3CDTF">2022-01-16T15:27:51Z</dcterms:modified>
</cp:coreProperties>
</file>