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2.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notesSlides/notesSlide7.xml" ContentType="application/vnd.openxmlformats-officedocument.presentationml.notesSlide+xml"/>
  <Override PartName="/ppt/theme/themeOverride16.xml" ContentType="application/vnd.openxmlformats-officedocument.themeOverride+xml"/>
  <Override PartName="/ppt/notesSlides/notesSlide8.xml" ContentType="application/vnd.openxmlformats-officedocument.presentationml.notesSlide+xml"/>
  <Override PartName="/ppt/theme/themeOverride17.xml" ContentType="application/vnd.openxmlformats-officedocument.themeOverride+xml"/>
  <Override PartName="/ppt/notesSlides/notesSlide9.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10.xml" ContentType="application/vnd.openxmlformats-officedocument.presentationml.notesSlide+xml"/>
  <Override PartName="/ppt/theme/themeOverride25.xml" ContentType="application/vnd.openxmlformats-officedocument.themeOverride+xml"/>
  <Override PartName="/ppt/notesSlides/notesSlide11.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12.xml" ContentType="application/vnd.openxmlformats-officedocument.presentationml.notesSlide+xml"/>
  <Override PartName="/ppt/theme/themeOverride40.xml" ContentType="application/vnd.openxmlformats-officedocument.themeOverride+xml"/>
  <Override PartName="/ppt/notesSlides/notesSlide13.xml" ContentType="application/vnd.openxmlformats-officedocument.presentationml.notesSl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notesSlides/notesSlide14.xml" ContentType="application/vnd.openxmlformats-officedocument.presentationml.notesSl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804" r:id="rId5"/>
  </p:sldMasterIdLst>
  <p:notesMasterIdLst>
    <p:notesMasterId r:id="rId60"/>
  </p:notesMasterIdLst>
  <p:sldIdLst>
    <p:sldId id="5368" r:id="rId6"/>
    <p:sldId id="5369" r:id="rId7"/>
    <p:sldId id="5372" r:id="rId8"/>
    <p:sldId id="5371" r:id="rId9"/>
    <p:sldId id="5380" r:id="rId10"/>
    <p:sldId id="5381" r:id="rId11"/>
    <p:sldId id="5386" r:id="rId12"/>
    <p:sldId id="5387" r:id="rId13"/>
    <p:sldId id="5388" r:id="rId14"/>
    <p:sldId id="5389" r:id="rId15"/>
    <p:sldId id="5393" r:id="rId16"/>
    <p:sldId id="5395" r:id="rId17"/>
    <p:sldId id="5394" r:id="rId18"/>
    <p:sldId id="5392" r:id="rId19"/>
    <p:sldId id="5396" r:id="rId20"/>
    <p:sldId id="5397" r:id="rId21"/>
    <p:sldId id="5398" r:id="rId22"/>
    <p:sldId id="5391" r:id="rId23"/>
    <p:sldId id="5401" r:id="rId24"/>
    <p:sldId id="5402" r:id="rId25"/>
    <p:sldId id="5403" r:id="rId26"/>
    <p:sldId id="5404" r:id="rId27"/>
    <p:sldId id="5405" r:id="rId28"/>
    <p:sldId id="5406" r:id="rId29"/>
    <p:sldId id="5407" r:id="rId30"/>
    <p:sldId id="5409" r:id="rId31"/>
    <p:sldId id="5410" r:id="rId32"/>
    <p:sldId id="5411" r:id="rId33"/>
    <p:sldId id="5412" r:id="rId34"/>
    <p:sldId id="5413" r:id="rId35"/>
    <p:sldId id="5414" r:id="rId36"/>
    <p:sldId id="5416" r:id="rId37"/>
    <p:sldId id="5415" r:id="rId38"/>
    <p:sldId id="5418" r:id="rId39"/>
    <p:sldId id="5419" r:id="rId40"/>
    <p:sldId id="5417" r:id="rId41"/>
    <p:sldId id="5421" r:id="rId42"/>
    <p:sldId id="5422" r:id="rId43"/>
    <p:sldId id="5425" r:id="rId44"/>
    <p:sldId id="5426" r:id="rId45"/>
    <p:sldId id="5423" r:id="rId46"/>
    <p:sldId id="5427" r:id="rId47"/>
    <p:sldId id="5428" r:id="rId48"/>
    <p:sldId id="5429" r:id="rId49"/>
    <p:sldId id="5430" r:id="rId50"/>
    <p:sldId id="5432" r:id="rId51"/>
    <p:sldId id="5434" r:id="rId52"/>
    <p:sldId id="5437" r:id="rId53"/>
    <p:sldId id="5442" r:id="rId54"/>
    <p:sldId id="5439" r:id="rId55"/>
    <p:sldId id="1056" r:id="rId56"/>
    <p:sldId id="5443" r:id="rId57"/>
    <p:sldId id="5444" r:id="rId58"/>
    <p:sldId id="5445" r:id="rId5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9900"/>
    <a:srgbClr val="008000"/>
    <a:srgbClr val="00B000"/>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101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3/10/2022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72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4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85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46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81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1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29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00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59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7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06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358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42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11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76441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59219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39418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43218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F1E19-1E14-4595-B82B-B0C642045AE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353643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CF1E19-1E14-4595-B82B-B0C642045AEA}"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584330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47522" name="Group 2">
            <a:extLst>
              <a:ext uri="{FF2B5EF4-FFF2-40B4-BE49-F238E27FC236}">
                <a16:creationId xmlns:a16="http://schemas.microsoft.com/office/drawing/2014/main" id="{F9EDB58A-5FB3-4D24-8A26-5D7C60695696}"/>
              </a:ext>
            </a:extLst>
          </p:cNvPr>
          <p:cNvGrpSpPr>
            <a:grpSpLocks/>
          </p:cNvGrpSpPr>
          <p:nvPr/>
        </p:nvGrpSpPr>
        <p:grpSpPr bwMode="auto">
          <a:xfrm>
            <a:off x="0" y="1422400"/>
            <a:ext cx="9147175" cy="5435600"/>
            <a:chOff x="0" y="896"/>
            <a:chExt cx="5762" cy="3424"/>
          </a:xfrm>
        </p:grpSpPr>
        <p:grpSp>
          <p:nvGrpSpPr>
            <p:cNvPr id="747523" name="Group 3">
              <a:extLst>
                <a:ext uri="{FF2B5EF4-FFF2-40B4-BE49-F238E27FC236}">
                  <a16:creationId xmlns:a16="http://schemas.microsoft.com/office/drawing/2014/main" id="{79DD88ED-5DD1-4D55-B5BF-C38BB9B38070}"/>
                </a:ext>
              </a:extLst>
            </p:cNvPr>
            <p:cNvGrpSpPr>
              <a:grpSpLocks/>
            </p:cNvGrpSpPr>
            <p:nvPr userDrawn="1"/>
          </p:nvGrpSpPr>
          <p:grpSpPr bwMode="auto">
            <a:xfrm>
              <a:off x="20" y="896"/>
              <a:ext cx="5742" cy="3424"/>
              <a:chOff x="20" y="896"/>
              <a:chExt cx="5742" cy="3424"/>
            </a:xfrm>
          </p:grpSpPr>
          <p:sp>
            <p:nvSpPr>
              <p:cNvPr id="747524" name="Freeform 4">
                <a:extLst>
                  <a:ext uri="{FF2B5EF4-FFF2-40B4-BE49-F238E27FC236}">
                    <a16:creationId xmlns:a16="http://schemas.microsoft.com/office/drawing/2014/main" id="{389105F0-8F6E-4046-910F-3294472CCC80}"/>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5" name="Freeform 5">
                <a:extLst>
                  <a:ext uri="{FF2B5EF4-FFF2-40B4-BE49-F238E27FC236}">
                    <a16:creationId xmlns:a16="http://schemas.microsoft.com/office/drawing/2014/main" id="{AD0D8906-EBB7-411E-B703-429AE4CD1715}"/>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6" name="Freeform 6">
                <a:extLst>
                  <a:ext uri="{FF2B5EF4-FFF2-40B4-BE49-F238E27FC236}">
                    <a16:creationId xmlns:a16="http://schemas.microsoft.com/office/drawing/2014/main" id="{25F86158-39DA-4170-8951-DC3AF640C2DD}"/>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7" name="Freeform 7">
                <a:extLst>
                  <a:ext uri="{FF2B5EF4-FFF2-40B4-BE49-F238E27FC236}">
                    <a16:creationId xmlns:a16="http://schemas.microsoft.com/office/drawing/2014/main" id="{A228F6D7-4CC9-4040-8D2D-86D872776B3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8" name="Freeform 8">
                <a:extLst>
                  <a:ext uri="{FF2B5EF4-FFF2-40B4-BE49-F238E27FC236}">
                    <a16:creationId xmlns:a16="http://schemas.microsoft.com/office/drawing/2014/main" id="{FA7489BA-493F-47C5-A99C-CB066609E328}"/>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9" name="Freeform 9">
                <a:extLst>
                  <a:ext uri="{FF2B5EF4-FFF2-40B4-BE49-F238E27FC236}">
                    <a16:creationId xmlns:a16="http://schemas.microsoft.com/office/drawing/2014/main" id="{2BC1BB22-59C1-4CCC-833E-7EEB9EE1EC5C}"/>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0" name="Freeform 10">
                <a:extLst>
                  <a:ext uri="{FF2B5EF4-FFF2-40B4-BE49-F238E27FC236}">
                    <a16:creationId xmlns:a16="http://schemas.microsoft.com/office/drawing/2014/main" id="{F51C7B59-EB83-499F-B276-6FB6D29F2D29}"/>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1" name="Freeform 11">
                <a:extLst>
                  <a:ext uri="{FF2B5EF4-FFF2-40B4-BE49-F238E27FC236}">
                    <a16:creationId xmlns:a16="http://schemas.microsoft.com/office/drawing/2014/main" id="{B14092CB-412E-4623-8FDB-30C8E2F19D6C}"/>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2" name="Freeform 12">
                <a:extLst>
                  <a:ext uri="{FF2B5EF4-FFF2-40B4-BE49-F238E27FC236}">
                    <a16:creationId xmlns:a16="http://schemas.microsoft.com/office/drawing/2014/main" id="{991154D0-2972-4F69-B387-B74D14D3FDA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3" name="Freeform 13">
                <a:extLst>
                  <a:ext uri="{FF2B5EF4-FFF2-40B4-BE49-F238E27FC236}">
                    <a16:creationId xmlns:a16="http://schemas.microsoft.com/office/drawing/2014/main" id="{CDB0FB69-111B-4EDE-9FDE-B9EB0A2A061E}"/>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4" name="Freeform 14">
                <a:extLst>
                  <a:ext uri="{FF2B5EF4-FFF2-40B4-BE49-F238E27FC236}">
                    <a16:creationId xmlns:a16="http://schemas.microsoft.com/office/drawing/2014/main" id="{1862DCA4-9471-4ECA-A140-F386003157F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5" name="Freeform 15">
                <a:extLst>
                  <a:ext uri="{FF2B5EF4-FFF2-40B4-BE49-F238E27FC236}">
                    <a16:creationId xmlns:a16="http://schemas.microsoft.com/office/drawing/2014/main" id="{07E7DE4B-6F9C-42FC-8B1F-6E980CE95BBE}"/>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6" name="Freeform 16">
                <a:extLst>
                  <a:ext uri="{FF2B5EF4-FFF2-40B4-BE49-F238E27FC236}">
                    <a16:creationId xmlns:a16="http://schemas.microsoft.com/office/drawing/2014/main" id="{292ED647-DF22-45EA-B78C-1AC5425CC686}"/>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7537" name="Group 17">
              <a:extLst>
                <a:ext uri="{FF2B5EF4-FFF2-40B4-BE49-F238E27FC236}">
                  <a16:creationId xmlns:a16="http://schemas.microsoft.com/office/drawing/2014/main" id="{A7C16307-8955-4475-8DA2-C81775F5E732}"/>
                </a:ext>
              </a:extLst>
            </p:cNvPr>
            <p:cNvGrpSpPr>
              <a:grpSpLocks/>
            </p:cNvGrpSpPr>
            <p:nvPr userDrawn="1"/>
          </p:nvGrpSpPr>
          <p:grpSpPr bwMode="auto">
            <a:xfrm>
              <a:off x="0" y="2291"/>
              <a:ext cx="1385" cy="1702"/>
              <a:chOff x="0" y="2291"/>
              <a:chExt cx="1385" cy="1702"/>
            </a:xfrm>
          </p:grpSpPr>
          <p:sp>
            <p:nvSpPr>
              <p:cNvPr id="747538" name="Rectangle 18">
                <a:extLst>
                  <a:ext uri="{FF2B5EF4-FFF2-40B4-BE49-F238E27FC236}">
                    <a16:creationId xmlns:a16="http://schemas.microsoft.com/office/drawing/2014/main" id="{234EFA03-8C75-4BCA-A24D-0572809E3534}"/>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Rectangle 19">
                <a:extLst>
                  <a:ext uri="{FF2B5EF4-FFF2-40B4-BE49-F238E27FC236}">
                    <a16:creationId xmlns:a16="http://schemas.microsoft.com/office/drawing/2014/main" id="{897555E3-BEB2-4706-98E1-9768C8B5FEC4}"/>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Rectangle 20">
                <a:extLst>
                  <a:ext uri="{FF2B5EF4-FFF2-40B4-BE49-F238E27FC236}">
                    <a16:creationId xmlns:a16="http://schemas.microsoft.com/office/drawing/2014/main" id="{299BF335-AA05-417E-8A76-C02A06F26099}"/>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Rectangle 21">
                <a:extLst>
                  <a:ext uri="{FF2B5EF4-FFF2-40B4-BE49-F238E27FC236}">
                    <a16:creationId xmlns:a16="http://schemas.microsoft.com/office/drawing/2014/main" id="{A5856366-CBDF-4EC3-BF21-7604DB47CA35}"/>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Rectangle 22">
                <a:extLst>
                  <a:ext uri="{FF2B5EF4-FFF2-40B4-BE49-F238E27FC236}">
                    <a16:creationId xmlns:a16="http://schemas.microsoft.com/office/drawing/2014/main" id="{EC3641CA-3CCA-4C4A-AC53-E14FAB8C0DFD}"/>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Rectangle 23">
                <a:extLst>
                  <a:ext uri="{FF2B5EF4-FFF2-40B4-BE49-F238E27FC236}">
                    <a16:creationId xmlns:a16="http://schemas.microsoft.com/office/drawing/2014/main" id="{75A22364-1297-4858-9C8C-CD716B24A5AA}"/>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Rectangle 24">
                <a:extLst>
                  <a:ext uri="{FF2B5EF4-FFF2-40B4-BE49-F238E27FC236}">
                    <a16:creationId xmlns:a16="http://schemas.microsoft.com/office/drawing/2014/main" id="{2A78A570-946C-4B64-909B-E855995F977C}"/>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Rectangle 25">
                <a:extLst>
                  <a:ext uri="{FF2B5EF4-FFF2-40B4-BE49-F238E27FC236}">
                    <a16:creationId xmlns:a16="http://schemas.microsoft.com/office/drawing/2014/main" id="{76D6933A-4737-4DE8-BFE4-E3DD8AE2AC85}"/>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Rectangle 26">
                <a:extLst>
                  <a:ext uri="{FF2B5EF4-FFF2-40B4-BE49-F238E27FC236}">
                    <a16:creationId xmlns:a16="http://schemas.microsoft.com/office/drawing/2014/main" id="{5D941AA9-56AD-4CEB-A819-EA99206B5907}"/>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Rectangle 27">
                <a:extLst>
                  <a:ext uri="{FF2B5EF4-FFF2-40B4-BE49-F238E27FC236}">
                    <a16:creationId xmlns:a16="http://schemas.microsoft.com/office/drawing/2014/main" id="{698C80AC-85AA-49C1-B61A-2C67D046D0C3}"/>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Rectangle 28">
                <a:extLst>
                  <a:ext uri="{FF2B5EF4-FFF2-40B4-BE49-F238E27FC236}">
                    <a16:creationId xmlns:a16="http://schemas.microsoft.com/office/drawing/2014/main" id="{C6EA8D5D-523A-42B2-A4A6-EBF49533752F}"/>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Rectangle 29">
                <a:extLst>
                  <a:ext uri="{FF2B5EF4-FFF2-40B4-BE49-F238E27FC236}">
                    <a16:creationId xmlns:a16="http://schemas.microsoft.com/office/drawing/2014/main" id="{58948BCC-139A-4947-AE95-BC91C42A6141}"/>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Rectangle 30">
                <a:extLst>
                  <a:ext uri="{FF2B5EF4-FFF2-40B4-BE49-F238E27FC236}">
                    <a16:creationId xmlns:a16="http://schemas.microsoft.com/office/drawing/2014/main" id="{7DFBF3F5-267B-401F-AB02-7FE0F581FC06}"/>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Rectangle 31">
                <a:extLst>
                  <a:ext uri="{FF2B5EF4-FFF2-40B4-BE49-F238E27FC236}">
                    <a16:creationId xmlns:a16="http://schemas.microsoft.com/office/drawing/2014/main" id="{41F89001-4B33-4655-9E3E-B46068DBA8ED}"/>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Rectangle 32">
                <a:extLst>
                  <a:ext uri="{FF2B5EF4-FFF2-40B4-BE49-F238E27FC236}">
                    <a16:creationId xmlns:a16="http://schemas.microsoft.com/office/drawing/2014/main" id="{15D11517-C5C5-48BD-9D7D-F4FCE3E72E1D}"/>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3" name="Rectangle 33">
                <a:extLst>
                  <a:ext uri="{FF2B5EF4-FFF2-40B4-BE49-F238E27FC236}">
                    <a16:creationId xmlns:a16="http://schemas.microsoft.com/office/drawing/2014/main" id="{10BDA8FD-2B23-41A1-8630-D60636275F1E}"/>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4" name="Rectangle 34">
                <a:extLst>
                  <a:ext uri="{FF2B5EF4-FFF2-40B4-BE49-F238E27FC236}">
                    <a16:creationId xmlns:a16="http://schemas.microsoft.com/office/drawing/2014/main" id="{B2D45EC0-CE6F-4497-9BC6-879639B8EA2A}"/>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5" name="Rectangle 35">
                <a:extLst>
                  <a:ext uri="{FF2B5EF4-FFF2-40B4-BE49-F238E27FC236}">
                    <a16:creationId xmlns:a16="http://schemas.microsoft.com/office/drawing/2014/main" id="{AE600C59-B9AC-4041-862C-115932B5215D}"/>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6" name="Rectangle 36">
                <a:extLst>
                  <a:ext uri="{FF2B5EF4-FFF2-40B4-BE49-F238E27FC236}">
                    <a16:creationId xmlns:a16="http://schemas.microsoft.com/office/drawing/2014/main" id="{E0B0BC2A-56DF-48FD-A316-67C7634A9712}"/>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7" name="Rectangle 37">
                <a:extLst>
                  <a:ext uri="{FF2B5EF4-FFF2-40B4-BE49-F238E27FC236}">
                    <a16:creationId xmlns:a16="http://schemas.microsoft.com/office/drawing/2014/main" id="{FEECF8C9-9BAF-46D3-B751-ADFDD30F6294}"/>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8" name="Rectangle 38">
                <a:extLst>
                  <a:ext uri="{FF2B5EF4-FFF2-40B4-BE49-F238E27FC236}">
                    <a16:creationId xmlns:a16="http://schemas.microsoft.com/office/drawing/2014/main" id="{7502F416-6268-43DF-880E-A82B6F09C5CB}"/>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9" name="Rectangle 39">
                <a:extLst>
                  <a:ext uri="{FF2B5EF4-FFF2-40B4-BE49-F238E27FC236}">
                    <a16:creationId xmlns:a16="http://schemas.microsoft.com/office/drawing/2014/main" id="{5719A147-DB26-4CC8-ADCC-6F6A9BA7953C}"/>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0" name="Rectangle 40">
                <a:extLst>
                  <a:ext uri="{FF2B5EF4-FFF2-40B4-BE49-F238E27FC236}">
                    <a16:creationId xmlns:a16="http://schemas.microsoft.com/office/drawing/2014/main" id="{04E11632-4C6D-48EF-A3AB-CE5BCF110293}"/>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1" name="Rectangle 41">
                <a:extLst>
                  <a:ext uri="{FF2B5EF4-FFF2-40B4-BE49-F238E27FC236}">
                    <a16:creationId xmlns:a16="http://schemas.microsoft.com/office/drawing/2014/main" id="{933B940C-24AC-4423-89E1-2A69D8F22A4A}"/>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2" name="Rectangle 42">
                <a:extLst>
                  <a:ext uri="{FF2B5EF4-FFF2-40B4-BE49-F238E27FC236}">
                    <a16:creationId xmlns:a16="http://schemas.microsoft.com/office/drawing/2014/main" id="{A8671FA4-0ADE-4B3F-B91E-0940A23D2C18}"/>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3" name="Rectangle 43">
                <a:extLst>
                  <a:ext uri="{FF2B5EF4-FFF2-40B4-BE49-F238E27FC236}">
                    <a16:creationId xmlns:a16="http://schemas.microsoft.com/office/drawing/2014/main" id="{0D312B0C-A251-4A4F-A42C-D2C61A6397C3}"/>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4" name="Rectangle 44">
                <a:extLst>
                  <a:ext uri="{FF2B5EF4-FFF2-40B4-BE49-F238E27FC236}">
                    <a16:creationId xmlns:a16="http://schemas.microsoft.com/office/drawing/2014/main" id="{16A9725F-2833-467D-96A6-2046B67705D6}"/>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5" name="Rectangle 45">
                <a:extLst>
                  <a:ext uri="{FF2B5EF4-FFF2-40B4-BE49-F238E27FC236}">
                    <a16:creationId xmlns:a16="http://schemas.microsoft.com/office/drawing/2014/main" id="{DAA09E52-6A98-4490-BB00-A8FB2ED6ACB1}"/>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6" name="Rectangle 46">
                <a:extLst>
                  <a:ext uri="{FF2B5EF4-FFF2-40B4-BE49-F238E27FC236}">
                    <a16:creationId xmlns:a16="http://schemas.microsoft.com/office/drawing/2014/main" id="{9008F8C3-682E-4FFD-AAAB-37F36AB26421}"/>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7" name="Rectangle 47">
                <a:extLst>
                  <a:ext uri="{FF2B5EF4-FFF2-40B4-BE49-F238E27FC236}">
                    <a16:creationId xmlns:a16="http://schemas.microsoft.com/office/drawing/2014/main" id="{CA757060-5734-4A83-9D25-76FAE30CE354}"/>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8" name="Rectangle 48">
                <a:extLst>
                  <a:ext uri="{FF2B5EF4-FFF2-40B4-BE49-F238E27FC236}">
                    <a16:creationId xmlns:a16="http://schemas.microsoft.com/office/drawing/2014/main" id="{D449C060-A42B-458E-9A93-9F6F841E68F4}"/>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9" name="Rectangle 49">
                <a:extLst>
                  <a:ext uri="{FF2B5EF4-FFF2-40B4-BE49-F238E27FC236}">
                    <a16:creationId xmlns:a16="http://schemas.microsoft.com/office/drawing/2014/main" id="{ACE31F89-94CB-41C0-9C79-38D83C5EF988}"/>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0" name="Rectangle 50">
                <a:extLst>
                  <a:ext uri="{FF2B5EF4-FFF2-40B4-BE49-F238E27FC236}">
                    <a16:creationId xmlns:a16="http://schemas.microsoft.com/office/drawing/2014/main" id="{A8EA99DD-A498-430F-AD1D-11F4E92BE5F1}"/>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1" name="Rectangle 51">
                <a:extLst>
                  <a:ext uri="{FF2B5EF4-FFF2-40B4-BE49-F238E27FC236}">
                    <a16:creationId xmlns:a16="http://schemas.microsoft.com/office/drawing/2014/main" id="{0AAE389C-31EB-4A3A-9EBB-AB8292882D3A}"/>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2" name="Rectangle 52">
                <a:extLst>
                  <a:ext uri="{FF2B5EF4-FFF2-40B4-BE49-F238E27FC236}">
                    <a16:creationId xmlns:a16="http://schemas.microsoft.com/office/drawing/2014/main" id="{8FC029D6-B968-4167-8212-AA536DA12B71}"/>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3" name="Rectangle 53">
                <a:extLst>
                  <a:ext uri="{FF2B5EF4-FFF2-40B4-BE49-F238E27FC236}">
                    <a16:creationId xmlns:a16="http://schemas.microsoft.com/office/drawing/2014/main" id="{A0F50DF9-AC57-46AE-90BC-BF5F9764884E}"/>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4" name="Rectangle 54">
                <a:extLst>
                  <a:ext uri="{FF2B5EF4-FFF2-40B4-BE49-F238E27FC236}">
                    <a16:creationId xmlns:a16="http://schemas.microsoft.com/office/drawing/2014/main" id="{FC022F0D-CA3C-47CB-AB70-6310935D22D0}"/>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5" name="Rectangle 55">
                <a:extLst>
                  <a:ext uri="{FF2B5EF4-FFF2-40B4-BE49-F238E27FC236}">
                    <a16:creationId xmlns:a16="http://schemas.microsoft.com/office/drawing/2014/main" id="{71D77A65-1538-495A-9CC6-9C56213C17B8}"/>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6" name="Rectangle 56">
                <a:extLst>
                  <a:ext uri="{FF2B5EF4-FFF2-40B4-BE49-F238E27FC236}">
                    <a16:creationId xmlns:a16="http://schemas.microsoft.com/office/drawing/2014/main" id="{C6ACDADF-1AA1-4695-AED2-39308F82A946}"/>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7" name="Rectangle 57">
                <a:extLst>
                  <a:ext uri="{FF2B5EF4-FFF2-40B4-BE49-F238E27FC236}">
                    <a16:creationId xmlns:a16="http://schemas.microsoft.com/office/drawing/2014/main" id="{843F8AFD-3F6F-4375-ABD4-3B5E2481EDA2}"/>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8" name="Rectangle 58">
                <a:extLst>
                  <a:ext uri="{FF2B5EF4-FFF2-40B4-BE49-F238E27FC236}">
                    <a16:creationId xmlns:a16="http://schemas.microsoft.com/office/drawing/2014/main" id="{599F3F5E-6702-4F40-8F88-F3FCD1888BF6}"/>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9" name="Rectangle 59">
                <a:extLst>
                  <a:ext uri="{FF2B5EF4-FFF2-40B4-BE49-F238E27FC236}">
                    <a16:creationId xmlns:a16="http://schemas.microsoft.com/office/drawing/2014/main" id="{C0A1575B-DA60-44CC-88BB-F368B52EC8ED}"/>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0" name="Rectangle 60">
                <a:extLst>
                  <a:ext uri="{FF2B5EF4-FFF2-40B4-BE49-F238E27FC236}">
                    <a16:creationId xmlns:a16="http://schemas.microsoft.com/office/drawing/2014/main" id="{61CEFF70-4F33-4910-B588-ED905729C36E}"/>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1" name="Rectangle 61">
                <a:extLst>
                  <a:ext uri="{FF2B5EF4-FFF2-40B4-BE49-F238E27FC236}">
                    <a16:creationId xmlns:a16="http://schemas.microsoft.com/office/drawing/2014/main" id="{7E83033B-D139-4357-A9A3-0D5291511B8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2" name="Rectangle 62">
                <a:extLst>
                  <a:ext uri="{FF2B5EF4-FFF2-40B4-BE49-F238E27FC236}">
                    <a16:creationId xmlns:a16="http://schemas.microsoft.com/office/drawing/2014/main" id="{363D8359-F667-4631-8F38-B744D8568BC8}"/>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3" name="Rectangle 63">
                <a:extLst>
                  <a:ext uri="{FF2B5EF4-FFF2-40B4-BE49-F238E27FC236}">
                    <a16:creationId xmlns:a16="http://schemas.microsoft.com/office/drawing/2014/main" id="{3144EAB8-BB9F-4ADE-9992-068A7AD75812}"/>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4" name="Rectangle 64">
                <a:extLst>
                  <a:ext uri="{FF2B5EF4-FFF2-40B4-BE49-F238E27FC236}">
                    <a16:creationId xmlns:a16="http://schemas.microsoft.com/office/drawing/2014/main" id="{93734E89-034C-43BB-947F-48187600EC79}"/>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5" name="Rectangle 65">
                <a:extLst>
                  <a:ext uri="{FF2B5EF4-FFF2-40B4-BE49-F238E27FC236}">
                    <a16:creationId xmlns:a16="http://schemas.microsoft.com/office/drawing/2014/main" id="{4C432122-E952-4B28-9266-19F7883CA91C}"/>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6" name="Rectangle 66">
                <a:extLst>
                  <a:ext uri="{FF2B5EF4-FFF2-40B4-BE49-F238E27FC236}">
                    <a16:creationId xmlns:a16="http://schemas.microsoft.com/office/drawing/2014/main" id="{9E2DA35A-1F25-467F-9283-E9EBA5534176}"/>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7" name="Rectangle 67">
                <a:extLst>
                  <a:ext uri="{FF2B5EF4-FFF2-40B4-BE49-F238E27FC236}">
                    <a16:creationId xmlns:a16="http://schemas.microsoft.com/office/drawing/2014/main" id="{08E9739F-D350-4E2E-8CA1-146F1A51153D}"/>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8" name="Rectangle 68">
                <a:extLst>
                  <a:ext uri="{FF2B5EF4-FFF2-40B4-BE49-F238E27FC236}">
                    <a16:creationId xmlns:a16="http://schemas.microsoft.com/office/drawing/2014/main" id="{F9FA6349-2ABA-46E3-9151-9F7AF527FB12}"/>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9" name="Rectangle 69">
                <a:extLst>
                  <a:ext uri="{FF2B5EF4-FFF2-40B4-BE49-F238E27FC236}">
                    <a16:creationId xmlns:a16="http://schemas.microsoft.com/office/drawing/2014/main" id="{B644B4D6-8493-4D0D-A693-D5D1CEADD13E}"/>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0" name="Rectangle 70">
                <a:extLst>
                  <a:ext uri="{FF2B5EF4-FFF2-40B4-BE49-F238E27FC236}">
                    <a16:creationId xmlns:a16="http://schemas.microsoft.com/office/drawing/2014/main" id="{FAF194D3-7572-461C-A021-44F7FFC2B8DC}"/>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1" name="Rectangle 71">
                <a:extLst>
                  <a:ext uri="{FF2B5EF4-FFF2-40B4-BE49-F238E27FC236}">
                    <a16:creationId xmlns:a16="http://schemas.microsoft.com/office/drawing/2014/main" id="{57B0FAE9-5BED-4499-9755-1B9AFD757147}"/>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2" name="Rectangle 72">
                <a:extLst>
                  <a:ext uri="{FF2B5EF4-FFF2-40B4-BE49-F238E27FC236}">
                    <a16:creationId xmlns:a16="http://schemas.microsoft.com/office/drawing/2014/main" id="{71E2C881-78E4-4B8C-90C3-112052103AA8}"/>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3" name="Rectangle 73">
                <a:extLst>
                  <a:ext uri="{FF2B5EF4-FFF2-40B4-BE49-F238E27FC236}">
                    <a16:creationId xmlns:a16="http://schemas.microsoft.com/office/drawing/2014/main" id="{D1389E61-4A62-49BE-AA75-90F365888D80}"/>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4" name="Rectangle 74">
                <a:extLst>
                  <a:ext uri="{FF2B5EF4-FFF2-40B4-BE49-F238E27FC236}">
                    <a16:creationId xmlns:a16="http://schemas.microsoft.com/office/drawing/2014/main" id="{78B60B30-4A53-4940-AB95-695B765FB8A4}"/>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5" name="Rectangle 75">
                <a:extLst>
                  <a:ext uri="{FF2B5EF4-FFF2-40B4-BE49-F238E27FC236}">
                    <a16:creationId xmlns:a16="http://schemas.microsoft.com/office/drawing/2014/main" id="{FEBB1117-D120-47A5-B029-B3B8959830DD}"/>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6" name="Rectangle 76">
                <a:extLst>
                  <a:ext uri="{FF2B5EF4-FFF2-40B4-BE49-F238E27FC236}">
                    <a16:creationId xmlns:a16="http://schemas.microsoft.com/office/drawing/2014/main" id="{4080F51F-5F3F-443A-895E-D8652B4C4EAF}"/>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7" name="Rectangle 77">
                <a:extLst>
                  <a:ext uri="{FF2B5EF4-FFF2-40B4-BE49-F238E27FC236}">
                    <a16:creationId xmlns:a16="http://schemas.microsoft.com/office/drawing/2014/main" id="{9578F4E6-29E6-4094-96B8-03E61CC8019D}"/>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8" name="Rectangle 78">
                <a:extLst>
                  <a:ext uri="{FF2B5EF4-FFF2-40B4-BE49-F238E27FC236}">
                    <a16:creationId xmlns:a16="http://schemas.microsoft.com/office/drawing/2014/main" id="{A2FB0D1A-618E-4E77-8A43-9FBAEA651D65}"/>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9" name="Rectangle 79">
                <a:extLst>
                  <a:ext uri="{FF2B5EF4-FFF2-40B4-BE49-F238E27FC236}">
                    <a16:creationId xmlns:a16="http://schemas.microsoft.com/office/drawing/2014/main" id="{E2C9946B-C7CA-48C0-AC30-EC946E78E6FD}"/>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0" name="Rectangle 80">
                <a:extLst>
                  <a:ext uri="{FF2B5EF4-FFF2-40B4-BE49-F238E27FC236}">
                    <a16:creationId xmlns:a16="http://schemas.microsoft.com/office/drawing/2014/main" id="{B56138F5-3EAA-40BA-A84A-34F3DC96388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1" name="Freeform 81">
                <a:extLst>
                  <a:ext uri="{FF2B5EF4-FFF2-40B4-BE49-F238E27FC236}">
                    <a16:creationId xmlns:a16="http://schemas.microsoft.com/office/drawing/2014/main" id="{3F3F84EA-2768-4D2E-A08E-B59D8B490A84}"/>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2" name="Rectangle 82">
                <a:extLst>
                  <a:ext uri="{FF2B5EF4-FFF2-40B4-BE49-F238E27FC236}">
                    <a16:creationId xmlns:a16="http://schemas.microsoft.com/office/drawing/2014/main" id="{9A4C4F0E-1D25-4229-BBD9-6DEBE8C345AA}"/>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3" name="Rectangle 83">
                <a:extLst>
                  <a:ext uri="{FF2B5EF4-FFF2-40B4-BE49-F238E27FC236}">
                    <a16:creationId xmlns:a16="http://schemas.microsoft.com/office/drawing/2014/main" id="{52A8B4F9-0354-405D-93B1-05ADE4A14046}"/>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4" name="Rectangle 84">
                <a:extLst>
                  <a:ext uri="{FF2B5EF4-FFF2-40B4-BE49-F238E27FC236}">
                    <a16:creationId xmlns:a16="http://schemas.microsoft.com/office/drawing/2014/main" id="{320372C9-1A5E-4FC1-8F3B-E502BB61EF46}"/>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5" name="Rectangle 85">
                <a:extLst>
                  <a:ext uri="{FF2B5EF4-FFF2-40B4-BE49-F238E27FC236}">
                    <a16:creationId xmlns:a16="http://schemas.microsoft.com/office/drawing/2014/main" id="{9AEC3C21-32E9-4F4E-A469-1D0ECAAA6598}"/>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6" name="Rectangle 86">
                <a:extLst>
                  <a:ext uri="{FF2B5EF4-FFF2-40B4-BE49-F238E27FC236}">
                    <a16:creationId xmlns:a16="http://schemas.microsoft.com/office/drawing/2014/main" id="{82F8C5C2-07D4-46ED-B689-C4A366B20902}"/>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7" name="Rectangle 87">
                <a:extLst>
                  <a:ext uri="{FF2B5EF4-FFF2-40B4-BE49-F238E27FC236}">
                    <a16:creationId xmlns:a16="http://schemas.microsoft.com/office/drawing/2014/main" id="{CC883D16-1461-42CB-AE2D-4EC2729F8044}"/>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8" name="Rectangle 88">
                <a:extLst>
                  <a:ext uri="{FF2B5EF4-FFF2-40B4-BE49-F238E27FC236}">
                    <a16:creationId xmlns:a16="http://schemas.microsoft.com/office/drawing/2014/main" id="{AB02C8F8-3904-449B-9CAD-C80BA2C2C602}"/>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9" name="Rectangle 89">
                <a:extLst>
                  <a:ext uri="{FF2B5EF4-FFF2-40B4-BE49-F238E27FC236}">
                    <a16:creationId xmlns:a16="http://schemas.microsoft.com/office/drawing/2014/main" id="{226389D7-C4F3-45B7-8584-6138FAE106BC}"/>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0" name="Rectangle 90">
                <a:extLst>
                  <a:ext uri="{FF2B5EF4-FFF2-40B4-BE49-F238E27FC236}">
                    <a16:creationId xmlns:a16="http://schemas.microsoft.com/office/drawing/2014/main" id="{78FBE99C-6848-414E-BD29-5465E642630D}"/>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1" name="Rectangle 91">
                <a:extLst>
                  <a:ext uri="{FF2B5EF4-FFF2-40B4-BE49-F238E27FC236}">
                    <a16:creationId xmlns:a16="http://schemas.microsoft.com/office/drawing/2014/main" id="{F0BBE1FA-8190-4CA4-808D-7085F8493022}"/>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2" name="Rectangle 92">
                <a:extLst>
                  <a:ext uri="{FF2B5EF4-FFF2-40B4-BE49-F238E27FC236}">
                    <a16:creationId xmlns:a16="http://schemas.microsoft.com/office/drawing/2014/main" id="{8E07CB29-B573-4B22-B8BB-DB6BA86E0899}"/>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3" name="Rectangle 93">
                <a:extLst>
                  <a:ext uri="{FF2B5EF4-FFF2-40B4-BE49-F238E27FC236}">
                    <a16:creationId xmlns:a16="http://schemas.microsoft.com/office/drawing/2014/main" id="{A612F3C6-0C93-456D-AF14-7BE8610301AA}"/>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4" name="Rectangle 94">
                <a:extLst>
                  <a:ext uri="{FF2B5EF4-FFF2-40B4-BE49-F238E27FC236}">
                    <a16:creationId xmlns:a16="http://schemas.microsoft.com/office/drawing/2014/main" id="{95785A2E-BF3B-4CA7-946C-7F9EC4EC126E}"/>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5" name="Rectangle 95">
                <a:extLst>
                  <a:ext uri="{FF2B5EF4-FFF2-40B4-BE49-F238E27FC236}">
                    <a16:creationId xmlns:a16="http://schemas.microsoft.com/office/drawing/2014/main" id="{C26644DA-2E29-4877-A5B7-18603E321673}"/>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6" name="Rectangle 96">
                <a:extLst>
                  <a:ext uri="{FF2B5EF4-FFF2-40B4-BE49-F238E27FC236}">
                    <a16:creationId xmlns:a16="http://schemas.microsoft.com/office/drawing/2014/main" id="{1BE700B3-3E7A-4D07-8CC6-C52488BD2FF0}"/>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7" name="Rectangle 97">
                <a:extLst>
                  <a:ext uri="{FF2B5EF4-FFF2-40B4-BE49-F238E27FC236}">
                    <a16:creationId xmlns:a16="http://schemas.microsoft.com/office/drawing/2014/main" id="{CC5F2449-4A78-4197-A2B9-B525CF4EB7EF}"/>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8" name="Rectangle 98">
                <a:extLst>
                  <a:ext uri="{FF2B5EF4-FFF2-40B4-BE49-F238E27FC236}">
                    <a16:creationId xmlns:a16="http://schemas.microsoft.com/office/drawing/2014/main" id="{0F2FD9D6-3C2D-4479-862A-869E3D5CF467}"/>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9" name="Rectangle 99">
                <a:extLst>
                  <a:ext uri="{FF2B5EF4-FFF2-40B4-BE49-F238E27FC236}">
                    <a16:creationId xmlns:a16="http://schemas.microsoft.com/office/drawing/2014/main" id="{00D13232-8FEE-4DF9-B1E7-AC104E43A587}"/>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0" name="Rectangle 100">
                <a:extLst>
                  <a:ext uri="{FF2B5EF4-FFF2-40B4-BE49-F238E27FC236}">
                    <a16:creationId xmlns:a16="http://schemas.microsoft.com/office/drawing/2014/main" id="{6DA0326C-53C2-4F6C-BAB2-2374C2DB83BD}"/>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1" name="Rectangle 101">
                <a:extLst>
                  <a:ext uri="{FF2B5EF4-FFF2-40B4-BE49-F238E27FC236}">
                    <a16:creationId xmlns:a16="http://schemas.microsoft.com/office/drawing/2014/main" id="{21D7EE15-01A5-4F27-A50D-86E0C246C150}"/>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2" name="Rectangle 102">
                <a:extLst>
                  <a:ext uri="{FF2B5EF4-FFF2-40B4-BE49-F238E27FC236}">
                    <a16:creationId xmlns:a16="http://schemas.microsoft.com/office/drawing/2014/main" id="{A331AF24-448C-4AD9-B027-BC53ED841C29}"/>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3" name="Rectangle 103">
                <a:extLst>
                  <a:ext uri="{FF2B5EF4-FFF2-40B4-BE49-F238E27FC236}">
                    <a16:creationId xmlns:a16="http://schemas.microsoft.com/office/drawing/2014/main" id="{595CEAF9-E445-40F5-BF05-90E75027934B}"/>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4" name="Rectangle 104">
                <a:extLst>
                  <a:ext uri="{FF2B5EF4-FFF2-40B4-BE49-F238E27FC236}">
                    <a16:creationId xmlns:a16="http://schemas.microsoft.com/office/drawing/2014/main" id="{8E85BC20-A295-44E4-9685-43477FB18725}"/>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5" name="Rectangle 105">
                <a:extLst>
                  <a:ext uri="{FF2B5EF4-FFF2-40B4-BE49-F238E27FC236}">
                    <a16:creationId xmlns:a16="http://schemas.microsoft.com/office/drawing/2014/main" id="{4AD8D58E-4DC5-4E28-8973-4092BB81F48B}"/>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6" name="Rectangle 106">
                <a:extLst>
                  <a:ext uri="{FF2B5EF4-FFF2-40B4-BE49-F238E27FC236}">
                    <a16:creationId xmlns:a16="http://schemas.microsoft.com/office/drawing/2014/main" id="{2F816823-25D9-4E0D-9E49-2AF1F7D82093}"/>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7" name="Rectangle 107">
                <a:extLst>
                  <a:ext uri="{FF2B5EF4-FFF2-40B4-BE49-F238E27FC236}">
                    <a16:creationId xmlns:a16="http://schemas.microsoft.com/office/drawing/2014/main" id="{C8EEFF61-41DF-4088-BA74-7A97B4E3B1C5}"/>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8" name="Rectangle 108">
                <a:extLst>
                  <a:ext uri="{FF2B5EF4-FFF2-40B4-BE49-F238E27FC236}">
                    <a16:creationId xmlns:a16="http://schemas.microsoft.com/office/drawing/2014/main" id="{8F1C4456-0436-4713-9017-37415FB591D9}"/>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9" name="Rectangle 109">
                <a:extLst>
                  <a:ext uri="{FF2B5EF4-FFF2-40B4-BE49-F238E27FC236}">
                    <a16:creationId xmlns:a16="http://schemas.microsoft.com/office/drawing/2014/main" id="{4F9F5B6C-331E-4DD9-9CAB-311D403B0242}"/>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0" name="Rectangle 110">
                <a:extLst>
                  <a:ext uri="{FF2B5EF4-FFF2-40B4-BE49-F238E27FC236}">
                    <a16:creationId xmlns:a16="http://schemas.microsoft.com/office/drawing/2014/main" id="{A40223EF-1851-437E-A401-E0EA978FCC66}"/>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1" name="Rectangle 111">
                <a:extLst>
                  <a:ext uri="{FF2B5EF4-FFF2-40B4-BE49-F238E27FC236}">
                    <a16:creationId xmlns:a16="http://schemas.microsoft.com/office/drawing/2014/main" id="{C010C067-2B7B-4525-958A-A67FBEF160E9}"/>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2" name="Rectangle 112">
                <a:extLst>
                  <a:ext uri="{FF2B5EF4-FFF2-40B4-BE49-F238E27FC236}">
                    <a16:creationId xmlns:a16="http://schemas.microsoft.com/office/drawing/2014/main" id="{9B942A4F-6C91-434A-8FC2-F2EBCD742F6D}"/>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3" name="Rectangle 113">
                <a:extLst>
                  <a:ext uri="{FF2B5EF4-FFF2-40B4-BE49-F238E27FC236}">
                    <a16:creationId xmlns:a16="http://schemas.microsoft.com/office/drawing/2014/main" id="{994B163D-42BA-416F-9DC6-13028E1B662D}"/>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4" name="Rectangle 114">
                <a:extLst>
                  <a:ext uri="{FF2B5EF4-FFF2-40B4-BE49-F238E27FC236}">
                    <a16:creationId xmlns:a16="http://schemas.microsoft.com/office/drawing/2014/main" id="{2A8B4B81-5E92-480F-BAE1-65C0C68A22EA}"/>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5" name="Rectangle 115">
                <a:extLst>
                  <a:ext uri="{FF2B5EF4-FFF2-40B4-BE49-F238E27FC236}">
                    <a16:creationId xmlns:a16="http://schemas.microsoft.com/office/drawing/2014/main" id="{86BA2DDF-4F90-498F-BC90-55809AB527FF}"/>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6" name="Rectangle 116">
                <a:extLst>
                  <a:ext uri="{FF2B5EF4-FFF2-40B4-BE49-F238E27FC236}">
                    <a16:creationId xmlns:a16="http://schemas.microsoft.com/office/drawing/2014/main" id="{4F9A3AE7-B62A-47EA-AF4B-BB955E6C6158}"/>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7" name="Rectangle 117">
                <a:extLst>
                  <a:ext uri="{FF2B5EF4-FFF2-40B4-BE49-F238E27FC236}">
                    <a16:creationId xmlns:a16="http://schemas.microsoft.com/office/drawing/2014/main" id="{BEA7C37B-5837-42AA-BEAD-B72656D2D9F2}"/>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8" name="Rectangle 118">
                <a:extLst>
                  <a:ext uri="{FF2B5EF4-FFF2-40B4-BE49-F238E27FC236}">
                    <a16:creationId xmlns:a16="http://schemas.microsoft.com/office/drawing/2014/main" id="{0E11FF82-16C0-4797-993F-E394EBFD0B7B}"/>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9" name="Rectangle 119">
                <a:extLst>
                  <a:ext uri="{FF2B5EF4-FFF2-40B4-BE49-F238E27FC236}">
                    <a16:creationId xmlns:a16="http://schemas.microsoft.com/office/drawing/2014/main" id="{AEFBA5C5-C5DD-4685-A4FE-9FF3E8ECCFF3}"/>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0" name="Rectangle 120">
                <a:extLst>
                  <a:ext uri="{FF2B5EF4-FFF2-40B4-BE49-F238E27FC236}">
                    <a16:creationId xmlns:a16="http://schemas.microsoft.com/office/drawing/2014/main" id="{9ECBE1A1-4BED-42CE-A77F-048578AC1657}"/>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1" name="Rectangle 121">
                <a:extLst>
                  <a:ext uri="{FF2B5EF4-FFF2-40B4-BE49-F238E27FC236}">
                    <a16:creationId xmlns:a16="http://schemas.microsoft.com/office/drawing/2014/main" id="{498A7749-B2DF-43FC-93D7-2CBB5576F516}"/>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2" name="Rectangle 122">
                <a:extLst>
                  <a:ext uri="{FF2B5EF4-FFF2-40B4-BE49-F238E27FC236}">
                    <a16:creationId xmlns:a16="http://schemas.microsoft.com/office/drawing/2014/main" id="{049A9411-30B3-4AD7-B72C-8EC1717A023D}"/>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3" name="Rectangle 123">
                <a:extLst>
                  <a:ext uri="{FF2B5EF4-FFF2-40B4-BE49-F238E27FC236}">
                    <a16:creationId xmlns:a16="http://schemas.microsoft.com/office/drawing/2014/main" id="{D0137E78-D23C-43B7-A295-A205B701E99D}"/>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4" name="Rectangle 124">
                <a:extLst>
                  <a:ext uri="{FF2B5EF4-FFF2-40B4-BE49-F238E27FC236}">
                    <a16:creationId xmlns:a16="http://schemas.microsoft.com/office/drawing/2014/main" id="{5E300200-334A-4D5A-A5DF-6EB033D24208}"/>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5" name="Rectangle 125">
                <a:extLst>
                  <a:ext uri="{FF2B5EF4-FFF2-40B4-BE49-F238E27FC236}">
                    <a16:creationId xmlns:a16="http://schemas.microsoft.com/office/drawing/2014/main" id="{F9C68252-8154-4756-A779-20907D464453}"/>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6" name="Rectangle 126">
                <a:extLst>
                  <a:ext uri="{FF2B5EF4-FFF2-40B4-BE49-F238E27FC236}">
                    <a16:creationId xmlns:a16="http://schemas.microsoft.com/office/drawing/2014/main" id="{78BC6129-4787-4127-92A8-31D5203B77DB}"/>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7" name="Rectangle 127">
                <a:extLst>
                  <a:ext uri="{FF2B5EF4-FFF2-40B4-BE49-F238E27FC236}">
                    <a16:creationId xmlns:a16="http://schemas.microsoft.com/office/drawing/2014/main" id="{2331AC25-D24E-4AF3-B7D1-313812AAC8E3}"/>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8" name="Rectangle 128">
                <a:extLst>
                  <a:ext uri="{FF2B5EF4-FFF2-40B4-BE49-F238E27FC236}">
                    <a16:creationId xmlns:a16="http://schemas.microsoft.com/office/drawing/2014/main" id="{EC901F3B-4FC4-4163-B0EF-B3EF0B9FE345}"/>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9" name="Rectangle 129">
                <a:extLst>
                  <a:ext uri="{FF2B5EF4-FFF2-40B4-BE49-F238E27FC236}">
                    <a16:creationId xmlns:a16="http://schemas.microsoft.com/office/drawing/2014/main" id="{8D3B0869-09DE-4B94-B0A9-534625AA82AB}"/>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0" name="Rectangle 130">
                <a:extLst>
                  <a:ext uri="{FF2B5EF4-FFF2-40B4-BE49-F238E27FC236}">
                    <a16:creationId xmlns:a16="http://schemas.microsoft.com/office/drawing/2014/main" id="{95B434BA-BE89-49E3-B63C-8F7D46D7628A}"/>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1" name="Rectangle 131">
                <a:extLst>
                  <a:ext uri="{FF2B5EF4-FFF2-40B4-BE49-F238E27FC236}">
                    <a16:creationId xmlns:a16="http://schemas.microsoft.com/office/drawing/2014/main" id="{B90FF2EC-EE10-4E28-B6BC-24793035ED85}"/>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2" name="Rectangle 132">
                <a:extLst>
                  <a:ext uri="{FF2B5EF4-FFF2-40B4-BE49-F238E27FC236}">
                    <a16:creationId xmlns:a16="http://schemas.microsoft.com/office/drawing/2014/main" id="{923155B0-D0A3-4297-949C-03EEE7B87AB0}"/>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3" name="Rectangle 133">
                <a:extLst>
                  <a:ext uri="{FF2B5EF4-FFF2-40B4-BE49-F238E27FC236}">
                    <a16:creationId xmlns:a16="http://schemas.microsoft.com/office/drawing/2014/main" id="{A133FAA1-DEB4-433C-ABBF-03AB8BDB1A54}"/>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4" name="Rectangle 134">
                <a:extLst>
                  <a:ext uri="{FF2B5EF4-FFF2-40B4-BE49-F238E27FC236}">
                    <a16:creationId xmlns:a16="http://schemas.microsoft.com/office/drawing/2014/main" id="{B4AC422D-1C94-4B9E-BADD-2BE23AF433AB}"/>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5" name="Rectangle 135">
                <a:extLst>
                  <a:ext uri="{FF2B5EF4-FFF2-40B4-BE49-F238E27FC236}">
                    <a16:creationId xmlns:a16="http://schemas.microsoft.com/office/drawing/2014/main" id="{CD60A738-6739-422D-825D-0221D71A1FDA}"/>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6" name="Rectangle 136">
                <a:extLst>
                  <a:ext uri="{FF2B5EF4-FFF2-40B4-BE49-F238E27FC236}">
                    <a16:creationId xmlns:a16="http://schemas.microsoft.com/office/drawing/2014/main" id="{DFE3FF03-01F6-4ADB-ADFF-B2E6A124FBD3}"/>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7" name="Rectangle 137">
                <a:extLst>
                  <a:ext uri="{FF2B5EF4-FFF2-40B4-BE49-F238E27FC236}">
                    <a16:creationId xmlns:a16="http://schemas.microsoft.com/office/drawing/2014/main" id="{528E368E-CDA3-4835-AD0B-0A2E3BD4A55C}"/>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8" name="Freeform 138">
                <a:extLst>
                  <a:ext uri="{FF2B5EF4-FFF2-40B4-BE49-F238E27FC236}">
                    <a16:creationId xmlns:a16="http://schemas.microsoft.com/office/drawing/2014/main" id="{9C3ECC9C-1583-4E15-AB95-0C97073533D6}"/>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9" name="Freeform 139">
                <a:extLst>
                  <a:ext uri="{FF2B5EF4-FFF2-40B4-BE49-F238E27FC236}">
                    <a16:creationId xmlns:a16="http://schemas.microsoft.com/office/drawing/2014/main" id="{D39EC52F-3401-45CF-9DD4-8ACFBDDA2FBD}"/>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0" name="Freeform 140">
                <a:extLst>
                  <a:ext uri="{FF2B5EF4-FFF2-40B4-BE49-F238E27FC236}">
                    <a16:creationId xmlns:a16="http://schemas.microsoft.com/office/drawing/2014/main" id="{3934A754-C2BB-4B9A-8B42-820238EF976F}"/>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1" name="Freeform 141">
                <a:extLst>
                  <a:ext uri="{FF2B5EF4-FFF2-40B4-BE49-F238E27FC236}">
                    <a16:creationId xmlns:a16="http://schemas.microsoft.com/office/drawing/2014/main" id="{63F05132-894E-4872-ADC0-84F52760830C}"/>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2" name="Freeform 142">
                <a:extLst>
                  <a:ext uri="{FF2B5EF4-FFF2-40B4-BE49-F238E27FC236}">
                    <a16:creationId xmlns:a16="http://schemas.microsoft.com/office/drawing/2014/main" id="{344B72A3-3B67-44F7-978E-67ECB9633D82}"/>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3" name="Freeform 143">
                <a:extLst>
                  <a:ext uri="{FF2B5EF4-FFF2-40B4-BE49-F238E27FC236}">
                    <a16:creationId xmlns:a16="http://schemas.microsoft.com/office/drawing/2014/main" id="{C87A15F8-E476-41BB-A370-BE6E1C3C31A1}"/>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4" name="Freeform 144">
                <a:extLst>
                  <a:ext uri="{FF2B5EF4-FFF2-40B4-BE49-F238E27FC236}">
                    <a16:creationId xmlns:a16="http://schemas.microsoft.com/office/drawing/2014/main" id="{B4BCC129-469E-4D27-8F20-9C0D53DC072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5" name="Freeform 145">
                <a:extLst>
                  <a:ext uri="{FF2B5EF4-FFF2-40B4-BE49-F238E27FC236}">
                    <a16:creationId xmlns:a16="http://schemas.microsoft.com/office/drawing/2014/main" id="{F8609793-5E4F-44FC-92B1-9F9604ECF73A}"/>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6" name="Freeform 146">
                <a:extLst>
                  <a:ext uri="{FF2B5EF4-FFF2-40B4-BE49-F238E27FC236}">
                    <a16:creationId xmlns:a16="http://schemas.microsoft.com/office/drawing/2014/main" id="{1D0AAA57-4B0C-4793-AE40-FB66177B86D8}"/>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7" name="Rectangle 147">
                <a:extLst>
                  <a:ext uri="{FF2B5EF4-FFF2-40B4-BE49-F238E27FC236}">
                    <a16:creationId xmlns:a16="http://schemas.microsoft.com/office/drawing/2014/main" id="{97CF63F1-81E8-4264-8C5F-E605AD84EEB0}"/>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8" name="Rectangle 148">
                <a:extLst>
                  <a:ext uri="{FF2B5EF4-FFF2-40B4-BE49-F238E27FC236}">
                    <a16:creationId xmlns:a16="http://schemas.microsoft.com/office/drawing/2014/main" id="{DE7C09B0-40B0-406D-9678-679AD342D4EB}"/>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9" name="Freeform 149">
                <a:extLst>
                  <a:ext uri="{FF2B5EF4-FFF2-40B4-BE49-F238E27FC236}">
                    <a16:creationId xmlns:a16="http://schemas.microsoft.com/office/drawing/2014/main" id="{37C43A85-7047-428B-A392-03B90B0996C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0" name="Freeform 150">
                <a:extLst>
                  <a:ext uri="{FF2B5EF4-FFF2-40B4-BE49-F238E27FC236}">
                    <a16:creationId xmlns:a16="http://schemas.microsoft.com/office/drawing/2014/main" id="{3EE75B39-3C66-438F-B9C0-C889E3DD29C1}"/>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1" name="Freeform 151">
                <a:extLst>
                  <a:ext uri="{FF2B5EF4-FFF2-40B4-BE49-F238E27FC236}">
                    <a16:creationId xmlns:a16="http://schemas.microsoft.com/office/drawing/2014/main" id="{80715D6B-BAB7-4CE7-A809-D6591DBF84D5}"/>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72" name="Oval 152">
                <a:extLst>
                  <a:ext uri="{FF2B5EF4-FFF2-40B4-BE49-F238E27FC236}">
                    <a16:creationId xmlns:a16="http://schemas.microsoft.com/office/drawing/2014/main" id="{3E868AF2-244A-4F0D-BB9F-68AE3F17CC6E}"/>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7673" name="Rectangle 153">
            <a:extLst>
              <a:ext uri="{FF2B5EF4-FFF2-40B4-BE49-F238E27FC236}">
                <a16:creationId xmlns:a16="http://schemas.microsoft.com/office/drawing/2014/main" id="{621FD95F-84E5-4EC2-88FE-B2EB6E4B5AC1}"/>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47674" name="Rectangle 154">
            <a:extLst>
              <a:ext uri="{FF2B5EF4-FFF2-40B4-BE49-F238E27FC236}">
                <a16:creationId xmlns:a16="http://schemas.microsoft.com/office/drawing/2014/main" id="{412CC75F-A073-402D-B5DB-0D8D50DC5AF9}"/>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747675" name="Rectangle 155">
            <a:extLst>
              <a:ext uri="{FF2B5EF4-FFF2-40B4-BE49-F238E27FC236}">
                <a16:creationId xmlns:a16="http://schemas.microsoft.com/office/drawing/2014/main" id="{41B4B551-F6E8-4910-A114-617DBC34899B}"/>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6" name="Rectangle 156">
            <a:extLst>
              <a:ext uri="{FF2B5EF4-FFF2-40B4-BE49-F238E27FC236}">
                <a16:creationId xmlns:a16="http://schemas.microsoft.com/office/drawing/2014/main" id="{637648D2-CE35-4921-95C5-FCBF754FD593}"/>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7" name="Rectangle 157">
            <a:extLst>
              <a:ext uri="{FF2B5EF4-FFF2-40B4-BE49-F238E27FC236}">
                <a16:creationId xmlns:a16="http://schemas.microsoft.com/office/drawing/2014/main" id="{C63905B1-CF22-4DCE-9319-D3514A0E7169}"/>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8E286297-748F-47B5-A97A-59AB15979A73}" type="slidenum">
              <a:rPr lang="en-US" altLang="en-US"/>
              <a:pPr/>
              <a:t>‹#›</a:t>
            </a:fld>
            <a:endParaRPr lang="en-US" altLang="en-US"/>
          </a:p>
        </p:txBody>
      </p:sp>
    </p:spTree>
    <p:extLst>
      <p:ext uri="{BB962C8B-B14F-4D97-AF65-F5344CB8AC3E}">
        <p14:creationId xmlns:p14="http://schemas.microsoft.com/office/powerpoint/2010/main" val="1325078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D970-A6C5-46A0-84AF-5369B1B5C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C80EC-16B9-4360-A588-FF9A18EA2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54223-AAFC-46B4-B985-59E01B4FCD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7D5EF7A-9FED-4B00-AE4F-EEBB6C6233B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7BD4D8-621A-4124-B883-D9D41A17895A}"/>
              </a:ext>
            </a:extLst>
          </p:cNvPr>
          <p:cNvSpPr>
            <a:spLocks noGrp="1"/>
          </p:cNvSpPr>
          <p:nvPr>
            <p:ph type="sldNum" sz="quarter" idx="12"/>
          </p:nvPr>
        </p:nvSpPr>
        <p:spPr/>
        <p:txBody>
          <a:bodyPr/>
          <a:lstStyle>
            <a:lvl1pPr>
              <a:defRPr/>
            </a:lvl1pPr>
          </a:lstStyle>
          <a:p>
            <a:fld id="{57E01D00-BDF2-463A-A039-2E4046DB48B4}" type="slidenum">
              <a:rPr lang="en-US" altLang="en-US"/>
              <a:pPr/>
              <a:t>‹#›</a:t>
            </a:fld>
            <a:endParaRPr lang="en-US" altLang="en-US"/>
          </a:p>
        </p:txBody>
      </p:sp>
    </p:spTree>
    <p:extLst>
      <p:ext uri="{BB962C8B-B14F-4D97-AF65-F5344CB8AC3E}">
        <p14:creationId xmlns:p14="http://schemas.microsoft.com/office/powerpoint/2010/main" val="1160435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E3D2-22DE-4A13-A25D-E23B9BBD0F6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F8BFB8-9DEF-4186-8CFE-FBC98347387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340AD21-5FE2-4A04-AD63-9F900B8EBB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8E5CE6-67C3-4802-A5B9-0829836E0FF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41C157-5295-40AD-BA61-BE05FABA371E}"/>
              </a:ext>
            </a:extLst>
          </p:cNvPr>
          <p:cNvSpPr>
            <a:spLocks noGrp="1"/>
          </p:cNvSpPr>
          <p:nvPr>
            <p:ph type="sldNum" sz="quarter" idx="12"/>
          </p:nvPr>
        </p:nvSpPr>
        <p:spPr/>
        <p:txBody>
          <a:bodyPr/>
          <a:lstStyle>
            <a:lvl1pPr>
              <a:defRPr/>
            </a:lvl1pPr>
          </a:lstStyle>
          <a:p>
            <a:fld id="{FE0D7894-8853-4DFA-A8B9-95057368E9A0}" type="slidenum">
              <a:rPr lang="en-US" altLang="en-US"/>
              <a:pPr/>
              <a:t>‹#›</a:t>
            </a:fld>
            <a:endParaRPr lang="en-US" altLang="en-US"/>
          </a:p>
        </p:txBody>
      </p:sp>
    </p:spTree>
    <p:extLst>
      <p:ext uri="{BB962C8B-B14F-4D97-AF65-F5344CB8AC3E}">
        <p14:creationId xmlns:p14="http://schemas.microsoft.com/office/powerpoint/2010/main" val="3160819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EAD7-3449-4574-94DD-77580EA99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8C37F-EAA3-4791-876A-BD214DE6FFB2}"/>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0607BE-15F9-411C-8E0A-1DD90444D1F8}"/>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3B3063-1E47-4A1A-9C00-29359E84A4C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6CD0EDE-9201-4256-84C0-B1F27CFE4F4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1C1CA1-B45F-4028-87E6-FC69BA7221C8}"/>
              </a:ext>
            </a:extLst>
          </p:cNvPr>
          <p:cNvSpPr>
            <a:spLocks noGrp="1"/>
          </p:cNvSpPr>
          <p:nvPr>
            <p:ph type="sldNum" sz="quarter" idx="12"/>
          </p:nvPr>
        </p:nvSpPr>
        <p:spPr/>
        <p:txBody>
          <a:bodyPr/>
          <a:lstStyle>
            <a:lvl1pPr>
              <a:defRPr/>
            </a:lvl1pPr>
          </a:lstStyle>
          <a:p>
            <a:fld id="{4B3EA9D2-3536-4504-8520-D0BBD6E70A92}" type="slidenum">
              <a:rPr lang="en-US" altLang="en-US"/>
              <a:pPr/>
              <a:t>‹#›</a:t>
            </a:fld>
            <a:endParaRPr lang="en-US" altLang="en-US"/>
          </a:p>
        </p:txBody>
      </p:sp>
    </p:spTree>
    <p:extLst>
      <p:ext uri="{BB962C8B-B14F-4D97-AF65-F5344CB8AC3E}">
        <p14:creationId xmlns:p14="http://schemas.microsoft.com/office/powerpoint/2010/main" val="1672985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552A-4CCE-49F1-BD29-D54DF350610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11DF3-4EE8-467B-AD4B-6F58D2CB4A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0FA74-A0C6-46D5-B5AF-1E921A07771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016F6-B4BF-4BF1-99F9-1FCB87A1CB1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72CC17-2163-4735-8647-409D90B9FDF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449FA4-3CF7-4FBC-9045-5F1C06DCBD0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C656BE1-6632-434D-BC9A-218F21FEB2C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BE65C63-F5ED-43D7-8635-85F7E00B0B8B}"/>
              </a:ext>
            </a:extLst>
          </p:cNvPr>
          <p:cNvSpPr>
            <a:spLocks noGrp="1"/>
          </p:cNvSpPr>
          <p:nvPr>
            <p:ph type="sldNum" sz="quarter" idx="12"/>
          </p:nvPr>
        </p:nvSpPr>
        <p:spPr/>
        <p:txBody>
          <a:bodyPr/>
          <a:lstStyle>
            <a:lvl1pPr>
              <a:defRPr/>
            </a:lvl1pPr>
          </a:lstStyle>
          <a:p>
            <a:fld id="{16C980E3-DEC3-4826-98F3-9D7D55B756DC}" type="slidenum">
              <a:rPr lang="en-US" altLang="en-US"/>
              <a:pPr/>
              <a:t>‹#›</a:t>
            </a:fld>
            <a:endParaRPr lang="en-US" altLang="en-US"/>
          </a:p>
        </p:txBody>
      </p:sp>
    </p:spTree>
    <p:extLst>
      <p:ext uri="{BB962C8B-B14F-4D97-AF65-F5344CB8AC3E}">
        <p14:creationId xmlns:p14="http://schemas.microsoft.com/office/powerpoint/2010/main" val="12332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CF1E19-1E14-4595-B82B-B0C642045AEA}"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4986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09AF-B6F2-4740-8739-A769272F74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F53C17-1DC7-4CD1-BBBE-B1690BA34D9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76454CD-F4A9-4477-987C-474EF1F82CE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2C48F1E-A374-47A2-9AA2-C5D1B46341A4}"/>
              </a:ext>
            </a:extLst>
          </p:cNvPr>
          <p:cNvSpPr>
            <a:spLocks noGrp="1"/>
          </p:cNvSpPr>
          <p:nvPr>
            <p:ph type="sldNum" sz="quarter" idx="12"/>
          </p:nvPr>
        </p:nvSpPr>
        <p:spPr/>
        <p:txBody>
          <a:bodyPr/>
          <a:lstStyle>
            <a:lvl1pPr>
              <a:defRPr/>
            </a:lvl1pPr>
          </a:lstStyle>
          <a:p>
            <a:fld id="{79AAB2D1-0EBE-45ED-B232-F6F5AB49A8A7}" type="slidenum">
              <a:rPr lang="en-US" altLang="en-US"/>
              <a:pPr/>
              <a:t>‹#›</a:t>
            </a:fld>
            <a:endParaRPr lang="en-US" altLang="en-US"/>
          </a:p>
        </p:txBody>
      </p:sp>
    </p:spTree>
    <p:extLst>
      <p:ext uri="{BB962C8B-B14F-4D97-AF65-F5344CB8AC3E}">
        <p14:creationId xmlns:p14="http://schemas.microsoft.com/office/powerpoint/2010/main" val="3053016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B4C8E-7C42-42E5-8FD4-3302B1AB8A5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A9F5AB8-724D-4DF1-B3CE-47F2610AF09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B48F1CC-2512-49DF-BC66-9AF35FE8126D}"/>
              </a:ext>
            </a:extLst>
          </p:cNvPr>
          <p:cNvSpPr>
            <a:spLocks noGrp="1"/>
          </p:cNvSpPr>
          <p:nvPr>
            <p:ph type="sldNum" sz="quarter" idx="12"/>
          </p:nvPr>
        </p:nvSpPr>
        <p:spPr/>
        <p:txBody>
          <a:bodyPr/>
          <a:lstStyle>
            <a:lvl1pPr>
              <a:defRPr/>
            </a:lvl1pPr>
          </a:lstStyle>
          <a:p>
            <a:fld id="{FD568E3B-2CD3-482F-95A2-3BE462DB9E42}" type="slidenum">
              <a:rPr lang="en-US" altLang="en-US"/>
              <a:pPr/>
              <a:t>‹#›</a:t>
            </a:fld>
            <a:endParaRPr lang="en-US" altLang="en-US"/>
          </a:p>
        </p:txBody>
      </p:sp>
    </p:spTree>
    <p:extLst>
      <p:ext uri="{BB962C8B-B14F-4D97-AF65-F5344CB8AC3E}">
        <p14:creationId xmlns:p14="http://schemas.microsoft.com/office/powerpoint/2010/main" val="2735553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A298-7415-4F67-B89D-A424799AB00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D8158-3D96-4819-A77F-6044E78EC3A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34B23-8594-4184-AD74-CF40C5F2C9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7EEFC-99E5-4541-B04B-BDAD03E23D5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6342A9D-07D3-4E12-B022-06CAF44DA7B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D6C17B0-764C-4DFA-AABA-9E118CFAF0D2}"/>
              </a:ext>
            </a:extLst>
          </p:cNvPr>
          <p:cNvSpPr>
            <a:spLocks noGrp="1"/>
          </p:cNvSpPr>
          <p:nvPr>
            <p:ph type="sldNum" sz="quarter" idx="12"/>
          </p:nvPr>
        </p:nvSpPr>
        <p:spPr/>
        <p:txBody>
          <a:bodyPr/>
          <a:lstStyle>
            <a:lvl1pPr>
              <a:defRPr/>
            </a:lvl1pPr>
          </a:lstStyle>
          <a:p>
            <a:fld id="{8380BB52-3FD8-438F-A767-A75F9F744F45}" type="slidenum">
              <a:rPr lang="en-US" altLang="en-US"/>
              <a:pPr/>
              <a:t>‹#›</a:t>
            </a:fld>
            <a:endParaRPr lang="en-US" altLang="en-US"/>
          </a:p>
        </p:txBody>
      </p:sp>
    </p:spTree>
    <p:extLst>
      <p:ext uri="{BB962C8B-B14F-4D97-AF65-F5344CB8AC3E}">
        <p14:creationId xmlns:p14="http://schemas.microsoft.com/office/powerpoint/2010/main" val="2662955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F0B8-CCB0-43F9-AB48-AF474E67DC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BB415-4672-4B71-B46D-EBB47292A3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82F4F-94CD-4AD1-92A7-AC45B97A82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842CF-DBF3-43A5-BFB5-956AEFD48BF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FBFEC9-EA75-4551-81D7-B94D741B85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88B5967-E9BB-4C14-8DA6-423699EC7912}"/>
              </a:ext>
            </a:extLst>
          </p:cNvPr>
          <p:cNvSpPr>
            <a:spLocks noGrp="1"/>
          </p:cNvSpPr>
          <p:nvPr>
            <p:ph type="sldNum" sz="quarter" idx="12"/>
          </p:nvPr>
        </p:nvSpPr>
        <p:spPr/>
        <p:txBody>
          <a:bodyPr/>
          <a:lstStyle>
            <a:lvl1pPr>
              <a:defRPr/>
            </a:lvl1pPr>
          </a:lstStyle>
          <a:p>
            <a:fld id="{C9AD67AF-F55E-4CA3-A1EB-DF7A3835EF99}" type="slidenum">
              <a:rPr lang="en-US" altLang="en-US"/>
              <a:pPr/>
              <a:t>‹#›</a:t>
            </a:fld>
            <a:endParaRPr lang="en-US" altLang="en-US"/>
          </a:p>
        </p:txBody>
      </p:sp>
    </p:spTree>
    <p:extLst>
      <p:ext uri="{BB962C8B-B14F-4D97-AF65-F5344CB8AC3E}">
        <p14:creationId xmlns:p14="http://schemas.microsoft.com/office/powerpoint/2010/main" val="684448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0CDE-056E-4F1B-8018-E5E63E8ED5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EA9A1-456A-43FC-9411-EC9B8836F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02C33-90D9-4B41-9249-BF92D80158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366FB3-A8AC-490B-9E77-32D1A1E163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2ADB3E0-6C1F-4850-A6B2-3E79204A9EE9}"/>
              </a:ext>
            </a:extLst>
          </p:cNvPr>
          <p:cNvSpPr>
            <a:spLocks noGrp="1"/>
          </p:cNvSpPr>
          <p:nvPr>
            <p:ph type="sldNum" sz="quarter" idx="12"/>
          </p:nvPr>
        </p:nvSpPr>
        <p:spPr/>
        <p:txBody>
          <a:bodyPr/>
          <a:lstStyle>
            <a:lvl1pPr>
              <a:defRPr/>
            </a:lvl1pPr>
          </a:lstStyle>
          <a:p>
            <a:fld id="{A60BE62F-53D9-49AC-B148-DE5D78B3E986}" type="slidenum">
              <a:rPr lang="en-US" altLang="en-US"/>
              <a:pPr/>
              <a:t>‹#›</a:t>
            </a:fld>
            <a:endParaRPr lang="en-US" altLang="en-US"/>
          </a:p>
        </p:txBody>
      </p:sp>
    </p:spTree>
    <p:extLst>
      <p:ext uri="{BB962C8B-B14F-4D97-AF65-F5344CB8AC3E}">
        <p14:creationId xmlns:p14="http://schemas.microsoft.com/office/powerpoint/2010/main" val="816380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150EA-646E-4415-B845-8FBE02262305}"/>
              </a:ext>
            </a:extLst>
          </p:cNvPr>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9226ED-0159-4896-920B-FFA15919FEFB}"/>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F1C2-9DF4-40BE-98B9-34AEC10208F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9C5FD62-175E-4F6D-86DA-34FA273891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F604EF-A0D8-45C7-ABD9-9FF0DFB6DE9D}"/>
              </a:ext>
            </a:extLst>
          </p:cNvPr>
          <p:cNvSpPr>
            <a:spLocks noGrp="1"/>
          </p:cNvSpPr>
          <p:nvPr>
            <p:ph type="sldNum" sz="quarter" idx="12"/>
          </p:nvPr>
        </p:nvSpPr>
        <p:spPr/>
        <p:txBody>
          <a:bodyPr/>
          <a:lstStyle>
            <a:lvl1pPr>
              <a:defRPr/>
            </a:lvl1pPr>
          </a:lstStyle>
          <a:p>
            <a:fld id="{55BA4354-D4F8-4401-9951-DF23FA06B423}" type="slidenum">
              <a:rPr lang="en-US" altLang="en-US"/>
              <a:pPr/>
              <a:t>‹#›</a:t>
            </a:fld>
            <a:endParaRPr lang="en-US" altLang="en-US"/>
          </a:p>
        </p:txBody>
      </p:sp>
    </p:spTree>
    <p:extLst>
      <p:ext uri="{BB962C8B-B14F-4D97-AF65-F5344CB8AC3E}">
        <p14:creationId xmlns:p14="http://schemas.microsoft.com/office/powerpoint/2010/main" val="134689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CF1E19-1E14-4595-B82B-B0C642045AEA}"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49950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F1E19-1E14-4595-B82B-B0C642045AEA}"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11000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CF1E19-1E14-4595-B82B-B0C642045AEA}"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41429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CF1E19-1E14-4595-B82B-B0C642045AEA}"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98965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F1E19-1E14-4595-B82B-B0C642045AEA}" type="datetimeFigureOut">
              <a:rPr lang="en-US" smtClean="0"/>
              <a:t>3/10/2022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1954E-B32C-48CD-80CC-D5FB39CBD77D}" type="slidenum">
              <a:rPr lang="en-US" smtClean="0"/>
              <a:t>‹#›</a:t>
            </a:fld>
            <a:endParaRPr lang="en-US"/>
          </a:p>
        </p:txBody>
      </p:sp>
    </p:spTree>
    <p:extLst>
      <p:ext uri="{BB962C8B-B14F-4D97-AF65-F5344CB8AC3E}">
        <p14:creationId xmlns:p14="http://schemas.microsoft.com/office/powerpoint/2010/main" val="2955827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3/10/2022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746498" name="Group 2">
            <a:extLst>
              <a:ext uri="{FF2B5EF4-FFF2-40B4-BE49-F238E27FC236}">
                <a16:creationId xmlns:a16="http://schemas.microsoft.com/office/drawing/2014/main" id="{115D01E7-6B84-4FE4-ACAE-FD651FC906A1}"/>
              </a:ext>
            </a:extLst>
          </p:cNvPr>
          <p:cNvGrpSpPr>
            <a:grpSpLocks/>
          </p:cNvGrpSpPr>
          <p:nvPr/>
        </p:nvGrpSpPr>
        <p:grpSpPr bwMode="auto">
          <a:xfrm>
            <a:off x="0" y="1422400"/>
            <a:ext cx="9147175" cy="5435600"/>
            <a:chOff x="0" y="896"/>
            <a:chExt cx="5762" cy="3424"/>
          </a:xfrm>
        </p:grpSpPr>
        <p:grpSp>
          <p:nvGrpSpPr>
            <p:cNvPr id="746499" name="Group 3">
              <a:extLst>
                <a:ext uri="{FF2B5EF4-FFF2-40B4-BE49-F238E27FC236}">
                  <a16:creationId xmlns:a16="http://schemas.microsoft.com/office/drawing/2014/main" id="{CBCA57C3-0B31-4157-B879-19381620ACB5}"/>
                </a:ext>
              </a:extLst>
            </p:cNvPr>
            <p:cNvGrpSpPr>
              <a:grpSpLocks/>
            </p:cNvGrpSpPr>
            <p:nvPr userDrawn="1"/>
          </p:nvGrpSpPr>
          <p:grpSpPr bwMode="auto">
            <a:xfrm>
              <a:off x="20" y="896"/>
              <a:ext cx="5742" cy="3424"/>
              <a:chOff x="20" y="896"/>
              <a:chExt cx="5742" cy="3424"/>
            </a:xfrm>
          </p:grpSpPr>
          <p:sp>
            <p:nvSpPr>
              <p:cNvPr id="746500" name="Freeform 4">
                <a:extLst>
                  <a:ext uri="{FF2B5EF4-FFF2-40B4-BE49-F238E27FC236}">
                    <a16:creationId xmlns:a16="http://schemas.microsoft.com/office/drawing/2014/main" id="{E3E909BC-AA84-47D0-B964-02ED38B4BD44}"/>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1" name="Freeform 5">
                <a:extLst>
                  <a:ext uri="{FF2B5EF4-FFF2-40B4-BE49-F238E27FC236}">
                    <a16:creationId xmlns:a16="http://schemas.microsoft.com/office/drawing/2014/main" id="{1ED04FB8-F3E1-4548-BEB6-C812F03508AA}"/>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2" name="Freeform 6">
                <a:extLst>
                  <a:ext uri="{FF2B5EF4-FFF2-40B4-BE49-F238E27FC236}">
                    <a16:creationId xmlns:a16="http://schemas.microsoft.com/office/drawing/2014/main" id="{4B90C9AA-46B0-4BC5-8AFE-221EAAEA5F3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3" name="Freeform 7">
                <a:extLst>
                  <a:ext uri="{FF2B5EF4-FFF2-40B4-BE49-F238E27FC236}">
                    <a16:creationId xmlns:a16="http://schemas.microsoft.com/office/drawing/2014/main" id="{5F0A3D5A-BC8B-4647-BD25-35481609FA7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4" name="Freeform 8">
                <a:extLst>
                  <a:ext uri="{FF2B5EF4-FFF2-40B4-BE49-F238E27FC236}">
                    <a16:creationId xmlns:a16="http://schemas.microsoft.com/office/drawing/2014/main" id="{DAD64FDB-4C2C-471F-8E2C-D551DF6A03EA}"/>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5" name="Freeform 9">
                <a:extLst>
                  <a:ext uri="{FF2B5EF4-FFF2-40B4-BE49-F238E27FC236}">
                    <a16:creationId xmlns:a16="http://schemas.microsoft.com/office/drawing/2014/main" id="{EB8172E0-F4EC-4DE0-9DEA-7F17E0C593DB}"/>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6" name="Freeform 10">
                <a:extLst>
                  <a:ext uri="{FF2B5EF4-FFF2-40B4-BE49-F238E27FC236}">
                    <a16:creationId xmlns:a16="http://schemas.microsoft.com/office/drawing/2014/main" id="{92A7DC72-536F-44C6-BA83-C3CDCCB021D6}"/>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7" name="Freeform 11">
                <a:extLst>
                  <a:ext uri="{FF2B5EF4-FFF2-40B4-BE49-F238E27FC236}">
                    <a16:creationId xmlns:a16="http://schemas.microsoft.com/office/drawing/2014/main" id="{56EB5F68-4B20-493E-8DAD-52D543E26F28}"/>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8" name="Freeform 12">
                <a:extLst>
                  <a:ext uri="{FF2B5EF4-FFF2-40B4-BE49-F238E27FC236}">
                    <a16:creationId xmlns:a16="http://schemas.microsoft.com/office/drawing/2014/main" id="{FDD939D2-F3EE-4ED8-B137-964C475FDCDF}"/>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9" name="Freeform 13">
                <a:extLst>
                  <a:ext uri="{FF2B5EF4-FFF2-40B4-BE49-F238E27FC236}">
                    <a16:creationId xmlns:a16="http://schemas.microsoft.com/office/drawing/2014/main" id="{4BE477C7-2240-4E7F-BF1C-AE825832773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0" name="Freeform 14">
                <a:extLst>
                  <a:ext uri="{FF2B5EF4-FFF2-40B4-BE49-F238E27FC236}">
                    <a16:creationId xmlns:a16="http://schemas.microsoft.com/office/drawing/2014/main" id="{D8C5C40F-9480-485C-9D91-3A92052EE151}"/>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1" name="Freeform 15">
                <a:extLst>
                  <a:ext uri="{FF2B5EF4-FFF2-40B4-BE49-F238E27FC236}">
                    <a16:creationId xmlns:a16="http://schemas.microsoft.com/office/drawing/2014/main" id="{C5EF762D-99F8-47AB-84A7-AC50126064F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2" name="Freeform 16">
                <a:extLst>
                  <a:ext uri="{FF2B5EF4-FFF2-40B4-BE49-F238E27FC236}">
                    <a16:creationId xmlns:a16="http://schemas.microsoft.com/office/drawing/2014/main" id="{3C59513F-D698-4056-8BD6-6139E225BB79}"/>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6513" name="Group 17">
              <a:extLst>
                <a:ext uri="{FF2B5EF4-FFF2-40B4-BE49-F238E27FC236}">
                  <a16:creationId xmlns:a16="http://schemas.microsoft.com/office/drawing/2014/main" id="{B847D0CD-6AEE-4B32-8224-90F175B9D9F7}"/>
                </a:ext>
              </a:extLst>
            </p:cNvPr>
            <p:cNvGrpSpPr>
              <a:grpSpLocks/>
            </p:cNvGrpSpPr>
            <p:nvPr userDrawn="1"/>
          </p:nvGrpSpPr>
          <p:grpSpPr bwMode="auto">
            <a:xfrm>
              <a:off x="0" y="2291"/>
              <a:ext cx="1385" cy="1702"/>
              <a:chOff x="0" y="2291"/>
              <a:chExt cx="1385" cy="1702"/>
            </a:xfrm>
          </p:grpSpPr>
          <p:sp>
            <p:nvSpPr>
              <p:cNvPr id="746514" name="Rectangle 18">
                <a:extLst>
                  <a:ext uri="{FF2B5EF4-FFF2-40B4-BE49-F238E27FC236}">
                    <a16:creationId xmlns:a16="http://schemas.microsoft.com/office/drawing/2014/main" id="{B269DAE9-70F7-434B-A2F3-7D76E8B6F378}"/>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5" name="Rectangle 19">
                <a:extLst>
                  <a:ext uri="{FF2B5EF4-FFF2-40B4-BE49-F238E27FC236}">
                    <a16:creationId xmlns:a16="http://schemas.microsoft.com/office/drawing/2014/main" id="{224B59BC-7DDA-4CF1-8D21-F322B98FDCEE}"/>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6" name="Rectangle 20">
                <a:extLst>
                  <a:ext uri="{FF2B5EF4-FFF2-40B4-BE49-F238E27FC236}">
                    <a16:creationId xmlns:a16="http://schemas.microsoft.com/office/drawing/2014/main" id="{60B6A293-D6E1-43DF-ACB9-73D724BBF101}"/>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7" name="Rectangle 21">
                <a:extLst>
                  <a:ext uri="{FF2B5EF4-FFF2-40B4-BE49-F238E27FC236}">
                    <a16:creationId xmlns:a16="http://schemas.microsoft.com/office/drawing/2014/main" id="{D18ADE15-76A7-46C0-8059-A9F10F07179B}"/>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8" name="Rectangle 22">
                <a:extLst>
                  <a:ext uri="{FF2B5EF4-FFF2-40B4-BE49-F238E27FC236}">
                    <a16:creationId xmlns:a16="http://schemas.microsoft.com/office/drawing/2014/main" id="{B836E9B0-C66D-4B89-8435-20B921296EFE}"/>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9" name="Rectangle 23">
                <a:extLst>
                  <a:ext uri="{FF2B5EF4-FFF2-40B4-BE49-F238E27FC236}">
                    <a16:creationId xmlns:a16="http://schemas.microsoft.com/office/drawing/2014/main" id="{783D1433-EB3E-424D-B48F-AC0AB056F4C1}"/>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0" name="Rectangle 24">
                <a:extLst>
                  <a:ext uri="{FF2B5EF4-FFF2-40B4-BE49-F238E27FC236}">
                    <a16:creationId xmlns:a16="http://schemas.microsoft.com/office/drawing/2014/main" id="{B9E47B8C-0371-4CD4-A2CF-E7C8C1570AD7}"/>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1" name="Rectangle 25">
                <a:extLst>
                  <a:ext uri="{FF2B5EF4-FFF2-40B4-BE49-F238E27FC236}">
                    <a16:creationId xmlns:a16="http://schemas.microsoft.com/office/drawing/2014/main" id="{F2573A67-4CD7-485D-B692-0DE435C1F6D0}"/>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2" name="Rectangle 26">
                <a:extLst>
                  <a:ext uri="{FF2B5EF4-FFF2-40B4-BE49-F238E27FC236}">
                    <a16:creationId xmlns:a16="http://schemas.microsoft.com/office/drawing/2014/main" id="{5716D583-8CE2-4CA3-8B5E-7283A7D8A24E}"/>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3" name="Rectangle 27">
                <a:extLst>
                  <a:ext uri="{FF2B5EF4-FFF2-40B4-BE49-F238E27FC236}">
                    <a16:creationId xmlns:a16="http://schemas.microsoft.com/office/drawing/2014/main" id="{369E5157-2138-482F-A205-94A7FA577673}"/>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4" name="Rectangle 28">
                <a:extLst>
                  <a:ext uri="{FF2B5EF4-FFF2-40B4-BE49-F238E27FC236}">
                    <a16:creationId xmlns:a16="http://schemas.microsoft.com/office/drawing/2014/main" id="{2BCB4CFE-4E13-43E9-8D7D-CD491143F190}"/>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5" name="Rectangle 29">
                <a:extLst>
                  <a:ext uri="{FF2B5EF4-FFF2-40B4-BE49-F238E27FC236}">
                    <a16:creationId xmlns:a16="http://schemas.microsoft.com/office/drawing/2014/main" id="{07567E4B-5800-4C8F-A4C2-4621C31AA202}"/>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6" name="Rectangle 30">
                <a:extLst>
                  <a:ext uri="{FF2B5EF4-FFF2-40B4-BE49-F238E27FC236}">
                    <a16:creationId xmlns:a16="http://schemas.microsoft.com/office/drawing/2014/main" id="{E7C2A6AE-93A0-490E-B6D9-43DD11F09248}"/>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7" name="Rectangle 31">
                <a:extLst>
                  <a:ext uri="{FF2B5EF4-FFF2-40B4-BE49-F238E27FC236}">
                    <a16:creationId xmlns:a16="http://schemas.microsoft.com/office/drawing/2014/main" id="{DBC0F806-76BA-4B77-A99C-E1D0EAC9E418}"/>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8" name="Rectangle 32">
                <a:extLst>
                  <a:ext uri="{FF2B5EF4-FFF2-40B4-BE49-F238E27FC236}">
                    <a16:creationId xmlns:a16="http://schemas.microsoft.com/office/drawing/2014/main" id="{DFD3D6AF-3486-42EA-A699-97DC5D1835D0}"/>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9" name="Rectangle 33">
                <a:extLst>
                  <a:ext uri="{FF2B5EF4-FFF2-40B4-BE49-F238E27FC236}">
                    <a16:creationId xmlns:a16="http://schemas.microsoft.com/office/drawing/2014/main" id="{70942588-B017-4A53-946B-8255E7A5A2FF}"/>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0" name="Rectangle 34">
                <a:extLst>
                  <a:ext uri="{FF2B5EF4-FFF2-40B4-BE49-F238E27FC236}">
                    <a16:creationId xmlns:a16="http://schemas.microsoft.com/office/drawing/2014/main" id="{652F5ECE-9350-499E-8DD5-2CFEACBED941}"/>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1" name="Rectangle 35">
                <a:extLst>
                  <a:ext uri="{FF2B5EF4-FFF2-40B4-BE49-F238E27FC236}">
                    <a16:creationId xmlns:a16="http://schemas.microsoft.com/office/drawing/2014/main" id="{7960A0C1-DFF5-4D1F-8C08-4DCC83587ED9}"/>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2" name="Rectangle 36">
                <a:extLst>
                  <a:ext uri="{FF2B5EF4-FFF2-40B4-BE49-F238E27FC236}">
                    <a16:creationId xmlns:a16="http://schemas.microsoft.com/office/drawing/2014/main" id="{87CA7DAB-A986-41C3-80A5-AB6A3A1CE312}"/>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3" name="Rectangle 37">
                <a:extLst>
                  <a:ext uri="{FF2B5EF4-FFF2-40B4-BE49-F238E27FC236}">
                    <a16:creationId xmlns:a16="http://schemas.microsoft.com/office/drawing/2014/main" id="{ABF61149-CC9F-406A-8250-152890DEE92D}"/>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4" name="Rectangle 38">
                <a:extLst>
                  <a:ext uri="{FF2B5EF4-FFF2-40B4-BE49-F238E27FC236}">
                    <a16:creationId xmlns:a16="http://schemas.microsoft.com/office/drawing/2014/main" id="{03D3D2E3-9BE0-4831-93AF-107ACAF53953}"/>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5" name="Rectangle 39">
                <a:extLst>
                  <a:ext uri="{FF2B5EF4-FFF2-40B4-BE49-F238E27FC236}">
                    <a16:creationId xmlns:a16="http://schemas.microsoft.com/office/drawing/2014/main" id="{8D723E4D-CDCB-4CFE-AC29-4AB7D750EB3C}"/>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6" name="Rectangle 40">
                <a:extLst>
                  <a:ext uri="{FF2B5EF4-FFF2-40B4-BE49-F238E27FC236}">
                    <a16:creationId xmlns:a16="http://schemas.microsoft.com/office/drawing/2014/main" id="{BBDB4618-A977-4811-B0C2-AC6958B9A8E7}"/>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7" name="Rectangle 41">
                <a:extLst>
                  <a:ext uri="{FF2B5EF4-FFF2-40B4-BE49-F238E27FC236}">
                    <a16:creationId xmlns:a16="http://schemas.microsoft.com/office/drawing/2014/main" id="{42682ACD-09C0-47AC-A2DC-5CC3087728AC}"/>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8" name="Rectangle 42">
                <a:extLst>
                  <a:ext uri="{FF2B5EF4-FFF2-40B4-BE49-F238E27FC236}">
                    <a16:creationId xmlns:a16="http://schemas.microsoft.com/office/drawing/2014/main" id="{4B0F3311-C6C0-4475-AA44-1868EBFBA28D}"/>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9" name="Rectangle 43">
                <a:extLst>
                  <a:ext uri="{FF2B5EF4-FFF2-40B4-BE49-F238E27FC236}">
                    <a16:creationId xmlns:a16="http://schemas.microsoft.com/office/drawing/2014/main" id="{B439060D-A2E6-48D4-B099-8B1F1AE6661B}"/>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0" name="Rectangle 44">
                <a:extLst>
                  <a:ext uri="{FF2B5EF4-FFF2-40B4-BE49-F238E27FC236}">
                    <a16:creationId xmlns:a16="http://schemas.microsoft.com/office/drawing/2014/main" id="{6DC49E71-4751-4BA2-88FC-C9C05BCAF170}"/>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1" name="Rectangle 45">
                <a:extLst>
                  <a:ext uri="{FF2B5EF4-FFF2-40B4-BE49-F238E27FC236}">
                    <a16:creationId xmlns:a16="http://schemas.microsoft.com/office/drawing/2014/main" id="{2439A1CD-AED2-4A2E-BC55-64CD3AF17C30}"/>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2" name="Rectangle 46">
                <a:extLst>
                  <a:ext uri="{FF2B5EF4-FFF2-40B4-BE49-F238E27FC236}">
                    <a16:creationId xmlns:a16="http://schemas.microsoft.com/office/drawing/2014/main" id="{D7EDDC63-533A-4E48-8AE6-4F89D13D3E8C}"/>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3" name="Rectangle 47">
                <a:extLst>
                  <a:ext uri="{FF2B5EF4-FFF2-40B4-BE49-F238E27FC236}">
                    <a16:creationId xmlns:a16="http://schemas.microsoft.com/office/drawing/2014/main" id="{0E2899A4-85FC-417E-A3B6-E20DFED2863D}"/>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4" name="Rectangle 48">
                <a:extLst>
                  <a:ext uri="{FF2B5EF4-FFF2-40B4-BE49-F238E27FC236}">
                    <a16:creationId xmlns:a16="http://schemas.microsoft.com/office/drawing/2014/main" id="{89709A5A-E5A3-4261-979C-A8E6FA89BCF1}"/>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5" name="Rectangle 49">
                <a:extLst>
                  <a:ext uri="{FF2B5EF4-FFF2-40B4-BE49-F238E27FC236}">
                    <a16:creationId xmlns:a16="http://schemas.microsoft.com/office/drawing/2014/main" id="{103C1FC9-357B-4BFD-90EC-ABE9CC271A87}"/>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6" name="Rectangle 50">
                <a:extLst>
                  <a:ext uri="{FF2B5EF4-FFF2-40B4-BE49-F238E27FC236}">
                    <a16:creationId xmlns:a16="http://schemas.microsoft.com/office/drawing/2014/main" id="{0860179C-1BF6-47E2-8305-9C48A6D65D4B}"/>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7" name="Rectangle 51">
                <a:extLst>
                  <a:ext uri="{FF2B5EF4-FFF2-40B4-BE49-F238E27FC236}">
                    <a16:creationId xmlns:a16="http://schemas.microsoft.com/office/drawing/2014/main" id="{77468A8A-0655-48F3-B482-87B76B5BF25F}"/>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8" name="Rectangle 52">
                <a:extLst>
                  <a:ext uri="{FF2B5EF4-FFF2-40B4-BE49-F238E27FC236}">
                    <a16:creationId xmlns:a16="http://schemas.microsoft.com/office/drawing/2014/main" id="{0E2953BB-646A-4761-8851-17EF052F76B5}"/>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9" name="Rectangle 53">
                <a:extLst>
                  <a:ext uri="{FF2B5EF4-FFF2-40B4-BE49-F238E27FC236}">
                    <a16:creationId xmlns:a16="http://schemas.microsoft.com/office/drawing/2014/main" id="{0D890AA0-E0A5-46D6-9741-6F055542414F}"/>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0" name="Rectangle 54">
                <a:extLst>
                  <a:ext uri="{FF2B5EF4-FFF2-40B4-BE49-F238E27FC236}">
                    <a16:creationId xmlns:a16="http://schemas.microsoft.com/office/drawing/2014/main" id="{9AB91814-3119-44DE-999B-F2C1C2155735}"/>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1" name="Rectangle 55">
                <a:extLst>
                  <a:ext uri="{FF2B5EF4-FFF2-40B4-BE49-F238E27FC236}">
                    <a16:creationId xmlns:a16="http://schemas.microsoft.com/office/drawing/2014/main" id="{A96B781A-E178-4210-955D-5F61C152F96A}"/>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2" name="Rectangle 56">
                <a:extLst>
                  <a:ext uri="{FF2B5EF4-FFF2-40B4-BE49-F238E27FC236}">
                    <a16:creationId xmlns:a16="http://schemas.microsoft.com/office/drawing/2014/main" id="{DD6F3DDB-5EDE-40C1-9B2E-DA36FF9FE93D}"/>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3" name="Rectangle 57">
                <a:extLst>
                  <a:ext uri="{FF2B5EF4-FFF2-40B4-BE49-F238E27FC236}">
                    <a16:creationId xmlns:a16="http://schemas.microsoft.com/office/drawing/2014/main" id="{81349B86-E66D-4B7F-88AD-793C5602DCA1}"/>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4" name="Rectangle 58">
                <a:extLst>
                  <a:ext uri="{FF2B5EF4-FFF2-40B4-BE49-F238E27FC236}">
                    <a16:creationId xmlns:a16="http://schemas.microsoft.com/office/drawing/2014/main" id="{C4DDEA8C-690E-4552-9555-3D51BDC61F8F}"/>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5" name="Rectangle 59">
                <a:extLst>
                  <a:ext uri="{FF2B5EF4-FFF2-40B4-BE49-F238E27FC236}">
                    <a16:creationId xmlns:a16="http://schemas.microsoft.com/office/drawing/2014/main" id="{F957311D-397E-40AD-BB69-A8D2F1B392BB}"/>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6" name="Rectangle 60">
                <a:extLst>
                  <a:ext uri="{FF2B5EF4-FFF2-40B4-BE49-F238E27FC236}">
                    <a16:creationId xmlns:a16="http://schemas.microsoft.com/office/drawing/2014/main" id="{89F9EEE6-6799-4272-A533-11A4CFD9161B}"/>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7" name="Rectangle 61">
                <a:extLst>
                  <a:ext uri="{FF2B5EF4-FFF2-40B4-BE49-F238E27FC236}">
                    <a16:creationId xmlns:a16="http://schemas.microsoft.com/office/drawing/2014/main" id="{0057CDB9-67C2-447D-BA6F-74F88D0344E5}"/>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8" name="Rectangle 62">
                <a:extLst>
                  <a:ext uri="{FF2B5EF4-FFF2-40B4-BE49-F238E27FC236}">
                    <a16:creationId xmlns:a16="http://schemas.microsoft.com/office/drawing/2014/main" id="{7D62FC35-2781-42EF-9E6F-4300358103C2}"/>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9" name="Rectangle 63">
                <a:extLst>
                  <a:ext uri="{FF2B5EF4-FFF2-40B4-BE49-F238E27FC236}">
                    <a16:creationId xmlns:a16="http://schemas.microsoft.com/office/drawing/2014/main" id="{762B7317-C39D-441F-BC9C-DF457D14D18E}"/>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0" name="Rectangle 64">
                <a:extLst>
                  <a:ext uri="{FF2B5EF4-FFF2-40B4-BE49-F238E27FC236}">
                    <a16:creationId xmlns:a16="http://schemas.microsoft.com/office/drawing/2014/main" id="{CFDD9779-710C-486F-97E6-E4DB063A2C0F}"/>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1" name="Rectangle 65">
                <a:extLst>
                  <a:ext uri="{FF2B5EF4-FFF2-40B4-BE49-F238E27FC236}">
                    <a16:creationId xmlns:a16="http://schemas.microsoft.com/office/drawing/2014/main" id="{0C80D8C4-CA12-4E05-9B7B-0CD8237527BD}"/>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2" name="Rectangle 66">
                <a:extLst>
                  <a:ext uri="{FF2B5EF4-FFF2-40B4-BE49-F238E27FC236}">
                    <a16:creationId xmlns:a16="http://schemas.microsoft.com/office/drawing/2014/main" id="{C40C985B-C031-4B72-9BC0-07D1C4FEA2A9}"/>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3" name="Rectangle 67">
                <a:extLst>
                  <a:ext uri="{FF2B5EF4-FFF2-40B4-BE49-F238E27FC236}">
                    <a16:creationId xmlns:a16="http://schemas.microsoft.com/office/drawing/2014/main" id="{B9AD0107-C3FA-4287-9853-6035F60AD3D3}"/>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4" name="Rectangle 68">
                <a:extLst>
                  <a:ext uri="{FF2B5EF4-FFF2-40B4-BE49-F238E27FC236}">
                    <a16:creationId xmlns:a16="http://schemas.microsoft.com/office/drawing/2014/main" id="{65BA65DC-0F3D-4EDA-B21D-6BD636AFF1A7}"/>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5" name="Rectangle 69">
                <a:extLst>
                  <a:ext uri="{FF2B5EF4-FFF2-40B4-BE49-F238E27FC236}">
                    <a16:creationId xmlns:a16="http://schemas.microsoft.com/office/drawing/2014/main" id="{C92BE580-BE47-4B68-943A-21BAF424CBE2}"/>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6" name="Rectangle 70">
                <a:extLst>
                  <a:ext uri="{FF2B5EF4-FFF2-40B4-BE49-F238E27FC236}">
                    <a16:creationId xmlns:a16="http://schemas.microsoft.com/office/drawing/2014/main" id="{C9179D25-ED73-47A2-BF8E-C5D75E4EA0F7}"/>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7" name="Rectangle 71">
                <a:extLst>
                  <a:ext uri="{FF2B5EF4-FFF2-40B4-BE49-F238E27FC236}">
                    <a16:creationId xmlns:a16="http://schemas.microsoft.com/office/drawing/2014/main" id="{0D2FC65D-20C5-4844-BF54-314BD7588515}"/>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8" name="Rectangle 72">
                <a:extLst>
                  <a:ext uri="{FF2B5EF4-FFF2-40B4-BE49-F238E27FC236}">
                    <a16:creationId xmlns:a16="http://schemas.microsoft.com/office/drawing/2014/main" id="{794C5E78-DE33-466E-80C8-DCCB650ED318}"/>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9" name="Rectangle 73">
                <a:extLst>
                  <a:ext uri="{FF2B5EF4-FFF2-40B4-BE49-F238E27FC236}">
                    <a16:creationId xmlns:a16="http://schemas.microsoft.com/office/drawing/2014/main" id="{3CD37073-514D-4FA4-8DA2-73334E65FDB3}"/>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0" name="Rectangle 74">
                <a:extLst>
                  <a:ext uri="{FF2B5EF4-FFF2-40B4-BE49-F238E27FC236}">
                    <a16:creationId xmlns:a16="http://schemas.microsoft.com/office/drawing/2014/main" id="{7C90C25A-FBE5-4FC4-AA80-237D6381A008}"/>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1" name="Rectangle 75">
                <a:extLst>
                  <a:ext uri="{FF2B5EF4-FFF2-40B4-BE49-F238E27FC236}">
                    <a16:creationId xmlns:a16="http://schemas.microsoft.com/office/drawing/2014/main" id="{7C60B54F-6D88-48E5-A508-396E06F019A3}"/>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2" name="Rectangle 76">
                <a:extLst>
                  <a:ext uri="{FF2B5EF4-FFF2-40B4-BE49-F238E27FC236}">
                    <a16:creationId xmlns:a16="http://schemas.microsoft.com/office/drawing/2014/main" id="{63DFCE56-0FE9-467D-AA86-845CE0BE17A7}"/>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3" name="Rectangle 77">
                <a:extLst>
                  <a:ext uri="{FF2B5EF4-FFF2-40B4-BE49-F238E27FC236}">
                    <a16:creationId xmlns:a16="http://schemas.microsoft.com/office/drawing/2014/main" id="{16D115DA-3DE7-4E03-BC5E-9D0B68E110A2}"/>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4" name="Rectangle 78">
                <a:extLst>
                  <a:ext uri="{FF2B5EF4-FFF2-40B4-BE49-F238E27FC236}">
                    <a16:creationId xmlns:a16="http://schemas.microsoft.com/office/drawing/2014/main" id="{528D1A36-5629-4F5E-857B-6F54EB40350C}"/>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5" name="Rectangle 79">
                <a:extLst>
                  <a:ext uri="{FF2B5EF4-FFF2-40B4-BE49-F238E27FC236}">
                    <a16:creationId xmlns:a16="http://schemas.microsoft.com/office/drawing/2014/main" id="{21E7FFBB-5560-4451-B707-B3504E63CE9A}"/>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6" name="Rectangle 80">
                <a:extLst>
                  <a:ext uri="{FF2B5EF4-FFF2-40B4-BE49-F238E27FC236}">
                    <a16:creationId xmlns:a16="http://schemas.microsoft.com/office/drawing/2014/main" id="{BE26CBBF-A5C7-4471-9BC1-6E6F2DECC468}"/>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7" name="Freeform 81">
                <a:extLst>
                  <a:ext uri="{FF2B5EF4-FFF2-40B4-BE49-F238E27FC236}">
                    <a16:creationId xmlns:a16="http://schemas.microsoft.com/office/drawing/2014/main" id="{F53B9B2D-8C89-4453-90B8-D4F15A35B0BA}"/>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78" name="Rectangle 82">
                <a:extLst>
                  <a:ext uri="{FF2B5EF4-FFF2-40B4-BE49-F238E27FC236}">
                    <a16:creationId xmlns:a16="http://schemas.microsoft.com/office/drawing/2014/main" id="{8483D656-0F45-44F5-B711-FA3416D0DA71}"/>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9" name="Rectangle 83">
                <a:extLst>
                  <a:ext uri="{FF2B5EF4-FFF2-40B4-BE49-F238E27FC236}">
                    <a16:creationId xmlns:a16="http://schemas.microsoft.com/office/drawing/2014/main" id="{5068A8B8-568F-4669-93F9-9A18FC645E2E}"/>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0" name="Rectangle 84">
                <a:extLst>
                  <a:ext uri="{FF2B5EF4-FFF2-40B4-BE49-F238E27FC236}">
                    <a16:creationId xmlns:a16="http://schemas.microsoft.com/office/drawing/2014/main" id="{4C7CD724-FFA7-4BC9-B406-7AECD1E4C9A8}"/>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1" name="Rectangle 85">
                <a:extLst>
                  <a:ext uri="{FF2B5EF4-FFF2-40B4-BE49-F238E27FC236}">
                    <a16:creationId xmlns:a16="http://schemas.microsoft.com/office/drawing/2014/main" id="{8ADBB637-B101-4B4D-AE63-0830C52932AD}"/>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2" name="Rectangle 86">
                <a:extLst>
                  <a:ext uri="{FF2B5EF4-FFF2-40B4-BE49-F238E27FC236}">
                    <a16:creationId xmlns:a16="http://schemas.microsoft.com/office/drawing/2014/main" id="{258489CC-A72A-4400-A1A5-19FA38FE97F6}"/>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3" name="Rectangle 87">
                <a:extLst>
                  <a:ext uri="{FF2B5EF4-FFF2-40B4-BE49-F238E27FC236}">
                    <a16:creationId xmlns:a16="http://schemas.microsoft.com/office/drawing/2014/main" id="{A71097F4-2E8B-4C9C-9D5B-6121431677FA}"/>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4" name="Rectangle 88">
                <a:extLst>
                  <a:ext uri="{FF2B5EF4-FFF2-40B4-BE49-F238E27FC236}">
                    <a16:creationId xmlns:a16="http://schemas.microsoft.com/office/drawing/2014/main" id="{FA10716B-D0F0-4866-A62E-9BFB7242263A}"/>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5" name="Rectangle 89">
                <a:extLst>
                  <a:ext uri="{FF2B5EF4-FFF2-40B4-BE49-F238E27FC236}">
                    <a16:creationId xmlns:a16="http://schemas.microsoft.com/office/drawing/2014/main" id="{0437DF52-9D1E-4FF4-AD4D-FCD6A6D914E7}"/>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6" name="Rectangle 90">
                <a:extLst>
                  <a:ext uri="{FF2B5EF4-FFF2-40B4-BE49-F238E27FC236}">
                    <a16:creationId xmlns:a16="http://schemas.microsoft.com/office/drawing/2014/main" id="{0D87A09E-920E-431E-831B-53456EEEEFE8}"/>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7" name="Rectangle 91">
                <a:extLst>
                  <a:ext uri="{FF2B5EF4-FFF2-40B4-BE49-F238E27FC236}">
                    <a16:creationId xmlns:a16="http://schemas.microsoft.com/office/drawing/2014/main" id="{C60333D3-D372-4AC6-AE90-E3BF817504EB}"/>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8" name="Rectangle 92">
                <a:extLst>
                  <a:ext uri="{FF2B5EF4-FFF2-40B4-BE49-F238E27FC236}">
                    <a16:creationId xmlns:a16="http://schemas.microsoft.com/office/drawing/2014/main" id="{75D8C55C-D856-44FF-98A3-9C83CDC8F9ED}"/>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9" name="Rectangle 93">
                <a:extLst>
                  <a:ext uri="{FF2B5EF4-FFF2-40B4-BE49-F238E27FC236}">
                    <a16:creationId xmlns:a16="http://schemas.microsoft.com/office/drawing/2014/main" id="{DDF18D7B-DD31-4111-A906-AF15B9B3B9A9}"/>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0" name="Rectangle 94">
                <a:extLst>
                  <a:ext uri="{FF2B5EF4-FFF2-40B4-BE49-F238E27FC236}">
                    <a16:creationId xmlns:a16="http://schemas.microsoft.com/office/drawing/2014/main" id="{2BD06821-F199-4576-83B7-2B789822E001}"/>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1" name="Rectangle 95">
                <a:extLst>
                  <a:ext uri="{FF2B5EF4-FFF2-40B4-BE49-F238E27FC236}">
                    <a16:creationId xmlns:a16="http://schemas.microsoft.com/office/drawing/2014/main" id="{33A191E9-3039-447C-9BB1-7CC9D8702A07}"/>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2" name="Rectangle 96">
                <a:extLst>
                  <a:ext uri="{FF2B5EF4-FFF2-40B4-BE49-F238E27FC236}">
                    <a16:creationId xmlns:a16="http://schemas.microsoft.com/office/drawing/2014/main" id="{95A695E7-9089-45AF-B134-E2C5DE323EEF}"/>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3" name="Rectangle 97">
                <a:extLst>
                  <a:ext uri="{FF2B5EF4-FFF2-40B4-BE49-F238E27FC236}">
                    <a16:creationId xmlns:a16="http://schemas.microsoft.com/office/drawing/2014/main" id="{407B1609-12B9-4D4D-B7C9-DC25BEE4A1C1}"/>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4" name="Rectangle 98">
                <a:extLst>
                  <a:ext uri="{FF2B5EF4-FFF2-40B4-BE49-F238E27FC236}">
                    <a16:creationId xmlns:a16="http://schemas.microsoft.com/office/drawing/2014/main" id="{78067A0B-39F0-43D4-92CC-06A89BD52A03}"/>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5" name="Rectangle 99">
                <a:extLst>
                  <a:ext uri="{FF2B5EF4-FFF2-40B4-BE49-F238E27FC236}">
                    <a16:creationId xmlns:a16="http://schemas.microsoft.com/office/drawing/2014/main" id="{CE2B444C-465A-4115-B150-7AC569BBDD51}"/>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6" name="Rectangle 100">
                <a:extLst>
                  <a:ext uri="{FF2B5EF4-FFF2-40B4-BE49-F238E27FC236}">
                    <a16:creationId xmlns:a16="http://schemas.microsoft.com/office/drawing/2014/main" id="{2FD50CFA-67D5-40E8-B3B9-063595622F80}"/>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7" name="Rectangle 101">
                <a:extLst>
                  <a:ext uri="{FF2B5EF4-FFF2-40B4-BE49-F238E27FC236}">
                    <a16:creationId xmlns:a16="http://schemas.microsoft.com/office/drawing/2014/main" id="{34427A43-555B-4120-A92B-430FC21EA2F9}"/>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8" name="Rectangle 102">
                <a:extLst>
                  <a:ext uri="{FF2B5EF4-FFF2-40B4-BE49-F238E27FC236}">
                    <a16:creationId xmlns:a16="http://schemas.microsoft.com/office/drawing/2014/main" id="{B236C872-BFDB-4FFC-B90A-D3B59DBA48D8}"/>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9" name="Rectangle 103">
                <a:extLst>
                  <a:ext uri="{FF2B5EF4-FFF2-40B4-BE49-F238E27FC236}">
                    <a16:creationId xmlns:a16="http://schemas.microsoft.com/office/drawing/2014/main" id="{64A15671-3181-430C-928B-4AB792A11DD1}"/>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0" name="Rectangle 104">
                <a:extLst>
                  <a:ext uri="{FF2B5EF4-FFF2-40B4-BE49-F238E27FC236}">
                    <a16:creationId xmlns:a16="http://schemas.microsoft.com/office/drawing/2014/main" id="{167B7D7B-5146-457A-9514-FD6783048D20}"/>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1" name="Rectangle 105">
                <a:extLst>
                  <a:ext uri="{FF2B5EF4-FFF2-40B4-BE49-F238E27FC236}">
                    <a16:creationId xmlns:a16="http://schemas.microsoft.com/office/drawing/2014/main" id="{3DB8851C-638F-4C3C-A011-7F36845779E9}"/>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2" name="Rectangle 106">
                <a:extLst>
                  <a:ext uri="{FF2B5EF4-FFF2-40B4-BE49-F238E27FC236}">
                    <a16:creationId xmlns:a16="http://schemas.microsoft.com/office/drawing/2014/main" id="{766ED665-4A33-4E4C-BACE-F75E6E0BCC32}"/>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3" name="Rectangle 107">
                <a:extLst>
                  <a:ext uri="{FF2B5EF4-FFF2-40B4-BE49-F238E27FC236}">
                    <a16:creationId xmlns:a16="http://schemas.microsoft.com/office/drawing/2014/main" id="{869B4AA0-A1A8-4D41-9AF0-418F89315EFA}"/>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4" name="Rectangle 108">
                <a:extLst>
                  <a:ext uri="{FF2B5EF4-FFF2-40B4-BE49-F238E27FC236}">
                    <a16:creationId xmlns:a16="http://schemas.microsoft.com/office/drawing/2014/main" id="{04AEE064-B5C6-4D92-8DC3-4E9022091B2B}"/>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5" name="Rectangle 109">
                <a:extLst>
                  <a:ext uri="{FF2B5EF4-FFF2-40B4-BE49-F238E27FC236}">
                    <a16:creationId xmlns:a16="http://schemas.microsoft.com/office/drawing/2014/main" id="{345B8875-A284-4E79-BE4E-8C06547E6C3A}"/>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6" name="Rectangle 110">
                <a:extLst>
                  <a:ext uri="{FF2B5EF4-FFF2-40B4-BE49-F238E27FC236}">
                    <a16:creationId xmlns:a16="http://schemas.microsoft.com/office/drawing/2014/main" id="{06C0E95C-F894-4D3B-BBC8-B9B7756914D7}"/>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7" name="Rectangle 111">
                <a:extLst>
                  <a:ext uri="{FF2B5EF4-FFF2-40B4-BE49-F238E27FC236}">
                    <a16:creationId xmlns:a16="http://schemas.microsoft.com/office/drawing/2014/main" id="{858FD96A-2062-4F0F-900F-A22E33036B7B}"/>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8" name="Rectangle 112">
                <a:extLst>
                  <a:ext uri="{FF2B5EF4-FFF2-40B4-BE49-F238E27FC236}">
                    <a16:creationId xmlns:a16="http://schemas.microsoft.com/office/drawing/2014/main" id="{9BC0FBB7-1B28-4610-B328-C425FCCB8FE9}"/>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9" name="Rectangle 113">
                <a:extLst>
                  <a:ext uri="{FF2B5EF4-FFF2-40B4-BE49-F238E27FC236}">
                    <a16:creationId xmlns:a16="http://schemas.microsoft.com/office/drawing/2014/main" id="{C0725B5D-1CF7-44E5-A82B-2ABB69BC64BC}"/>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0" name="Rectangle 114">
                <a:extLst>
                  <a:ext uri="{FF2B5EF4-FFF2-40B4-BE49-F238E27FC236}">
                    <a16:creationId xmlns:a16="http://schemas.microsoft.com/office/drawing/2014/main" id="{C5C4B741-E3C8-4CBC-846C-2AC328BA96A6}"/>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1" name="Rectangle 115">
                <a:extLst>
                  <a:ext uri="{FF2B5EF4-FFF2-40B4-BE49-F238E27FC236}">
                    <a16:creationId xmlns:a16="http://schemas.microsoft.com/office/drawing/2014/main" id="{E576A178-454B-46E1-BD47-E256BDE1219E}"/>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2" name="Rectangle 116">
                <a:extLst>
                  <a:ext uri="{FF2B5EF4-FFF2-40B4-BE49-F238E27FC236}">
                    <a16:creationId xmlns:a16="http://schemas.microsoft.com/office/drawing/2014/main" id="{FDB696D1-AE95-4C97-B5E3-E67E1415047B}"/>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3" name="Rectangle 117">
                <a:extLst>
                  <a:ext uri="{FF2B5EF4-FFF2-40B4-BE49-F238E27FC236}">
                    <a16:creationId xmlns:a16="http://schemas.microsoft.com/office/drawing/2014/main" id="{19F47F27-1E03-43D5-AA3C-C414738F5D08}"/>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4" name="Rectangle 118">
                <a:extLst>
                  <a:ext uri="{FF2B5EF4-FFF2-40B4-BE49-F238E27FC236}">
                    <a16:creationId xmlns:a16="http://schemas.microsoft.com/office/drawing/2014/main" id="{84201B0D-F521-4334-B0E6-F0515B8915EA}"/>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5" name="Rectangle 119">
                <a:extLst>
                  <a:ext uri="{FF2B5EF4-FFF2-40B4-BE49-F238E27FC236}">
                    <a16:creationId xmlns:a16="http://schemas.microsoft.com/office/drawing/2014/main" id="{87E71225-C486-4593-A591-66A3DAA74034}"/>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6" name="Rectangle 120">
                <a:extLst>
                  <a:ext uri="{FF2B5EF4-FFF2-40B4-BE49-F238E27FC236}">
                    <a16:creationId xmlns:a16="http://schemas.microsoft.com/office/drawing/2014/main" id="{DA75F8E0-DE25-4D50-B0A0-870E66B115C6}"/>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7" name="Rectangle 121">
                <a:extLst>
                  <a:ext uri="{FF2B5EF4-FFF2-40B4-BE49-F238E27FC236}">
                    <a16:creationId xmlns:a16="http://schemas.microsoft.com/office/drawing/2014/main" id="{39A5EDF0-2686-4681-9CF5-71C95AE14BC9}"/>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8" name="Rectangle 122">
                <a:extLst>
                  <a:ext uri="{FF2B5EF4-FFF2-40B4-BE49-F238E27FC236}">
                    <a16:creationId xmlns:a16="http://schemas.microsoft.com/office/drawing/2014/main" id="{330698AB-E575-4D0A-A711-9C6ED2B32C11}"/>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9" name="Rectangle 123">
                <a:extLst>
                  <a:ext uri="{FF2B5EF4-FFF2-40B4-BE49-F238E27FC236}">
                    <a16:creationId xmlns:a16="http://schemas.microsoft.com/office/drawing/2014/main" id="{D27CFB1F-FBF0-41EE-96B0-8C12A4E99541}"/>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0" name="Rectangle 124">
                <a:extLst>
                  <a:ext uri="{FF2B5EF4-FFF2-40B4-BE49-F238E27FC236}">
                    <a16:creationId xmlns:a16="http://schemas.microsoft.com/office/drawing/2014/main" id="{389445E8-84CD-405C-BC16-457406765695}"/>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1" name="Rectangle 125">
                <a:extLst>
                  <a:ext uri="{FF2B5EF4-FFF2-40B4-BE49-F238E27FC236}">
                    <a16:creationId xmlns:a16="http://schemas.microsoft.com/office/drawing/2014/main" id="{A54B1EA1-C7F6-4107-8E2D-10D3EE5828EA}"/>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2" name="Rectangle 126">
                <a:extLst>
                  <a:ext uri="{FF2B5EF4-FFF2-40B4-BE49-F238E27FC236}">
                    <a16:creationId xmlns:a16="http://schemas.microsoft.com/office/drawing/2014/main" id="{E7A5761E-1341-4017-BD16-AF2DC90A9E19}"/>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3" name="Rectangle 127">
                <a:extLst>
                  <a:ext uri="{FF2B5EF4-FFF2-40B4-BE49-F238E27FC236}">
                    <a16:creationId xmlns:a16="http://schemas.microsoft.com/office/drawing/2014/main" id="{A929B4B4-9FAE-4DDC-B58C-E6A5299AB1F1}"/>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4" name="Rectangle 128">
                <a:extLst>
                  <a:ext uri="{FF2B5EF4-FFF2-40B4-BE49-F238E27FC236}">
                    <a16:creationId xmlns:a16="http://schemas.microsoft.com/office/drawing/2014/main" id="{84436443-0588-4404-B1D8-E0612699AF47}"/>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5" name="Rectangle 129">
                <a:extLst>
                  <a:ext uri="{FF2B5EF4-FFF2-40B4-BE49-F238E27FC236}">
                    <a16:creationId xmlns:a16="http://schemas.microsoft.com/office/drawing/2014/main" id="{742B939C-0831-440F-B048-59A1BF4D5F15}"/>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6" name="Rectangle 130">
                <a:extLst>
                  <a:ext uri="{FF2B5EF4-FFF2-40B4-BE49-F238E27FC236}">
                    <a16:creationId xmlns:a16="http://schemas.microsoft.com/office/drawing/2014/main" id="{1B59D3AD-F554-48D7-AB9C-7C05B41A576A}"/>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7" name="Rectangle 131">
                <a:extLst>
                  <a:ext uri="{FF2B5EF4-FFF2-40B4-BE49-F238E27FC236}">
                    <a16:creationId xmlns:a16="http://schemas.microsoft.com/office/drawing/2014/main" id="{11E47524-19B0-4D0C-BE7D-E13036A8F517}"/>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8" name="Rectangle 132">
                <a:extLst>
                  <a:ext uri="{FF2B5EF4-FFF2-40B4-BE49-F238E27FC236}">
                    <a16:creationId xmlns:a16="http://schemas.microsoft.com/office/drawing/2014/main" id="{862BAD6C-43A8-4A76-8ECA-0F55BF200EDB}"/>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9" name="Rectangle 133">
                <a:extLst>
                  <a:ext uri="{FF2B5EF4-FFF2-40B4-BE49-F238E27FC236}">
                    <a16:creationId xmlns:a16="http://schemas.microsoft.com/office/drawing/2014/main" id="{747C3080-E892-4EE3-9D5C-D7A73C173029}"/>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0" name="Rectangle 134">
                <a:extLst>
                  <a:ext uri="{FF2B5EF4-FFF2-40B4-BE49-F238E27FC236}">
                    <a16:creationId xmlns:a16="http://schemas.microsoft.com/office/drawing/2014/main" id="{1D6C1926-A779-4D99-A438-FBC0C87A9D61}"/>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1" name="Rectangle 135">
                <a:extLst>
                  <a:ext uri="{FF2B5EF4-FFF2-40B4-BE49-F238E27FC236}">
                    <a16:creationId xmlns:a16="http://schemas.microsoft.com/office/drawing/2014/main" id="{4C59E639-2DED-4E7D-90FA-F68912E3A013}"/>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2" name="Rectangle 136">
                <a:extLst>
                  <a:ext uri="{FF2B5EF4-FFF2-40B4-BE49-F238E27FC236}">
                    <a16:creationId xmlns:a16="http://schemas.microsoft.com/office/drawing/2014/main" id="{E6C76C6F-6E33-4325-936D-1891000121C9}"/>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3" name="Rectangle 137">
                <a:extLst>
                  <a:ext uri="{FF2B5EF4-FFF2-40B4-BE49-F238E27FC236}">
                    <a16:creationId xmlns:a16="http://schemas.microsoft.com/office/drawing/2014/main" id="{10148DE6-584C-409A-B57A-A3C32E2B3FC0}"/>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4" name="Freeform 138">
                <a:extLst>
                  <a:ext uri="{FF2B5EF4-FFF2-40B4-BE49-F238E27FC236}">
                    <a16:creationId xmlns:a16="http://schemas.microsoft.com/office/drawing/2014/main" id="{022555A9-A385-4E26-863F-AFF6CDA768B9}"/>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5" name="Freeform 139">
                <a:extLst>
                  <a:ext uri="{FF2B5EF4-FFF2-40B4-BE49-F238E27FC236}">
                    <a16:creationId xmlns:a16="http://schemas.microsoft.com/office/drawing/2014/main" id="{41B55C80-B169-4DB4-A025-A8FE9F9FD89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6" name="Freeform 140">
                <a:extLst>
                  <a:ext uri="{FF2B5EF4-FFF2-40B4-BE49-F238E27FC236}">
                    <a16:creationId xmlns:a16="http://schemas.microsoft.com/office/drawing/2014/main" id="{F57A15ED-E8E5-4CCF-8E89-3876E2009943}"/>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7" name="Freeform 141">
                <a:extLst>
                  <a:ext uri="{FF2B5EF4-FFF2-40B4-BE49-F238E27FC236}">
                    <a16:creationId xmlns:a16="http://schemas.microsoft.com/office/drawing/2014/main" id="{8A2830D7-FD87-4C20-BAE6-FF2C2996671B}"/>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8" name="Freeform 142">
                <a:extLst>
                  <a:ext uri="{FF2B5EF4-FFF2-40B4-BE49-F238E27FC236}">
                    <a16:creationId xmlns:a16="http://schemas.microsoft.com/office/drawing/2014/main" id="{7CA44990-3AF6-4B15-B099-2C7A152EF360}"/>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9" name="Freeform 143">
                <a:extLst>
                  <a:ext uri="{FF2B5EF4-FFF2-40B4-BE49-F238E27FC236}">
                    <a16:creationId xmlns:a16="http://schemas.microsoft.com/office/drawing/2014/main" id="{1D90DE88-273D-4876-9629-77F8C8EBFE1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0" name="Freeform 144">
                <a:extLst>
                  <a:ext uri="{FF2B5EF4-FFF2-40B4-BE49-F238E27FC236}">
                    <a16:creationId xmlns:a16="http://schemas.microsoft.com/office/drawing/2014/main" id="{BC70F46F-D6FE-405B-B288-56EA80F5850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1" name="Freeform 145">
                <a:extLst>
                  <a:ext uri="{FF2B5EF4-FFF2-40B4-BE49-F238E27FC236}">
                    <a16:creationId xmlns:a16="http://schemas.microsoft.com/office/drawing/2014/main" id="{F8DA414B-3932-4BD5-88D1-2E42B4D92BC8}"/>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2" name="Freeform 146">
                <a:extLst>
                  <a:ext uri="{FF2B5EF4-FFF2-40B4-BE49-F238E27FC236}">
                    <a16:creationId xmlns:a16="http://schemas.microsoft.com/office/drawing/2014/main" id="{F2DC1C85-CECF-48D3-91D0-E4278809300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3" name="Rectangle 147">
                <a:extLst>
                  <a:ext uri="{FF2B5EF4-FFF2-40B4-BE49-F238E27FC236}">
                    <a16:creationId xmlns:a16="http://schemas.microsoft.com/office/drawing/2014/main" id="{AEC9D2AA-4493-4747-894C-73559C974F1A}"/>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4" name="Rectangle 148">
                <a:extLst>
                  <a:ext uri="{FF2B5EF4-FFF2-40B4-BE49-F238E27FC236}">
                    <a16:creationId xmlns:a16="http://schemas.microsoft.com/office/drawing/2014/main" id="{5CE2FA18-BE32-4C2E-94A4-483E8719F213}"/>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5" name="Freeform 149">
                <a:extLst>
                  <a:ext uri="{FF2B5EF4-FFF2-40B4-BE49-F238E27FC236}">
                    <a16:creationId xmlns:a16="http://schemas.microsoft.com/office/drawing/2014/main" id="{83A668F4-4767-4F7C-AA46-D2A26985DC7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6" name="Freeform 150">
                <a:extLst>
                  <a:ext uri="{FF2B5EF4-FFF2-40B4-BE49-F238E27FC236}">
                    <a16:creationId xmlns:a16="http://schemas.microsoft.com/office/drawing/2014/main" id="{42059F4D-8240-4508-B736-1D19F2B04FED}"/>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7" name="Freeform 151">
                <a:extLst>
                  <a:ext uri="{FF2B5EF4-FFF2-40B4-BE49-F238E27FC236}">
                    <a16:creationId xmlns:a16="http://schemas.microsoft.com/office/drawing/2014/main" id="{50AF87D7-1D0C-4F89-AA37-D73CE0BC9A7D}"/>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648" name="Oval 152">
                <a:extLst>
                  <a:ext uri="{FF2B5EF4-FFF2-40B4-BE49-F238E27FC236}">
                    <a16:creationId xmlns:a16="http://schemas.microsoft.com/office/drawing/2014/main" id="{F42C53EB-01EF-4C62-B4AC-AB024343506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6649" name="Rectangle 153">
            <a:extLst>
              <a:ext uri="{FF2B5EF4-FFF2-40B4-BE49-F238E27FC236}">
                <a16:creationId xmlns:a16="http://schemas.microsoft.com/office/drawing/2014/main" id="{6663968F-1415-4AD2-8D7B-A58A7FB89624}"/>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6650" name="Rectangle 154">
            <a:extLst>
              <a:ext uri="{FF2B5EF4-FFF2-40B4-BE49-F238E27FC236}">
                <a16:creationId xmlns:a16="http://schemas.microsoft.com/office/drawing/2014/main" id="{2379AD9D-97DD-4EB8-B0D3-A88DFA09D98F}"/>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46651" name="Rectangle 155">
            <a:extLst>
              <a:ext uri="{FF2B5EF4-FFF2-40B4-BE49-F238E27FC236}">
                <a16:creationId xmlns:a16="http://schemas.microsoft.com/office/drawing/2014/main" id="{C68EBA0C-D52C-49EB-B1C1-BAAE83B1536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46652" name="Rectangle 156">
            <a:extLst>
              <a:ext uri="{FF2B5EF4-FFF2-40B4-BE49-F238E27FC236}">
                <a16:creationId xmlns:a16="http://schemas.microsoft.com/office/drawing/2014/main" id="{B703EFDD-B0C3-4F1A-A192-CBFE407C224F}"/>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4B69B4A-074F-49F2-9226-5D7719842E47}" type="slidenum">
              <a:rPr lang="en-US" altLang="en-US"/>
              <a:pPr/>
              <a:t>‹#›</a:t>
            </a:fld>
            <a:endParaRPr lang="en-US" altLang="en-US"/>
          </a:p>
        </p:txBody>
      </p:sp>
      <p:sp>
        <p:nvSpPr>
          <p:cNvPr id="746653" name="Rectangle 157">
            <a:extLst>
              <a:ext uri="{FF2B5EF4-FFF2-40B4-BE49-F238E27FC236}">
                <a16:creationId xmlns:a16="http://schemas.microsoft.com/office/drawing/2014/main" id="{D9034BA0-EC8C-4CB9-889C-EF7ACDA20146}"/>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8039110"/>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13.xml"/><Relationship Id="rId5" Type="http://schemas.openxmlformats.org/officeDocument/2006/relationships/hyperlink" Target="https://www.desiringgod.org/messages/what-do-answers-to-prayer-depend-on-part-2"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14.xml"/><Relationship Id="rId5" Type="http://schemas.openxmlformats.org/officeDocument/2006/relationships/hyperlink" Target="https://www.desiringgod.org/messages/what-do-answers-to-prayer-depend-on-part-2"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5.xml"/><Relationship Id="rId5" Type="http://schemas.openxmlformats.org/officeDocument/2006/relationships/hyperlink" Target="https://www.desiringgod.org/messages/what-do-answers-to-prayer-depend-on-part-2" TargetMode="Externa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16.xml"/><Relationship Id="rId5" Type="http://schemas.openxmlformats.org/officeDocument/2006/relationships/hyperlink" Target="https://www.desiringgod.org/messages/what-do-answers-to-prayer-depend-on-part-2"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7.xml"/><Relationship Id="rId5" Type="http://schemas.openxmlformats.org/officeDocument/2006/relationships/hyperlink" Target="https://www.desiringgod.org/messages/what-do-answers-to-prayer-depend-on-part-2" TargetMode="Externa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39.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40.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48.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8.xml"/><Relationship Id="rId1" Type="http://schemas.openxmlformats.org/officeDocument/2006/relationships/themeOverride" Target="../theme/themeOverride51.xml"/><Relationship Id="rId4" Type="http://schemas.openxmlformats.org/officeDocument/2006/relationships/hyperlink" Target="https://www.weareteachers.com/moving-beyond-classroom-discussion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themeOverride" Target="../theme/themeOverr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themeOverride" Target="../theme/themeOverride9.xml"/><Relationship Id="rId4" Type="http://schemas.openxmlformats.org/officeDocument/2006/relationships/hyperlink" Target="https://www.desiringgod.org/messages/what-do-answers-to-prayer-depend-on-part-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284020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17470"/>
            <a:ext cx="8213902" cy="4440530"/>
          </a:xfrm>
        </p:spPr>
        <p:txBody>
          <a:bodyPr>
            <a:normAutofit fontScale="850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a:t>
            </a:r>
            <a:r>
              <a:rPr lang="en-US" sz="2400" i="1" dirty="0">
                <a:solidFill>
                  <a:srgbClr val="FF0000"/>
                </a:solidFill>
                <a:latin typeface="Cambria" panose="02040503050406030204" pitchFamily="18" charset="0"/>
                <a:ea typeface="Cambria" panose="02040503050406030204" pitchFamily="18" charset="0"/>
              </a:rPr>
              <a:t>you have </a:t>
            </a:r>
            <a:r>
              <a:rPr lang="en-US" sz="2400" b="1" i="1" dirty="0">
                <a:solidFill>
                  <a:srgbClr val="FF0000"/>
                </a:solidFill>
                <a:latin typeface="Cambria" panose="02040503050406030204" pitchFamily="18" charset="0"/>
                <a:ea typeface="Cambria" panose="02040503050406030204" pitchFamily="18" charset="0"/>
              </a:rPr>
              <a:t>eternal life</a:t>
            </a:r>
            <a:r>
              <a:rPr lang="en-US" sz="24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And this is the confidence that we have toward him, that if we ask anything </a:t>
            </a:r>
            <a:r>
              <a:rPr lang="en-US" sz="2400" b="1" i="1" dirty="0">
                <a:solidFill>
                  <a:srgbClr val="FF0000"/>
                </a:solidFill>
                <a:latin typeface="Cambria" panose="02040503050406030204" pitchFamily="18" charset="0"/>
                <a:ea typeface="Cambria" panose="02040503050406030204" pitchFamily="18" charset="0"/>
              </a:rPr>
              <a:t>according to his will </a:t>
            </a:r>
            <a:r>
              <a:rPr lang="en-US" sz="2400" i="1" dirty="0">
                <a:solidFill>
                  <a:srgbClr val="FF0000"/>
                </a:solidFill>
                <a:latin typeface="Cambria" panose="02040503050406030204" pitchFamily="18" charset="0"/>
                <a:ea typeface="Cambria" panose="02040503050406030204" pitchFamily="18" charset="0"/>
              </a:rPr>
              <a:t>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And if we know that he hears us in whatever we ask, we know that we have the requests that we have asked of him.</a:t>
            </a:r>
            <a:r>
              <a:rPr lang="en-US" sz="24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41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200" dirty="0">
                <a:latin typeface="Calibri" panose="020F0502020204030204" pitchFamily="34" charset="0"/>
                <a:cs typeface="Calibri" panose="020F0502020204030204" pitchFamily="34" charset="0"/>
              </a:rPr>
              <a:t>This is the </a:t>
            </a:r>
            <a:r>
              <a:rPr lang="en-US" altLang="en-US" sz="2200" b="1" i="1" dirty="0">
                <a:latin typeface="Calibri" panose="020F0502020204030204" pitchFamily="34" charset="0"/>
                <a:cs typeface="Calibri" panose="020F0502020204030204" pitchFamily="34" charset="0"/>
              </a:rPr>
              <a:t>second</a:t>
            </a:r>
            <a:r>
              <a:rPr lang="en-US" altLang="en-US" sz="2200" dirty="0">
                <a:latin typeface="Calibri" panose="020F0502020204030204" pitchFamily="34" charset="0"/>
                <a:cs typeface="Calibri" panose="020F0502020204030204" pitchFamily="34" charset="0"/>
              </a:rPr>
              <a:t> time in this letter that John speaks about believer’s </a:t>
            </a:r>
            <a:r>
              <a:rPr lang="en-US" altLang="en-US" sz="2200" b="1" i="1" dirty="0">
                <a:latin typeface="Calibri" panose="020F0502020204030204" pitchFamily="34" charset="0"/>
                <a:cs typeface="Calibri" panose="020F0502020204030204" pitchFamily="34" charset="0"/>
              </a:rPr>
              <a:t>confidence</a:t>
            </a:r>
            <a:r>
              <a:rPr lang="en-US" altLang="en-US" sz="2200" dirty="0">
                <a:latin typeface="Calibri" panose="020F0502020204030204" pitchFamily="34" charset="0"/>
                <a:cs typeface="Calibri" panose="020F0502020204030204" pitchFamily="34" charset="0"/>
              </a:rPr>
              <a:t> in prayer: </a:t>
            </a:r>
          </a:p>
          <a:p>
            <a:pPr marL="342900" lvl="0" indent="-342900" algn="l" defTabSz="914400">
              <a:spcBef>
                <a:spcPts val="0"/>
              </a:spcBef>
              <a:buFont typeface="Arial" panose="020B0604020202020204" pitchFamily="34" charset="0"/>
              <a:buChar char="•"/>
              <a:defRPr/>
            </a:pPr>
            <a:r>
              <a:rPr lang="en-US" altLang="en-US" sz="2200" dirty="0">
                <a:latin typeface="Calibri" panose="020F0502020204030204" pitchFamily="34" charset="0"/>
                <a:cs typeface="Calibri" panose="020F0502020204030204" pitchFamily="34" charset="0"/>
              </a:rPr>
              <a:t>The </a:t>
            </a:r>
            <a:r>
              <a:rPr lang="en-US" altLang="en-US" sz="2200" b="1" i="1" dirty="0">
                <a:latin typeface="Calibri" panose="020F0502020204030204" pitchFamily="34" charset="0"/>
                <a:cs typeface="Calibri" panose="020F0502020204030204" pitchFamily="34" charset="0"/>
              </a:rPr>
              <a:t>first time </a:t>
            </a:r>
            <a:r>
              <a:rPr lang="en-US" altLang="en-US" sz="2200" dirty="0">
                <a:latin typeface="Calibri" panose="020F0502020204030204" pitchFamily="34" charset="0"/>
                <a:cs typeface="Calibri" panose="020F0502020204030204" pitchFamily="34" charset="0"/>
              </a:rPr>
              <a:t>(3:22-23), he linked confidence in prayer to pleasing God by </a:t>
            </a:r>
            <a:r>
              <a:rPr lang="en-US" altLang="en-US" sz="2200" b="1" i="1" dirty="0">
                <a:latin typeface="Calibri" panose="020F0502020204030204" pitchFamily="34" charset="0"/>
                <a:cs typeface="Calibri" panose="020F0502020204030204" pitchFamily="34" charset="0"/>
              </a:rPr>
              <a:t>doing what he commanded </a:t>
            </a:r>
            <a:r>
              <a:rPr lang="en-US" altLang="en-US" sz="2200" dirty="0">
                <a:latin typeface="Calibri" panose="020F0502020204030204" pitchFamily="34" charset="0"/>
                <a:cs typeface="Calibri" panose="020F0502020204030204" pitchFamily="34" charset="0"/>
              </a:rPr>
              <a:t>(believing in the name of his Son and loving fellow believers). </a:t>
            </a:r>
          </a:p>
          <a:p>
            <a:pPr marL="342900" indent="-342900" algn="l" defTabSz="914400">
              <a:spcBef>
                <a:spcPts val="0"/>
              </a:spcBef>
              <a:buFont typeface="Arial" panose="020B0604020202020204" pitchFamily="34" charset="0"/>
              <a:buChar char="•"/>
              <a:defRPr/>
            </a:pPr>
            <a:r>
              <a:rPr lang="en-US" altLang="en-US" sz="2200" b="1" i="1" dirty="0">
                <a:latin typeface="Calibri" panose="020F0502020204030204" pitchFamily="34" charset="0"/>
                <a:cs typeface="Calibri" panose="020F0502020204030204" pitchFamily="34" charset="0"/>
              </a:rPr>
              <a:t>This</a:t>
            </a:r>
            <a:r>
              <a:rPr lang="en-US" altLang="en-US" sz="2200" dirty="0">
                <a:latin typeface="Calibri" panose="020F0502020204030204" pitchFamily="34" charset="0"/>
                <a:cs typeface="Calibri" panose="020F0502020204030204" pitchFamily="34" charset="0"/>
              </a:rPr>
              <a:t> </a:t>
            </a:r>
            <a:r>
              <a:rPr lang="en-US" altLang="en-US" sz="2200" b="1" i="1" dirty="0">
                <a:latin typeface="Calibri" panose="020F0502020204030204" pitchFamily="34" charset="0"/>
                <a:cs typeface="Calibri" panose="020F0502020204030204" pitchFamily="34" charset="0"/>
              </a:rPr>
              <a:t>time</a:t>
            </a:r>
            <a:r>
              <a:rPr lang="en-US" altLang="en-US" sz="2200" dirty="0">
                <a:latin typeface="Calibri" panose="020F0502020204030204" pitchFamily="34" charset="0"/>
                <a:cs typeface="Calibri" panose="020F0502020204030204" pitchFamily="34" charset="0"/>
              </a:rPr>
              <a:t> he links the believers’ confidence in prayer to their </a:t>
            </a:r>
            <a:r>
              <a:rPr lang="en-US" altLang="en-US" sz="2200" b="1" i="1" dirty="0">
                <a:latin typeface="Calibri" panose="020F0502020204030204" pitchFamily="34" charset="0"/>
                <a:cs typeface="Calibri" panose="020F0502020204030204" pitchFamily="34" charset="0"/>
              </a:rPr>
              <a:t>assurance of eternal life</a:t>
            </a:r>
            <a:r>
              <a:rPr lang="en-US" altLang="en-US" sz="2200" dirty="0">
                <a:latin typeface="Calibri" panose="020F0502020204030204" pitchFamily="34" charset="0"/>
                <a:cs typeface="Calibri" panose="020F0502020204030204" pitchFamily="34" charset="0"/>
              </a:rPr>
              <a:t> and their asking </a:t>
            </a:r>
            <a:r>
              <a:rPr lang="en-US" altLang="en-US" sz="2200" b="1" i="1" dirty="0">
                <a:latin typeface="Calibri" panose="020F0502020204030204" pitchFamily="34" charset="0"/>
                <a:cs typeface="Calibri" panose="020F0502020204030204" pitchFamily="34" charset="0"/>
              </a:rPr>
              <a:t>according to God’s will</a:t>
            </a:r>
            <a:r>
              <a:rPr lang="en-US" altLang="en-US" sz="2200" dirty="0">
                <a:latin typeface="Calibri" panose="020F0502020204030204" pitchFamily="34" charset="0"/>
                <a:cs typeface="Calibri" panose="020F0502020204030204" pitchFamily="34" charset="0"/>
              </a:rPr>
              <a:t>. </a:t>
            </a:r>
            <a:endParaRPr kumimoji="0" lang="en-US" altLang="en-US" sz="22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a:p>
            <a:pPr marL="342900" lvl="0" indent="-342900" algn="l" defTabSz="914400">
              <a:spcBef>
                <a:spcPts val="0"/>
              </a:spcBef>
              <a:buFont typeface="Arial" panose="020B0604020202020204" pitchFamily="34" charset="0"/>
              <a:buChar char="•"/>
              <a:defRPr/>
            </a:pPr>
            <a:endParaRPr kumimoji="0" lang="en-US" altLang="en-US" sz="22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92808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What does it mean to ask God “</a:t>
            </a:r>
            <a:r>
              <a:rPr lang="en-US" sz="2800" b="1" i="1" dirty="0">
                <a:solidFill>
                  <a:srgbClr val="0000FF"/>
                </a:solidFill>
                <a:latin typeface="Cambria" panose="02040503050406030204" pitchFamily="18" charset="0"/>
                <a:ea typeface="Cambria" panose="02040503050406030204" pitchFamily="18" charset="0"/>
              </a:rPr>
              <a:t>according to His will</a:t>
            </a:r>
            <a:r>
              <a:rPr lang="en-US" altLang="en-US" sz="2800" b="1" dirty="0"/>
              <a:t>”?</a:t>
            </a:r>
            <a:r>
              <a:rPr lang="en-US" altLang="en-US" sz="3200" b="1" i="1" dirty="0">
                <a:solidFill>
                  <a:srgbClr val="000066"/>
                </a:solidFill>
              </a:rPr>
              <a:t> </a:t>
            </a:r>
            <a:endParaRPr kumimoji="0" lang="en-US" altLang="en-US" sz="28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7"/>
            <a:ext cx="8184469" cy="6110389"/>
          </a:xfrm>
        </p:spPr>
        <p:txBody>
          <a:bodyPr>
            <a:normAutofit lnSpcReduction="10000"/>
          </a:bodyPr>
          <a:lstStyle/>
          <a:p>
            <a:pPr>
              <a:lnSpc>
                <a:spcPct val="80000"/>
              </a:lnSpc>
            </a:pPr>
            <a:r>
              <a:rPr lang="en-US" altLang="en-US" sz="2400" dirty="0"/>
              <a:t>As used in the Bible, the phrase “God’s will” </a:t>
            </a:r>
            <a:r>
              <a:rPr lang="en-US" altLang="en-US" sz="2400" b="1" i="1" dirty="0"/>
              <a:t>sometimes</a:t>
            </a:r>
            <a:r>
              <a:rPr lang="en-US" altLang="en-US" sz="2400" dirty="0"/>
              <a:t> refers to that which God has </a:t>
            </a:r>
            <a:r>
              <a:rPr lang="en-US" altLang="en-US" sz="2400" b="1" i="1" dirty="0"/>
              <a:t>commanded</a:t>
            </a:r>
            <a:r>
              <a:rPr lang="en-US" altLang="en-US" sz="2400" dirty="0"/>
              <a:t> be done:</a:t>
            </a:r>
          </a:p>
          <a:p>
            <a:pPr lvl="1">
              <a:lnSpc>
                <a:spcPct val="80000"/>
              </a:lnSpc>
            </a:pPr>
            <a:r>
              <a:rPr lang="en-US" altLang="en-US" sz="2000" b="1" dirty="0">
                <a:latin typeface="+mj-lt"/>
              </a:rPr>
              <a:t>John 9:31 -</a:t>
            </a:r>
            <a:r>
              <a:rPr lang="en-US" altLang="en-US" sz="2000" b="1" i="1" dirty="0">
                <a:solidFill>
                  <a:srgbClr val="000066"/>
                </a:solidFill>
                <a:latin typeface="+mj-lt"/>
              </a:rPr>
              <a:t> </a:t>
            </a:r>
            <a:r>
              <a:rPr lang="en-US" sz="2000" b="0" i="1" u="none" strike="noStrike" baseline="0" dirty="0">
                <a:solidFill>
                  <a:srgbClr val="0000FF"/>
                </a:solidFill>
                <a:latin typeface="Cambria" panose="02040503050406030204" pitchFamily="18" charset="0"/>
                <a:ea typeface="Cambria" panose="02040503050406030204" pitchFamily="18" charset="0"/>
              </a:rPr>
              <a:t>We know that God does not listen to sinners, but if anyone is a worshiper of God and does his </a:t>
            </a:r>
            <a:r>
              <a:rPr lang="en-US" sz="2000" b="1" i="1" u="none" strike="noStrike" baseline="0" dirty="0">
                <a:solidFill>
                  <a:srgbClr val="0000FF"/>
                </a:solidFill>
                <a:latin typeface="Cambria" panose="02040503050406030204" pitchFamily="18" charset="0"/>
                <a:ea typeface="Cambria" panose="02040503050406030204" pitchFamily="18" charset="0"/>
              </a:rPr>
              <a:t>will</a:t>
            </a:r>
            <a:r>
              <a:rPr lang="en-US" sz="2000" b="0" i="1" u="none" strike="noStrike" baseline="0" dirty="0">
                <a:solidFill>
                  <a:srgbClr val="0000FF"/>
                </a:solidFill>
                <a:latin typeface="Cambria" panose="02040503050406030204" pitchFamily="18" charset="0"/>
                <a:ea typeface="Cambria" panose="02040503050406030204" pitchFamily="18" charset="0"/>
              </a:rPr>
              <a:t>, God listens to him</a:t>
            </a:r>
            <a:r>
              <a:rPr lang="en-US" sz="2000" b="0" i="0" u="none" strike="noStrike" baseline="0" dirty="0">
                <a:latin typeface="+mj-lt"/>
              </a:rPr>
              <a:t>. </a:t>
            </a:r>
            <a:endParaRPr lang="en-US" altLang="en-US" sz="2000" b="1" i="1" dirty="0">
              <a:solidFill>
                <a:srgbClr val="000066"/>
              </a:solidFill>
              <a:latin typeface="+mj-lt"/>
            </a:endParaRPr>
          </a:p>
          <a:p>
            <a:pPr lvl="1">
              <a:lnSpc>
                <a:spcPct val="80000"/>
              </a:lnSpc>
            </a:pPr>
            <a:r>
              <a:rPr lang="en-US" altLang="en-US" sz="2000" b="1" dirty="0">
                <a:latin typeface="+mj-lt"/>
              </a:rPr>
              <a:t>1 John 2:17 -</a:t>
            </a:r>
            <a:r>
              <a:rPr lang="en-US" altLang="en-US" sz="2000" b="1" i="1" dirty="0">
                <a:solidFill>
                  <a:srgbClr val="000066"/>
                </a:solidFill>
                <a:latin typeface="+mj-lt"/>
              </a:rPr>
              <a:t> </a:t>
            </a:r>
            <a:r>
              <a:rPr lang="en-US" sz="2000" i="1" dirty="0">
                <a:solidFill>
                  <a:srgbClr val="0000FF"/>
                </a:solidFill>
                <a:latin typeface="Cambria" panose="02040503050406030204" pitchFamily="18" charset="0"/>
                <a:ea typeface="Cambria" panose="02040503050406030204" pitchFamily="18" charset="0"/>
              </a:rPr>
              <a:t>And the world is passing away along with its desires, but whoever does the </a:t>
            </a:r>
            <a:r>
              <a:rPr lang="en-US" sz="2000" b="1" i="1" dirty="0">
                <a:solidFill>
                  <a:srgbClr val="0000FF"/>
                </a:solidFill>
                <a:latin typeface="Cambria" panose="02040503050406030204" pitchFamily="18" charset="0"/>
                <a:ea typeface="Cambria" panose="02040503050406030204" pitchFamily="18" charset="0"/>
              </a:rPr>
              <a:t>will</a:t>
            </a:r>
            <a:r>
              <a:rPr lang="en-US" sz="2000" i="1" dirty="0">
                <a:solidFill>
                  <a:srgbClr val="0000FF"/>
                </a:solidFill>
                <a:latin typeface="Cambria" panose="02040503050406030204" pitchFamily="18" charset="0"/>
                <a:ea typeface="Cambria" panose="02040503050406030204" pitchFamily="18" charset="0"/>
              </a:rPr>
              <a:t> of God abides forever.</a:t>
            </a:r>
            <a:endParaRPr lang="en-US" altLang="en-US" sz="2000" b="1" i="1" dirty="0">
              <a:solidFill>
                <a:srgbClr val="000066"/>
              </a:solidFill>
              <a:latin typeface="+mj-lt"/>
            </a:endParaRPr>
          </a:p>
          <a:p>
            <a:pPr lvl="1">
              <a:lnSpc>
                <a:spcPct val="80000"/>
              </a:lnSpc>
            </a:pPr>
            <a:r>
              <a:rPr lang="en-US" altLang="en-US" sz="2000" b="1" dirty="0">
                <a:latin typeface="+mj-lt"/>
              </a:rPr>
              <a:t>Ephesians 6:6 -</a:t>
            </a:r>
            <a:r>
              <a:rPr lang="en-US" altLang="en-US" sz="2000" b="1" i="1" dirty="0">
                <a:solidFill>
                  <a:srgbClr val="000066"/>
                </a:solidFill>
                <a:latin typeface="+mj-lt"/>
              </a:rPr>
              <a:t> </a:t>
            </a:r>
            <a:r>
              <a:rPr lang="en-US" sz="2000" i="1" dirty="0">
                <a:solidFill>
                  <a:srgbClr val="0000FF"/>
                </a:solidFill>
                <a:latin typeface="Cambria" panose="02040503050406030204" pitchFamily="18" charset="0"/>
                <a:ea typeface="Cambria" panose="02040503050406030204" pitchFamily="18" charset="0"/>
              </a:rPr>
              <a:t>not by the way of eye-service, as people-pleasers, but as servants of Christ, doing the </a:t>
            </a:r>
            <a:r>
              <a:rPr lang="en-US" sz="2000" b="1" i="1" dirty="0">
                <a:solidFill>
                  <a:srgbClr val="0000FF"/>
                </a:solidFill>
                <a:latin typeface="Cambria" panose="02040503050406030204" pitchFamily="18" charset="0"/>
                <a:ea typeface="Cambria" panose="02040503050406030204" pitchFamily="18" charset="0"/>
              </a:rPr>
              <a:t>will</a:t>
            </a:r>
            <a:r>
              <a:rPr lang="en-US" sz="2000" i="1" dirty="0">
                <a:solidFill>
                  <a:srgbClr val="0000FF"/>
                </a:solidFill>
                <a:latin typeface="Cambria" panose="02040503050406030204" pitchFamily="18" charset="0"/>
                <a:ea typeface="Cambria" panose="02040503050406030204" pitchFamily="18" charset="0"/>
              </a:rPr>
              <a:t> of God from the heart.</a:t>
            </a:r>
            <a:endParaRPr lang="en-US" altLang="en-US" sz="2000" b="1" i="1" dirty="0">
              <a:solidFill>
                <a:srgbClr val="000066"/>
              </a:solidFill>
              <a:latin typeface="+mj-lt"/>
            </a:endParaRPr>
          </a:p>
          <a:p>
            <a:pPr>
              <a:lnSpc>
                <a:spcPct val="80000"/>
              </a:lnSpc>
            </a:pPr>
            <a:r>
              <a:rPr lang="en-US" altLang="en-US" sz="2400" b="1" i="1" dirty="0">
                <a:latin typeface="+mj-lt"/>
              </a:rPr>
              <a:t>At other times </a:t>
            </a:r>
            <a:r>
              <a:rPr lang="en-US" altLang="en-US" sz="2400" dirty="0">
                <a:latin typeface="+mj-lt"/>
              </a:rPr>
              <a:t>“God’s will” refers to that which He has </a:t>
            </a:r>
            <a:r>
              <a:rPr lang="en-US" altLang="en-US" sz="2400" b="1" i="1" dirty="0">
                <a:latin typeface="+mj-lt"/>
              </a:rPr>
              <a:t>ordained</a:t>
            </a:r>
            <a:r>
              <a:rPr lang="en-US" altLang="en-US" sz="2400" dirty="0">
                <a:latin typeface="+mj-lt"/>
              </a:rPr>
              <a:t> will occur (as a part of His sovereign control of all things):</a:t>
            </a:r>
          </a:p>
          <a:p>
            <a:pPr lvl="1">
              <a:lnSpc>
                <a:spcPct val="80000"/>
              </a:lnSpc>
            </a:pPr>
            <a:r>
              <a:rPr lang="en-US" altLang="en-US" sz="2000" b="1" dirty="0">
                <a:latin typeface="+mj-lt"/>
              </a:rPr>
              <a:t>Romans 9:19 - </a:t>
            </a:r>
            <a:r>
              <a:rPr lang="en-US" altLang="en-US" sz="2000" i="1" dirty="0">
                <a:solidFill>
                  <a:srgbClr val="0000FF"/>
                </a:solidFill>
                <a:latin typeface="Cambria" panose="02040503050406030204" pitchFamily="18" charset="0"/>
                <a:ea typeface="Cambria" panose="02040503050406030204" pitchFamily="18" charset="0"/>
              </a:rPr>
              <a:t>Y</a:t>
            </a:r>
            <a:r>
              <a:rPr lang="en-US" sz="2000" i="1" dirty="0">
                <a:solidFill>
                  <a:srgbClr val="0000FF"/>
                </a:solidFill>
                <a:latin typeface="Cambria" panose="02040503050406030204" pitchFamily="18" charset="0"/>
                <a:ea typeface="Cambria" panose="02040503050406030204" pitchFamily="18" charset="0"/>
              </a:rPr>
              <a:t>ou will say to me then, “Why does he still find fault? For who can resist his </a:t>
            </a:r>
            <a:r>
              <a:rPr lang="en-US" sz="2000" b="1" i="1" dirty="0">
                <a:solidFill>
                  <a:srgbClr val="0000FF"/>
                </a:solidFill>
                <a:latin typeface="Cambria" panose="02040503050406030204" pitchFamily="18" charset="0"/>
                <a:ea typeface="Cambria" panose="02040503050406030204" pitchFamily="18" charset="0"/>
              </a:rPr>
              <a:t>will</a:t>
            </a:r>
            <a:r>
              <a:rPr lang="en-US" sz="2000" i="1" dirty="0">
                <a:solidFill>
                  <a:srgbClr val="0000FF"/>
                </a:solidFill>
                <a:latin typeface="Cambria" panose="02040503050406030204" pitchFamily="18" charset="0"/>
                <a:ea typeface="Cambria" panose="02040503050406030204" pitchFamily="18" charset="0"/>
              </a:rPr>
              <a:t>?”</a:t>
            </a:r>
            <a:endParaRPr lang="en-US" altLang="en-US" sz="2000" b="1" i="1" dirty="0">
              <a:solidFill>
                <a:srgbClr val="000066"/>
              </a:solidFill>
              <a:latin typeface="+mj-lt"/>
            </a:endParaRPr>
          </a:p>
          <a:p>
            <a:pPr lvl="1">
              <a:lnSpc>
                <a:spcPct val="80000"/>
              </a:lnSpc>
            </a:pPr>
            <a:r>
              <a:rPr lang="en-US" altLang="en-US" sz="2000" b="1" dirty="0">
                <a:latin typeface="+mj-lt"/>
              </a:rPr>
              <a:t>Ephesians 1:11 - </a:t>
            </a:r>
            <a:r>
              <a:rPr lang="en-US" sz="2000" i="1" dirty="0">
                <a:solidFill>
                  <a:srgbClr val="0000FF"/>
                </a:solidFill>
                <a:latin typeface="Cambria" panose="02040503050406030204" pitchFamily="18" charset="0"/>
                <a:ea typeface="Cambria" panose="02040503050406030204" pitchFamily="18" charset="0"/>
              </a:rPr>
              <a:t>In him we have obtained an inheritance, having been predestined according to the purpose of him who works all things according to the counsel of his </a:t>
            </a:r>
            <a:r>
              <a:rPr lang="en-US" sz="2000" b="1" i="1" dirty="0">
                <a:solidFill>
                  <a:srgbClr val="0000FF"/>
                </a:solidFill>
                <a:latin typeface="Cambria" panose="02040503050406030204" pitchFamily="18" charset="0"/>
                <a:ea typeface="Cambria" panose="02040503050406030204" pitchFamily="18" charset="0"/>
              </a:rPr>
              <a:t>will</a:t>
            </a:r>
            <a:r>
              <a:rPr lang="en-US" sz="2000" i="1" dirty="0">
                <a:solidFill>
                  <a:srgbClr val="0000FF"/>
                </a:solidFill>
                <a:latin typeface="Cambria" panose="02040503050406030204" pitchFamily="18" charset="0"/>
                <a:ea typeface="Cambria" panose="02040503050406030204" pitchFamily="18" charset="0"/>
              </a:rPr>
              <a:t>… </a:t>
            </a:r>
            <a:endParaRPr lang="en-US" altLang="en-US" sz="2000" b="1" i="1" u="sng" dirty="0">
              <a:solidFill>
                <a:srgbClr val="000066"/>
              </a:solidFill>
              <a:latin typeface="+mj-lt"/>
            </a:endParaRPr>
          </a:p>
          <a:p>
            <a:pPr lvl="1">
              <a:lnSpc>
                <a:spcPct val="80000"/>
              </a:lnSpc>
            </a:pPr>
            <a:r>
              <a:rPr lang="en-US" altLang="en-US" sz="2000" b="1" dirty="0">
                <a:latin typeface="+mj-lt"/>
              </a:rPr>
              <a:t>James 4:15 - </a:t>
            </a:r>
            <a:r>
              <a:rPr lang="en-US" altLang="en-US" sz="2000" i="1" dirty="0">
                <a:solidFill>
                  <a:srgbClr val="0000FF"/>
                </a:solidFill>
                <a:latin typeface="Cambria" panose="02040503050406030204" pitchFamily="18" charset="0"/>
                <a:ea typeface="Cambria" panose="02040503050406030204" pitchFamily="18" charset="0"/>
              </a:rPr>
              <a:t>I</a:t>
            </a:r>
            <a:r>
              <a:rPr lang="en-US" sz="2000" i="1" dirty="0">
                <a:solidFill>
                  <a:srgbClr val="0000FF"/>
                </a:solidFill>
                <a:latin typeface="Cambria" panose="02040503050406030204" pitchFamily="18" charset="0"/>
                <a:ea typeface="Cambria" panose="02040503050406030204" pitchFamily="18" charset="0"/>
              </a:rPr>
              <a:t>nstead you ought to say, “If the Lord </a:t>
            </a:r>
            <a:r>
              <a:rPr lang="en-US" sz="2000" b="1" i="1" dirty="0">
                <a:solidFill>
                  <a:srgbClr val="0000FF"/>
                </a:solidFill>
                <a:latin typeface="Cambria" panose="02040503050406030204" pitchFamily="18" charset="0"/>
                <a:ea typeface="Cambria" panose="02040503050406030204" pitchFamily="18" charset="0"/>
              </a:rPr>
              <a:t>wills</a:t>
            </a:r>
            <a:r>
              <a:rPr lang="en-US" sz="2000" i="1" dirty="0">
                <a:solidFill>
                  <a:srgbClr val="0000FF"/>
                </a:solidFill>
                <a:latin typeface="Cambria" panose="02040503050406030204" pitchFamily="18" charset="0"/>
                <a:ea typeface="Cambria" panose="02040503050406030204" pitchFamily="18" charset="0"/>
              </a:rPr>
              <a:t>, we will live and do this or that.”</a:t>
            </a:r>
            <a:endParaRPr lang="en-US" altLang="en-US" sz="2000" b="1" i="1" dirty="0">
              <a:solidFill>
                <a:srgbClr val="000066"/>
              </a:solidFill>
              <a:latin typeface="+mj-lt"/>
            </a:endParaRPr>
          </a:p>
          <a:p>
            <a:pPr>
              <a:lnSpc>
                <a:spcPct val="80000"/>
              </a:lnSpc>
            </a:pPr>
            <a:r>
              <a:rPr lang="en-US" altLang="en-US" sz="2400" dirty="0"/>
              <a:t>Given these </a:t>
            </a:r>
            <a:r>
              <a:rPr lang="en-US" altLang="en-US" sz="2400" b="1" i="1" dirty="0"/>
              <a:t>two significantly different meanings </a:t>
            </a:r>
            <a:r>
              <a:rPr lang="en-US" altLang="en-US" sz="2400" dirty="0"/>
              <a:t>of the phrase “God’s will”, which meaning does John have in mind when he talks about praying according to “His [God’s] will” in 1 John 5:14b?</a:t>
            </a:r>
          </a:p>
        </p:txBody>
      </p:sp>
    </p:spTree>
    <p:extLst>
      <p:ext uri="{BB962C8B-B14F-4D97-AF65-F5344CB8AC3E}">
        <p14:creationId xmlns:p14="http://schemas.microsoft.com/office/powerpoint/2010/main" val="2316709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What does it mean to ask God “</a:t>
            </a:r>
            <a:r>
              <a:rPr lang="en-US" sz="2800" b="1" i="1" dirty="0">
                <a:solidFill>
                  <a:srgbClr val="0000FF"/>
                </a:solidFill>
                <a:latin typeface="Cambria" panose="02040503050406030204" pitchFamily="18" charset="0"/>
                <a:ea typeface="Cambria" panose="02040503050406030204" pitchFamily="18" charset="0"/>
              </a:rPr>
              <a:t>according to his will</a:t>
            </a:r>
            <a:r>
              <a:rPr lang="en-US" altLang="en-US" sz="2800" b="1" dirty="0"/>
              <a:t>”?</a:t>
            </a:r>
            <a:r>
              <a:rPr lang="en-US" altLang="en-US" sz="3200" b="1" i="1" dirty="0">
                <a:solidFill>
                  <a:srgbClr val="000066"/>
                </a:solidFill>
              </a:rPr>
              <a:t> </a:t>
            </a:r>
            <a:endParaRPr kumimoji="0" lang="en-US" altLang="en-US" sz="28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79765" y="883005"/>
            <a:ext cx="8184469" cy="5721868"/>
          </a:xfrm>
        </p:spPr>
        <p:txBody>
          <a:bodyPr>
            <a:normAutofit lnSpcReduction="10000"/>
          </a:bodyPr>
          <a:lstStyle/>
          <a:p>
            <a:pPr>
              <a:lnSpc>
                <a:spcPct val="80000"/>
              </a:lnSpc>
            </a:pPr>
            <a:r>
              <a:rPr lang="en-US" altLang="en-US" sz="2400" dirty="0"/>
              <a:t>It is clear from other passages of scripture that we are </a:t>
            </a:r>
            <a:r>
              <a:rPr lang="en-US" altLang="en-US" sz="2400" b="1" i="1" dirty="0"/>
              <a:t>not</a:t>
            </a:r>
            <a:r>
              <a:rPr lang="en-US" altLang="en-US" sz="2400" dirty="0"/>
              <a:t> to pray for things that are </a:t>
            </a:r>
            <a:r>
              <a:rPr lang="en-US" altLang="en-US" sz="2400" b="1" i="1" dirty="0"/>
              <a:t>contrary</a:t>
            </a:r>
            <a:r>
              <a:rPr lang="en-US" altLang="en-US" sz="2400" dirty="0"/>
              <a:t> to what God has </a:t>
            </a:r>
            <a:r>
              <a:rPr lang="en-US" altLang="en-US" sz="2400" b="1" i="1" dirty="0"/>
              <a:t>commanded</a:t>
            </a:r>
            <a:r>
              <a:rPr lang="en-US" altLang="en-US" sz="2400" dirty="0"/>
              <a:t>, i.e., things that are sinful or in opposition to God’s Word:</a:t>
            </a:r>
          </a:p>
          <a:p>
            <a:pPr lvl="1">
              <a:lnSpc>
                <a:spcPct val="80000"/>
              </a:lnSpc>
            </a:pPr>
            <a:r>
              <a:rPr lang="en-US" altLang="en-US" sz="2000" b="1" dirty="0">
                <a:latin typeface="+mj-lt"/>
              </a:rPr>
              <a:t>Psalm 66:18-19 - </a:t>
            </a:r>
            <a:r>
              <a:rPr lang="en-US" sz="2000" b="0" i="1" u="none" strike="noStrike" baseline="0" dirty="0">
                <a:solidFill>
                  <a:srgbClr val="0000FF"/>
                </a:solidFill>
                <a:latin typeface="Cambria" panose="02040503050406030204" pitchFamily="18" charset="0"/>
                <a:ea typeface="Cambria" panose="02040503050406030204" pitchFamily="18" charset="0"/>
              </a:rPr>
              <a:t>If I had cherished iniquity in my heart, the Lord would not have listened. But truly God has listened; he has attended to the voice of my prayer.</a:t>
            </a:r>
            <a:r>
              <a:rPr lang="en-US" sz="2000" b="0" i="0" u="none" strike="noStrike" baseline="0" dirty="0">
                <a:latin typeface="Arial" panose="020B0604020202020204" pitchFamily="34" charset="0"/>
              </a:rPr>
              <a:t> </a:t>
            </a:r>
          </a:p>
          <a:p>
            <a:pPr lvl="1">
              <a:lnSpc>
                <a:spcPct val="80000"/>
              </a:lnSpc>
            </a:pPr>
            <a:r>
              <a:rPr lang="en-US" altLang="en-US" sz="2000" b="1" dirty="0">
                <a:latin typeface="+mj-lt"/>
              </a:rPr>
              <a:t>John 15:7 </a:t>
            </a:r>
            <a:r>
              <a:rPr lang="en-US" sz="2000" i="1" dirty="0">
                <a:solidFill>
                  <a:srgbClr val="0000FF"/>
                </a:solidFill>
                <a:latin typeface="Cambria" panose="02040503050406030204" pitchFamily="18" charset="0"/>
                <a:ea typeface="Cambria" panose="02040503050406030204" pitchFamily="18" charset="0"/>
              </a:rPr>
              <a:t>If you abide in me, and my words abide in you, ask whatever you wish, and it will be done for you.</a:t>
            </a:r>
            <a:endParaRPr lang="en-US" altLang="en-US" sz="2000" b="1" i="1" dirty="0">
              <a:solidFill>
                <a:srgbClr val="000066"/>
              </a:solidFill>
              <a:latin typeface="+mj-lt"/>
            </a:endParaRPr>
          </a:p>
          <a:p>
            <a:pPr lvl="1">
              <a:lnSpc>
                <a:spcPct val="80000"/>
              </a:lnSpc>
            </a:pPr>
            <a:r>
              <a:rPr lang="en-US" altLang="en-US" sz="2000" b="1" dirty="0">
                <a:latin typeface="+mj-lt"/>
              </a:rPr>
              <a:t>James 4:3 -</a:t>
            </a:r>
            <a:r>
              <a:rPr lang="en-US" altLang="en-US" sz="2000" b="1" i="1" dirty="0">
                <a:latin typeface="+mj-lt"/>
              </a:rPr>
              <a:t> </a:t>
            </a:r>
            <a:r>
              <a:rPr lang="en-US" sz="2000" i="1" dirty="0">
                <a:solidFill>
                  <a:srgbClr val="0000FF"/>
                </a:solidFill>
                <a:latin typeface="Cambria" panose="02040503050406030204" pitchFamily="18" charset="0"/>
                <a:ea typeface="Cambria" panose="02040503050406030204" pitchFamily="18" charset="0"/>
              </a:rPr>
              <a:t>You ask and do not receive, because you ask wrongly, to spend it on your passions.</a:t>
            </a:r>
            <a:endParaRPr lang="en-US" altLang="en-US" sz="2000" b="1" i="1" dirty="0">
              <a:solidFill>
                <a:srgbClr val="000066"/>
              </a:solidFill>
              <a:latin typeface="+mj-lt"/>
            </a:endParaRPr>
          </a:p>
          <a:p>
            <a:pPr>
              <a:lnSpc>
                <a:spcPct val="80000"/>
              </a:lnSpc>
            </a:pPr>
            <a:r>
              <a:rPr lang="en-US" altLang="en-US" sz="2400" dirty="0">
                <a:latin typeface="+mj-lt"/>
              </a:rPr>
              <a:t>But in 1 John 5:14 we are told that </a:t>
            </a:r>
            <a:r>
              <a:rPr lang="en-US" sz="2400" i="1" dirty="0">
                <a:solidFill>
                  <a:srgbClr val="0000FF"/>
                </a:solidFill>
                <a:latin typeface="Cambria" panose="02040503050406030204" pitchFamily="18" charset="0"/>
                <a:ea typeface="Cambria" panose="02040503050406030204" pitchFamily="18" charset="0"/>
              </a:rPr>
              <a:t>if we ask anything according to his will he hears us</a:t>
            </a:r>
            <a:r>
              <a:rPr lang="en-US" altLang="en-US" sz="2400" dirty="0">
                <a:latin typeface="+mj-lt"/>
              </a:rPr>
              <a:t>:</a:t>
            </a:r>
          </a:p>
          <a:p>
            <a:pPr>
              <a:lnSpc>
                <a:spcPct val="80000"/>
              </a:lnSpc>
            </a:pPr>
            <a:r>
              <a:rPr lang="en-US" altLang="en-US" sz="2400" dirty="0">
                <a:latin typeface="+mj-lt"/>
              </a:rPr>
              <a:t>In this context, “to hear” means to give heed to what is asked, that is, responding positively to the request. That this is the case is confirmed in the next verse (5:15) where he says - </a:t>
            </a:r>
            <a:r>
              <a:rPr lang="en-US" sz="2400" i="1" dirty="0">
                <a:solidFill>
                  <a:srgbClr val="0000FF"/>
                </a:solidFill>
                <a:latin typeface="Cambria" panose="02040503050406030204" pitchFamily="18" charset="0"/>
                <a:ea typeface="Cambria" panose="02040503050406030204" pitchFamily="18" charset="0"/>
              </a:rPr>
              <a:t>And if we know that he hears us in whatever we ask, we know that we have the requests that we have asked of him. </a:t>
            </a:r>
            <a:r>
              <a:rPr lang="en-US" altLang="en-US" sz="2400" dirty="0">
                <a:latin typeface="+mj-lt"/>
              </a:rPr>
              <a:t> </a:t>
            </a:r>
          </a:p>
          <a:p>
            <a:pPr>
              <a:lnSpc>
                <a:spcPct val="80000"/>
              </a:lnSpc>
            </a:pPr>
            <a:r>
              <a:rPr lang="en-US" altLang="en-US" sz="2400" dirty="0">
                <a:latin typeface="+mj-lt"/>
              </a:rPr>
              <a:t>But how can we pray in such a way that we </a:t>
            </a:r>
            <a:r>
              <a:rPr lang="en-US" altLang="en-US" sz="2400" b="1" i="1" dirty="0">
                <a:latin typeface="+mj-lt"/>
              </a:rPr>
              <a:t>know</a:t>
            </a:r>
            <a:r>
              <a:rPr lang="en-US" altLang="en-US" sz="2400" dirty="0">
                <a:latin typeface="+mj-lt"/>
              </a:rPr>
              <a:t> God will answer our prayer </a:t>
            </a:r>
            <a:r>
              <a:rPr lang="en-US" altLang="en-US" sz="2400" b="1" i="1" dirty="0">
                <a:latin typeface="+mj-lt"/>
              </a:rPr>
              <a:t>affirmatively</a:t>
            </a:r>
            <a:r>
              <a:rPr lang="en-US" altLang="en-US" sz="2400" dirty="0">
                <a:latin typeface="+mj-lt"/>
              </a:rPr>
              <a:t>?</a:t>
            </a:r>
          </a:p>
        </p:txBody>
      </p:sp>
      <p:sp>
        <p:nvSpPr>
          <p:cNvPr id="4" name="TextBox 3">
            <a:extLst>
              <a:ext uri="{FF2B5EF4-FFF2-40B4-BE49-F238E27FC236}">
                <a16:creationId xmlns:a16="http://schemas.microsoft.com/office/drawing/2014/main" id="{B8B320F0-A3E1-4549-9CA4-957A9D855BF2}"/>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pp.189-190</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35738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What does it mean to ask God “</a:t>
            </a:r>
            <a:r>
              <a:rPr lang="en-US" sz="2800" b="1" i="1" dirty="0">
                <a:solidFill>
                  <a:srgbClr val="0000FF"/>
                </a:solidFill>
                <a:latin typeface="Cambria" panose="02040503050406030204" pitchFamily="18" charset="0"/>
                <a:ea typeface="Cambria" panose="02040503050406030204" pitchFamily="18" charset="0"/>
              </a:rPr>
              <a:t>according to his will</a:t>
            </a:r>
            <a:r>
              <a:rPr lang="en-US" altLang="en-US" sz="2800" b="1" dirty="0"/>
              <a:t>”?</a:t>
            </a:r>
            <a:r>
              <a:rPr lang="en-US" altLang="en-US" sz="3200" b="1" i="1" dirty="0">
                <a:solidFill>
                  <a:srgbClr val="000066"/>
                </a:solidFill>
              </a:rPr>
              <a:t> </a:t>
            </a:r>
            <a:endParaRPr kumimoji="0" lang="en-US" altLang="en-US" sz="28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79765" y="702479"/>
            <a:ext cx="8184469" cy="5843526"/>
          </a:xfrm>
        </p:spPr>
        <p:txBody>
          <a:bodyPr>
            <a:normAutofit/>
          </a:bodyPr>
          <a:lstStyle/>
          <a:p>
            <a:pPr>
              <a:lnSpc>
                <a:spcPct val="90000"/>
              </a:lnSpc>
            </a:pPr>
            <a:r>
              <a:rPr lang="en-US" altLang="en-US" sz="2400" dirty="0"/>
              <a:t>Indeed other similar texts tell us that we should </a:t>
            </a:r>
            <a:r>
              <a:rPr lang="en-US" altLang="en-US" sz="2400" b="1" i="1" dirty="0"/>
              <a:t>believe</a:t>
            </a:r>
            <a:r>
              <a:rPr lang="en-US" altLang="en-US" sz="2400" dirty="0"/>
              <a:t> (i.e., have confidence) that we will receive what we have asked for:</a:t>
            </a:r>
          </a:p>
          <a:p>
            <a:pPr lvl="1">
              <a:lnSpc>
                <a:spcPct val="90000"/>
              </a:lnSpc>
            </a:pPr>
            <a:r>
              <a:rPr lang="en-US" altLang="en-US" sz="2000" b="1" dirty="0"/>
              <a:t>Mark 11:23-24 - </a:t>
            </a:r>
            <a:r>
              <a:rPr lang="en-US" sz="2000" b="0" i="1" u="none" strike="noStrike" baseline="0" dirty="0">
                <a:solidFill>
                  <a:srgbClr val="0000FF"/>
                </a:solidFill>
                <a:latin typeface="Cambria" panose="02040503050406030204" pitchFamily="18" charset="0"/>
                <a:ea typeface="Cambria" panose="02040503050406030204" pitchFamily="18" charset="0"/>
              </a:rPr>
              <a:t>Truly, I say to you, whoever says to this mountain, 'Be taken up and thrown into the sea,' and </a:t>
            </a:r>
            <a:r>
              <a:rPr lang="en-US" sz="2000" b="1" i="1" u="none" strike="noStrike" baseline="0" dirty="0">
                <a:solidFill>
                  <a:srgbClr val="0000FF"/>
                </a:solidFill>
                <a:latin typeface="Cambria" panose="02040503050406030204" pitchFamily="18" charset="0"/>
                <a:ea typeface="Cambria" panose="02040503050406030204" pitchFamily="18" charset="0"/>
              </a:rPr>
              <a:t>does not doubt in his </a:t>
            </a:r>
            <a:r>
              <a:rPr lang="en-US" sz="2000" b="1" i="1" dirty="0">
                <a:solidFill>
                  <a:srgbClr val="0000FF"/>
                </a:solidFill>
                <a:latin typeface="Cambria" panose="02040503050406030204" pitchFamily="18" charset="0"/>
                <a:ea typeface="Cambria" panose="02040503050406030204" pitchFamily="18" charset="0"/>
              </a:rPr>
              <a:t>heart</a:t>
            </a:r>
            <a:r>
              <a:rPr lang="en-US" sz="2000" b="0" i="1" u="none" strike="noStrike" baseline="0" dirty="0">
                <a:solidFill>
                  <a:srgbClr val="0000FF"/>
                </a:solidFill>
                <a:latin typeface="Cambria" panose="02040503050406030204" pitchFamily="18" charset="0"/>
                <a:ea typeface="Cambria" panose="02040503050406030204" pitchFamily="18" charset="0"/>
              </a:rPr>
              <a:t>, but </a:t>
            </a:r>
            <a:r>
              <a:rPr lang="en-US" sz="2000" b="1" i="1" u="none" strike="noStrike" baseline="0" dirty="0">
                <a:solidFill>
                  <a:srgbClr val="0000FF"/>
                </a:solidFill>
                <a:latin typeface="Cambria" panose="02040503050406030204" pitchFamily="18" charset="0"/>
                <a:ea typeface="Cambria" panose="02040503050406030204" pitchFamily="18" charset="0"/>
              </a:rPr>
              <a:t>believes</a:t>
            </a:r>
            <a:r>
              <a:rPr lang="en-US" sz="2000" b="0" i="1" u="none" strike="noStrike" baseline="0" dirty="0">
                <a:solidFill>
                  <a:srgbClr val="0000FF"/>
                </a:solidFill>
                <a:latin typeface="Cambria" panose="02040503050406030204" pitchFamily="18" charset="0"/>
                <a:ea typeface="Cambria" panose="02040503050406030204" pitchFamily="18" charset="0"/>
              </a:rPr>
              <a:t> that what he says will come to pass, it will be done for him. </a:t>
            </a:r>
            <a:r>
              <a:rPr lang="en-US" sz="2000" b="0" i="1" u="none" strike="noStrike" baseline="30000" dirty="0">
                <a:solidFill>
                  <a:srgbClr val="0000FF"/>
                </a:solidFill>
                <a:latin typeface="Cambria" panose="02040503050406030204" pitchFamily="18" charset="0"/>
                <a:ea typeface="Cambria" panose="02040503050406030204" pitchFamily="18" charset="0"/>
              </a:rPr>
              <a:t>24</a:t>
            </a:r>
            <a:r>
              <a:rPr lang="en-US" sz="2000" b="0" i="1" u="none" strike="noStrike" baseline="0" dirty="0">
                <a:solidFill>
                  <a:srgbClr val="0000FF"/>
                </a:solidFill>
                <a:latin typeface="Cambria" panose="02040503050406030204" pitchFamily="18" charset="0"/>
                <a:ea typeface="Cambria" panose="02040503050406030204" pitchFamily="18" charset="0"/>
              </a:rPr>
              <a:t> Therefore I tell you, whatever you ask in prayer, </a:t>
            </a:r>
            <a:r>
              <a:rPr lang="en-US" sz="2000" b="1" i="1" u="none" strike="noStrike" baseline="0" dirty="0">
                <a:solidFill>
                  <a:srgbClr val="0000FF"/>
                </a:solidFill>
                <a:latin typeface="Cambria" panose="02040503050406030204" pitchFamily="18" charset="0"/>
                <a:ea typeface="Cambria" panose="02040503050406030204" pitchFamily="18" charset="0"/>
              </a:rPr>
              <a:t>believe that you have received it</a:t>
            </a:r>
            <a:r>
              <a:rPr lang="en-US" sz="2000" b="0" i="1" u="none" strike="noStrike" baseline="0" dirty="0">
                <a:solidFill>
                  <a:srgbClr val="0000FF"/>
                </a:solidFill>
                <a:latin typeface="Cambria" panose="02040503050406030204" pitchFamily="18" charset="0"/>
                <a:ea typeface="Cambria" panose="02040503050406030204" pitchFamily="18" charset="0"/>
              </a:rPr>
              <a:t>, and it will be yours.</a:t>
            </a:r>
            <a:endParaRPr lang="en-US" altLang="en-US" sz="2000" b="1" i="1" dirty="0">
              <a:solidFill>
                <a:srgbClr val="000066"/>
              </a:solidFill>
              <a:latin typeface="Times New Roman" panose="02020603050405020304" pitchFamily="18" charset="0"/>
            </a:endParaRPr>
          </a:p>
          <a:p>
            <a:pPr>
              <a:lnSpc>
                <a:spcPct val="90000"/>
              </a:lnSpc>
            </a:pPr>
            <a:r>
              <a:rPr lang="en-US" altLang="en-US" sz="2400" dirty="0"/>
              <a:t>John Piper comments on this passage:</a:t>
            </a:r>
          </a:p>
          <a:p>
            <a:pPr lvl="1">
              <a:lnSpc>
                <a:spcPct val="90000"/>
              </a:lnSpc>
            </a:pPr>
            <a:r>
              <a:rPr lang="en-US" altLang="en-US" sz="2000" i="1" dirty="0">
                <a:latin typeface="Cambria" panose="02040503050406030204" pitchFamily="18" charset="0"/>
                <a:ea typeface="Cambria" panose="02040503050406030204" pitchFamily="18" charset="0"/>
              </a:rPr>
              <a:t>The crucial question that rises out of such statements is, "How is such undoubting faith possible?" The only answer I can think of is that such undoubting faith is only possible if we </a:t>
            </a:r>
            <a:r>
              <a:rPr lang="en-US" altLang="en-US" sz="2000" b="1" i="1" dirty="0">
                <a:latin typeface="Cambria" panose="02040503050406030204" pitchFamily="18" charset="0"/>
                <a:ea typeface="Cambria" panose="02040503050406030204" pitchFamily="18" charset="0"/>
              </a:rPr>
              <a:t>know</a:t>
            </a:r>
            <a:r>
              <a:rPr lang="en-US" altLang="en-US" sz="2000" i="1" dirty="0">
                <a:latin typeface="Cambria" panose="02040503050406030204" pitchFamily="18" charset="0"/>
                <a:ea typeface="Cambria" panose="02040503050406030204" pitchFamily="18" charset="0"/>
              </a:rPr>
              <a:t> what God intends to do for those who believe. Or to put it another way, we can have undoubting faith if we know what God's will is in a particular situation. How can you keep from doubting if you </a:t>
            </a:r>
            <a:r>
              <a:rPr lang="en-US" altLang="en-US" sz="2000" b="1" i="1" dirty="0">
                <a:latin typeface="Cambria" panose="02040503050406030204" pitchFamily="18" charset="0"/>
                <a:ea typeface="Cambria" panose="02040503050406030204" pitchFamily="18" charset="0"/>
              </a:rPr>
              <a:t>don't</a:t>
            </a:r>
            <a:r>
              <a:rPr lang="en-US" altLang="en-US" sz="2000" i="1" dirty="0">
                <a:latin typeface="Cambria" panose="02040503050406030204" pitchFamily="18" charset="0"/>
                <a:ea typeface="Cambria" panose="02040503050406030204" pitchFamily="18" charset="0"/>
              </a:rPr>
              <a:t> know what God intends to do? How can anyone have assurance that the answer to his prayer will come to pass if he is not first assured that this is what God intends to do in response to his faith? There </a:t>
            </a:r>
            <a:r>
              <a:rPr lang="en-US" altLang="en-US" sz="2000" b="1" i="1" dirty="0">
                <a:latin typeface="Cambria" panose="02040503050406030204" pitchFamily="18" charset="0"/>
                <a:ea typeface="Cambria" panose="02040503050406030204" pitchFamily="18" charset="0"/>
              </a:rPr>
              <a:t>has</a:t>
            </a:r>
            <a:r>
              <a:rPr lang="en-US" altLang="en-US" sz="2000" i="1" dirty="0">
                <a:latin typeface="Cambria" panose="02040503050406030204" pitchFamily="18" charset="0"/>
                <a:ea typeface="Cambria" panose="02040503050406030204" pitchFamily="18" charset="0"/>
              </a:rPr>
              <a:t> to be a </a:t>
            </a:r>
            <a:r>
              <a:rPr lang="en-US" altLang="en-US" sz="2000" b="1" i="1" dirty="0">
                <a:latin typeface="Cambria" panose="02040503050406030204" pitchFamily="18" charset="0"/>
                <a:ea typeface="Cambria" panose="02040503050406030204" pitchFamily="18" charset="0"/>
              </a:rPr>
              <a:t>basis</a:t>
            </a:r>
            <a:r>
              <a:rPr lang="en-US" altLang="en-US" sz="2000" i="1" dirty="0">
                <a:latin typeface="Cambria" panose="02040503050406030204" pitchFamily="18" charset="0"/>
                <a:ea typeface="Cambria" panose="02040503050406030204" pitchFamily="18" charset="0"/>
              </a:rPr>
              <a:t> for faith; you can't just will to have no doubts if you are not sure that what you are asking for is what God intends to do.</a:t>
            </a:r>
            <a:endParaRPr lang="en-US" altLang="en-US" sz="24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8B320F0-A3E1-4549-9CA4-957A9D855BF2}"/>
              </a:ext>
            </a:extLst>
          </p:cNvPr>
          <p:cNvSpPr txBox="1"/>
          <p:nvPr/>
        </p:nvSpPr>
        <p:spPr>
          <a:xfrm>
            <a:off x="0" y="6516368"/>
            <a:ext cx="9144000" cy="341632"/>
          </a:xfrm>
          <a:prstGeom prst="rect">
            <a:avLst/>
          </a:prstGeom>
          <a:noFill/>
        </p:spPr>
        <p:txBody>
          <a:bodyPr wrap="square" rtlCol="0">
            <a:spAutoFit/>
          </a:bodyPr>
          <a:lstStyle/>
          <a:p>
            <a:pPr>
              <a:lnSpc>
                <a:spcPct val="90000"/>
              </a:lnSpc>
            </a:pPr>
            <a:r>
              <a:rPr lang="en-US" altLang="en-US" dirty="0">
                <a:latin typeface="Calibri" panose="020F0502020204030204" pitchFamily="34" charset="0"/>
                <a:cs typeface="Calibri" panose="020F0502020204030204" pitchFamily="34" charset="0"/>
                <a:hlinkClick r:id="rId5"/>
              </a:rPr>
              <a:t>https://www.desiringgod.org/messages/what-do-answers-to-prayer-depend-on-part-2</a:t>
            </a:r>
            <a:r>
              <a:rPr lang="en-US" altLang="en-US" dirty="0">
                <a:latin typeface="Calibri" panose="020F0502020204030204" pitchFamily="34" charset="0"/>
                <a:cs typeface="Calibri" panose="020F0502020204030204" pitchFamily="34" charset="0"/>
              </a:rPr>
              <a:t> </a:t>
            </a:r>
            <a:endParaRPr lang="en-US" altLang="en-US"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9841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What does it mean to ask God “</a:t>
            </a:r>
            <a:r>
              <a:rPr lang="en-US" sz="2800" b="1" i="1" dirty="0">
                <a:solidFill>
                  <a:srgbClr val="0000FF"/>
                </a:solidFill>
                <a:latin typeface="Cambria" panose="02040503050406030204" pitchFamily="18" charset="0"/>
                <a:ea typeface="Cambria" panose="02040503050406030204" pitchFamily="18" charset="0"/>
              </a:rPr>
              <a:t>according to his will</a:t>
            </a:r>
            <a:r>
              <a:rPr lang="en-US" altLang="en-US" sz="2800" b="1" dirty="0"/>
              <a:t>”?</a:t>
            </a:r>
            <a:r>
              <a:rPr lang="en-US" altLang="en-US" sz="3200" b="1" i="1" dirty="0">
                <a:solidFill>
                  <a:srgbClr val="000066"/>
                </a:solidFill>
              </a:rPr>
              <a:t> </a:t>
            </a:r>
            <a:endParaRPr kumimoji="0" lang="en-US" altLang="en-US" sz="28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5694395"/>
          </a:xfrm>
        </p:spPr>
        <p:txBody>
          <a:bodyPr>
            <a:normAutofit lnSpcReduction="10000"/>
          </a:bodyPr>
          <a:lstStyle/>
          <a:p>
            <a:r>
              <a:rPr lang="en-US" altLang="en-US" sz="2800" dirty="0"/>
              <a:t>So, in other words, if we pray according to God’s will, His </a:t>
            </a:r>
            <a:r>
              <a:rPr lang="en-US" altLang="en-US" sz="2800" b="1" i="1" dirty="0"/>
              <a:t>sovereign will</a:t>
            </a:r>
            <a:r>
              <a:rPr lang="en-US" altLang="en-US" sz="2800" dirty="0"/>
              <a:t>, for that which He has </a:t>
            </a:r>
            <a:r>
              <a:rPr lang="en-US" altLang="en-US" b="1" i="1" dirty="0"/>
              <a:t>ordained</a:t>
            </a:r>
            <a:r>
              <a:rPr lang="en-US" altLang="en-US" sz="2800" dirty="0"/>
              <a:t>, then we </a:t>
            </a:r>
            <a:r>
              <a:rPr lang="en-US" altLang="en-US" b="1" i="1" dirty="0"/>
              <a:t>know</a:t>
            </a:r>
            <a:r>
              <a:rPr lang="en-US" altLang="en-US" sz="2800" dirty="0"/>
              <a:t> (without a doubt) that He will answer our prayer affirmatively! And that is exactly what I think 1 John 5:14-15 is saying!</a:t>
            </a:r>
          </a:p>
          <a:p>
            <a:r>
              <a:rPr lang="en-US" altLang="en-US" sz="2800" dirty="0"/>
              <a:t>Piper comments further:</a:t>
            </a:r>
          </a:p>
          <a:p>
            <a:pPr lvl="1"/>
            <a:r>
              <a:rPr lang="en-US" altLang="en-US" sz="2400" i="1" dirty="0">
                <a:latin typeface="Cambria" panose="02040503050406030204" pitchFamily="18" charset="0"/>
                <a:ea typeface="Cambria" panose="02040503050406030204" pitchFamily="18" charset="0"/>
              </a:rPr>
              <a:t>The question that cries out to be answered, therefore, is: “</a:t>
            </a:r>
            <a:r>
              <a:rPr lang="en-US" altLang="en-US" sz="2400" b="1" i="1" dirty="0">
                <a:latin typeface="Cambria" panose="02040503050406030204" pitchFamily="18" charset="0"/>
                <a:ea typeface="Cambria" panose="02040503050406030204" pitchFamily="18" charset="0"/>
              </a:rPr>
              <a:t>How can we know what God wills to do in response to prayer</a:t>
            </a:r>
            <a:r>
              <a:rPr lang="en-US" altLang="en-US" sz="2400" i="1" dirty="0">
                <a:latin typeface="Cambria" panose="02040503050406030204" pitchFamily="18" charset="0"/>
                <a:ea typeface="Cambria" panose="02040503050406030204" pitchFamily="18" charset="0"/>
              </a:rPr>
              <a:t>, so that we can ask Him and trust Him for it?” How do we find out what God intends to do in response to faith? There are two answers: </a:t>
            </a:r>
          </a:p>
          <a:p>
            <a:pPr lvl="2"/>
            <a:r>
              <a:rPr lang="en-US" altLang="en-US" sz="2000" b="1" i="1" dirty="0">
                <a:latin typeface="Cambria" panose="02040503050406030204" pitchFamily="18" charset="0"/>
                <a:ea typeface="Cambria" panose="02040503050406030204" pitchFamily="18" charset="0"/>
              </a:rPr>
              <a:t>One</a:t>
            </a:r>
            <a:r>
              <a:rPr lang="en-US" altLang="en-US" sz="2000" i="1" dirty="0">
                <a:latin typeface="Cambria" panose="02040503050406030204" pitchFamily="18" charset="0"/>
                <a:ea typeface="Cambria" panose="02040503050406030204" pitchFamily="18" charset="0"/>
              </a:rPr>
              <a:t> is that God reveals </a:t>
            </a:r>
            <a:r>
              <a:rPr lang="en-US" altLang="en-US" sz="2000" b="1" i="1" dirty="0">
                <a:latin typeface="Cambria" panose="02040503050406030204" pitchFamily="18" charset="0"/>
                <a:ea typeface="Cambria" panose="02040503050406030204" pitchFamily="18" charset="0"/>
              </a:rPr>
              <a:t>much</a:t>
            </a:r>
            <a:r>
              <a:rPr lang="en-US" altLang="en-US" sz="2000" i="1" dirty="0">
                <a:latin typeface="Cambria" panose="02040503050406030204" pitchFamily="18" charset="0"/>
                <a:ea typeface="Cambria" panose="02040503050406030204" pitchFamily="18" charset="0"/>
              </a:rPr>
              <a:t> of what He intends to do through the scripture </a:t>
            </a:r>
          </a:p>
          <a:p>
            <a:pPr lvl="2"/>
            <a:r>
              <a:rPr lang="en-US" altLang="en-US" sz="2000" b="1" i="1" dirty="0">
                <a:latin typeface="Cambria" panose="02040503050406030204" pitchFamily="18" charset="0"/>
                <a:ea typeface="Cambria" panose="02040503050406030204" pitchFamily="18" charset="0"/>
              </a:rPr>
              <a:t>The other </a:t>
            </a:r>
            <a:r>
              <a:rPr lang="en-US" altLang="en-US" sz="2000" i="1" dirty="0">
                <a:latin typeface="Cambria" panose="02040503050406030204" pitchFamily="18" charset="0"/>
                <a:ea typeface="Cambria" panose="02040503050406030204" pitchFamily="18" charset="0"/>
              </a:rPr>
              <a:t>answer is that God </a:t>
            </a:r>
            <a:r>
              <a:rPr lang="en-US" altLang="en-US" sz="2000" b="1" i="1" dirty="0">
                <a:latin typeface="Cambria" panose="02040503050406030204" pitchFamily="18" charset="0"/>
                <a:ea typeface="Cambria" panose="02040503050406030204" pitchFamily="18" charset="0"/>
              </a:rPr>
              <a:t>can</a:t>
            </a:r>
            <a:r>
              <a:rPr lang="en-US" altLang="en-US" sz="2000" i="1" dirty="0">
                <a:latin typeface="Cambria" panose="02040503050406030204" pitchFamily="18" charset="0"/>
                <a:ea typeface="Cambria" panose="02040503050406030204" pitchFamily="18" charset="0"/>
              </a:rPr>
              <a:t> reveal His intention </a:t>
            </a:r>
            <a:r>
              <a:rPr lang="en-US" altLang="en-US" sz="2000" b="1" i="1" dirty="0">
                <a:latin typeface="Cambria" panose="02040503050406030204" pitchFamily="18" charset="0"/>
                <a:ea typeface="Cambria" panose="02040503050406030204" pitchFamily="18" charset="0"/>
              </a:rPr>
              <a:t>apart</a:t>
            </a:r>
            <a:r>
              <a:rPr lang="en-US" altLang="en-US" sz="2000" i="1" dirty="0">
                <a:latin typeface="Cambria" panose="02040503050406030204" pitchFamily="18" charset="0"/>
                <a:ea typeface="Cambria" panose="02040503050406030204" pitchFamily="18" charset="0"/>
              </a:rPr>
              <a:t> from scripture privately to an individual or group. </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a:lnSpc>
                <a:spcPct val="90000"/>
              </a:lnSpc>
            </a:pPr>
            <a:r>
              <a:rPr lang="en-US" altLang="en-US" dirty="0">
                <a:latin typeface="Calibri" panose="020F0502020204030204" pitchFamily="34" charset="0"/>
                <a:cs typeface="Calibri" panose="020F0502020204030204" pitchFamily="34" charset="0"/>
                <a:hlinkClick r:id="rId5"/>
              </a:rPr>
              <a:t>https://www.desiringgod.org/messages/what-do-answers-to-prayer-depend-on-part-2</a:t>
            </a:r>
            <a:r>
              <a:rPr lang="en-US" altLang="en-US" dirty="0">
                <a:latin typeface="Calibri" panose="020F0502020204030204" pitchFamily="34" charset="0"/>
                <a:cs typeface="Calibri" panose="020F0502020204030204" pitchFamily="34" charset="0"/>
              </a:rPr>
              <a:t> </a:t>
            </a:r>
            <a:endParaRPr lang="en-US" altLang="en-US"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6776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What does it mean to ask God “</a:t>
            </a:r>
            <a:r>
              <a:rPr lang="en-US" sz="2800" b="1" i="1" dirty="0">
                <a:solidFill>
                  <a:srgbClr val="0000FF"/>
                </a:solidFill>
                <a:latin typeface="Cambria" panose="02040503050406030204" pitchFamily="18" charset="0"/>
                <a:ea typeface="Cambria" panose="02040503050406030204" pitchFamily="18" charset="0"/>
              </a:rPr>
              <a:t>according to his will</a:t>
            </a:r>
            <a:r>
              <a:rPr lang="en-US" altLang="en-US" sz="2800" b="1" dirty="0"/>
              <a:t>”?</a:t>
            </a:r>
            <a:r>
              <a:rPr lang="en-US" altLang="en-US" sz="3200" b="1" i="1" dirty="0">
                <a:solidFill>
                  <a:srgbClr val="000066"/>
                </a:solidFill>
              </a:rPr>
              <a:t> </a:t>
            </a:r>
            <a:endParaRPr kumimoji="0" lang="en-US" altLang="en-US" sz="28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5694395"/>
          </a:xfrm>
        </p:spPr>
        <p:txBody>
          <a:bodyPr>
            <a:normAutofit/>
          </a:bodyPr>
          <a:lstStyle/>
          <a:p>
            <a:pPr>
              <a:lnSpc>
                <a:spcPct val="90000"/>
              </a:lnSpc>
            </a:pPr>
            <a:r>
              <a:rPr lang="en-US" altLang="en-US" dirty="0"/>
              <a:t>In regards to God revealing His intention </a:t>
            </a:r>
            <a:r>
              <a:rPr lang="en-US" altLang="en-US" b="1" i="1" dirty="0"/>
              <a:t>apart</a:t>
            </a:r>
            <a:r>
              <a:rPr lang="en-US" altLang="en-US" dirty="0"/>
              <a:t> from scripture, Piper hastens to add:</a:t>
            </a:r>
          </a:p>
          <a:p>
            <a:pPr lvl="1">
              <a:lnSpc>
                <a:spcPct val="90000"/>
              </a:lnSpc>
            </a:pPr>
            <a:r>
              <a:rPr lang="en-US" altLang="en-US" i="1" dirty="0">
                <a:latin typeface="Cambria" panose="02040503050406030204" pitchFamily="18" charset="0"/>
                <a:ea typeface="Cambria" panose="02040503050406030204" pitchFamily="18" charset="0"/>
              </a:rPr>
              <a:t>I mention this with </a:t>
            </a:r>
            <a:r>
              <a:rPr lang="en-US" altLang="en-US" b="1" i="1" dirty="0">
                <a:latin typeface="Cambria" panose="02040503050406030204" pitchFamily="18" charset="0"/>
                <a:ea typeface="Cambria" panose="02040503050406030204" pitchFamily="18" charset="0"/>
              </a:rPr>
              <a:t>some hesitancy </a:t>
            </a:r>
            <a:r>
              <a:rPr lang="en-US" altLang="en-US" i="1" dirty="0">
                <a:latin typeface="Cambria" panose="02040503050406030204" pitchFamily="18" charset="0"/>
                <a:ea typeface="Cambria" panose="02040503050406030204" pitchFamily="18" charset="0"/>
              </a:rPr>
              <a:t>because I have never in my life experienced it. God has never communicated to </a:t>
            </a:r>
            <a:r>
              <a:rPr lang="en-US" altLang="en-US" b="1" i="1" dirty="0">
                <a:latin typeface="Cambria" panose="02040503050406030204" pitchFamily="18" charset="0"/>
                <a:ea typeface="Cambria" panose="02040503050406030204" pitchFamily="18" charset="0"/>
              </a:rPr>
              <a:t>me</a:t>
            </a:r>
            <a:r>
              <a:rPr lang="en-US" altLang="en-US" i="1" dirty="0">
                <a:latin typeface="Cambria" panose="02040503050406030204" pitchFamily="18" charset="0"/>
                <a:ea typeface="Cambria" panose="02040503050406030204" pitchFamily="18" charset="0"/>
              </a:rPr>
              <a:t> what He intends to do any other way than by the Scripture. But I think He </a:t>
            </a:r>
            <a:r>
              <a:rPr lang="en-US" altLang="en-US" b="1" i="1" dirty="0">
                <a:latin typeface="Cambria" panose="02040503050406030204" pitchFamily="18" charset="0"/>
                <a:ea typeface="Cambria" panose="02040503050406030204" pitchFamily="18" charset="0"/>
              </a:rPr>
              <a:t>could</a:t>
            </a:r>
            <a:r>
              <a:rPr lang="en-US" altLang="en-US" i="1" dirty="0">
                <a:latin typeface="Cambria" panose="02040503050406030204" pitchFamily="18" charset="0"/>
                <a:ea typeface="Cambria" panose="02040503050406030204" pitchFamily="18" charset="0"/>
              </a:rPr>
              <a:t> and so I will leave open this possibility of how we can find out what God aims to do in response to faith. The more </a:t>
            </a:r>
            <a:r>
              <a:rPr lang="en-US" altLang="en-US" b="1" i="1" dirty="0">
                <a:latin typeface="Cambria" panose="02040503050406030204" pitchFamily="18" charset="0"/>
                <a:ea typeface="Cambria" panose="02040503050406030204" pitchFamily="18" charset="0"/>
              </a:rPr>
              <a:t>usual</a:t>
            </a:r>
            <a:r>
              <a:rPr lang="en-US" altLang="en-US" i="1" dirty="0">
                <a:latin typeface="Cambria" panose="02040503050406030204" pitchFamily="18" charset="0"/>
                <a:ea typeface="Cambria" panose="02040503050406030204" pitchFamily="18" charset="0"/>
              </a:rPr>
              <a:t> way we discover what God wills to do is by reading his revealed word in the Bible.</a:t>
            </a:r>
            <a:r>
              <a:rPr lang="en-US" altLang="en-US" dirty="0">
                <a:latin typeface="Cambria" panose="02040503050406030204" pitchFamily="18" charset="0"/>
                <a:ea typeface="Cambria" panose="02040503050406030204" pitchFamily="18" charset="0"/>
              </a:rPr>
              <a:t> </a:t>
            </a:r>
          </a:p>
          <a:p>
            <a:pPr>
              <a:lnSpc>
                <a:spcPct val="90000"/>
              </a:lnSpc>
            </a:pPr>
            <a:r>
              <a:rPr lang="en-US" altLang="en-US" dirty="0"/>
              <a:t>But how does God communicate what He intends specifically to do in </a:t>
            </a:r>
            <a:r>
              <a:rPr lang="en-US" altLang="en-US" b="1" i="1" dirty="0"/>
              <a:t>our</a:t>
            </a:r>
            <a:r>
              <a:rPr lang="en-US" altLang="en-US" dirty="0"/>
              <a:t> life through the </a:t>
            </a:r>
            <a:r>
              <a:rPr lang="en-US" altLang="en-US" b="1" i="1" dirty="0"/>
              <a:t>Bible</a:t>
            </a:r>
            <a:r>
              <a:rPr lang="en-US" altLang="en-US" dirty="0"/>
              <a:t>? </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a:lnSpc>
                <a:spcPct val="90000"/>
              </a:lnSpc>
            </a:pPr>
            <a:r>
              <a:rPr lang="en-US" altLang="en-US" dirty="0">
                <a:latin typeface="Calibri" panose="020F0502020204030204" pitchFamily="34" charset="0"/>
                <a:cs typeface="Calibri" panose="020F0502020204030204" pitchFamily="34" charset="0"/>
                <a:hlinkClick r:id="rId5"/>
              </a:rPr>
              <a:t>https://www.desiringgod.org/messages/what-do-answers-to-prayer-depend-on-part-2</a:t>
            </a:r>
            <a:r>
              <a:rPr lang="en-US" altLang="en-US" dirty="0">
                <a:latin typeface="Calibri" panose="020F0502020204030204" pitchFamily="34" charset="0"/>
                <a:cs typeface="Calibri" panose="020F0502020204030204" pitchFamily="34" charset="0"/>
              </a:rPr>
              <a:t> </a:t>
            </a:r>
            <a:endParaRPr lang="en-US" altLang="en-US"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1029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06256"/>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What does it mean to ask God “</a:t>
            </a:r>
            <a:r>
              <a:rPr lang="en-US" sz="2800" b="1" i="1" dirty="0">
                <a:solidFill>
                  <a:srgbClr val="0000FF"/>
                </a:solidFill>
                <a:latin typeface="Cambria" panose="02040503050406030204" pitchFamily="18" charset="0"/>
                <a:ea typeface="Cambria" panose="02040503050406030204" pitchFamily="18" charset="0"/>
              </a:rPr>
              <a:t>according to his will</a:t>
            </a:r>
            <a:r>
              <a:rPr lang="en-US" altLang="en-US" sz="2800" b="1" dirty="0"/>
              <a:t>”?</a:t>
            </a:r>
            <a:r>
              <a:rPr lang="en-US" altLang="en-US" sz="3200" b="1" i="1" dirty="0">
                <a:solidFill>
                  <a:srgbClr val="000066"/>
                </a:solidFill>
              </a:rPr>
              <a:t> </a:t>
            </a:r>
            <a:endParaRPr kumimoji="0" lang="en-US" altLang="en-US" sz="28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5694395"/>
          </a:xfrm>
        </p:spPr>
        <p:txBody>
          <a:bodyPr>
            <a:normAutofit lnSpcReduction="10000"/>
          </a:bodyPr>
          <a:lstStyle/>
          <a:p>
            <a:pPr>
              <a:lnSpc>
                <a:spcPct val="80000"/>
              </a:lnSpc>
            </a:pPr>
            <a:r>
              <a:rPr lang="en-US" altLang="en-US" sz="2400" dirty="0"/>
              <a:t>Piper mentions </a:t>
            </a:r>
            <a:r>
              <a:rPr lang="en-US" altLang="en-US" sz="2400" b="1" i="1" dirty="0"/>
              <a:t>four</a:t>
            </a:r>
            <a:r>
              <a:rPr lang="en-US" altLang="en-US" sz="2400" dirty="0"/>
              <a:t> teachings from the Bible which show us what God </a:t>
            </a:r>
            <a:r>
              <a:rPr lang="en-US" altLang="en-US" sz="2400" b="1" i="1" dirty="0"/>
              <a:t>ordains</a:t>
            </a:r>
            <a:r>
              <a:rPr lang="en-US" altLang="en-US" sz="2400" dirty="0"/>
              <a:t> for those who believe:</a:t>
            </a:r>
          </a:p>
          <a:p>
            <a:pPr lvl="1">
              <a:lnSpc>
                <a:spcPct val="80000"/>
              </a:lnSpc>
            </a:pPr>
            <a:r>
              <a:rPr lang="en-US" altLang="en-US" sz="2000" dirty="0"/>
              <a:t>God promises to </a:t>
            </a:r>
            <a:r>
              <a:rPr lang="en-US" altLang="en-US" sz="2000" b="1" i="1" dirty="0"/>
              <a:t>save</a:t>
            </a:r>
            <a:r>
              <a:rPr lang="en-US" altLang="en-US" sz="2000" dirty="0"/>
              <a:t> all who call upon Him.</a:t>
            </a:r>
          </a:p>
          <a:p>
            <a:pPr lvl="2">
              <a:lnSpc>
                <a:spcPct val="80000"/>
              </a:lnSpc>
            </a:pPr>
            <a:r>
              <a:rPr lang="en-US" altLang="en-US" sz="1800" dirty="0"/>
              <a:t> </a:t>
            </a:r>
            <a:r>
              <a:rPr lang="en-US" altLang="en-US" sz="1800" b="1" dirty="0">
                <a:latin typeface="+mj-lt"/>
              </a:rPr>
              <a:t>Romans 10:13 - </a:t>
            </a:r>
            <a:r>
              <a:rPr lang="en-US" sz="1800" b="0" i="1" u="none" strike="noStrike" baseline="0" dirty="0">
                <a:solidFill>
                  <a:srgbClr val="0000FF"/>
                </a:solidFill>
                <a:latin typeface="Cambria" panose="02040503050406030204" pitchFamily="18" charset="0"/>
                <a:ea typeface="Cambria" panose="02040503050406030204" pitchFamily="18" charset="0"/>
              </a:rPr>
              <a:t>For “</a:t>
            </a:r>
            <a:r>
              <a:rPr lang="en-US" sz="1800" b="1" i="1" u="none" strike="noStrike" baseline="0" dirty="0">
                <a:solidFill>
                  <a:srgbClr val="0000FF"/>
                </a:solidFill>
                <a:latin typeface="Cambria" panose="02040503050406030204" pitchFamily="18" charset="0"/>
                <a:ea typeface="Cambria" panose="02040503050406030204" pitchFamily="18" charset="0"/>
              </a:rPr>
              <a:t>everyone</a:t>
            </a:r>
            <a:r>
              <a:rPr lang="en-US" sz="1800" b="0" i="1" u="none" strike="noStrike" baseline="0" dirty="0">
                <a:solidFill>
                  <a:srgbClr val="0000FF"/>
                </a:solidFill>
                <a:latin typeface="Cambria" panose="02040503050406030204" pitchFamily="18" charset="0"/>
                <a:ea typeface="Cambria" panose="02040503050406030204" pitchFamily="18" charset="0"/>
              </a:rPr>
              <a:t> who calls on the name of the Lord will be </a:t>
            </a:r>
            <a:r>
              <a:rPr lang="en-US" sz="1800" b="1" i="1" u="none" strike="noStrike" baseline="0" dirty="0">
                <a:solidFill>
                  <a:srgbClr val="0000FF"/>
                </a:solidFill>
                <a:latin typeface="Cambria" panose="02040503050406030204" pitchFamily="18" charset="0"/>
                <a:ea typeface="Cambria" panose="02040503050406030204" pitchFamily="18" charset="0"/>
              </a:rPr>
              <a:t>saved</a:t>
            </a:r>
            <a:r>
              <a:rPr lang="en-US" sz="1800" b="0" i="1" u="none" strike="noStrike" baseline="0" dirty="0">
                <a:solidFill>
                  <a:srgbClr val="0000FF"/>
                </a:solidFill>
                <a:latin typeface="Cambria" panose="02040503050406030204" pitchFamily="18" charset="0"/>
                <a:ea typeface="Cambria" panose="02040503050406030204" pitchFamily="18" charset="0"/>
              </a:rPr>
              <a:t>.”</a:t>
            </a:r>
            <a:r>
              <a:rPr lang="en-US" sz="1800" b="0" i="0" u="none" strike="noStrike" baseline="0" dirty="0">
                <a:latin typeface="Arial" panose="020B0604020202020204" pitchFamily="34" charset="0"/>
              </a:rPr>
              <a:t> </a:t>
            </a:r>
            <a:endParaRPr lang="en-US" altLang="en-US" sz="1800" dirty="0">
              <a:latin typeface="+mj-lt"/>
            </a:endParaRPr>
          </a:p>
          <a:p>
            <a:pPr lvl="1">
              <a:lnSpc>
                <a:spcPct val="80000"/>
              </a:lnSpc>
            </a:pPr>
            <a:r>
              <a:rPr lang="en-US" altLang="en-US" sz="2000" dirty="0">
                <a:latin typeface="+mj-lt"/>
              </a:rPr>
              <a:t>God intends to </a:t>
            </a:r>
            <a:r>
              <a:rPr lang="en-US" altLang="en-US" sz="2000" b="1" i="1" dirty="0">
                <a:latin typeface="+mj-lt"/>
              </a:rPr>
              <a:t>sanctify</a:t>
            </a:r>
            <a:r>
              <a:rPr lang="en-US" altLang="en-US" sz="2000" dirty="0">
                <a:latin typeface="+mj-lt"/>
              </a:rPr>
              <a:t> those whom He has redeemed.</a:t>
            </a:r>
          </a:p>
          <a:p>
            <a:pPr lvl="2">
              <a:lnSpc>
                <a:spcPct val="80000"/>
              </a:lnSpc>
            </a:pPr>
            <a:r>
              <a:rPr lang="en-US" altLang="en-US" sz="1800" b="1" dirty="0">
                <a:latin typeface="+mj-lt"/>
              </a:rPr>
              <a:t>Romans 6:22 -</a:t>
            </a:r>
            <a:r>
              <a:rPr lang="en-US" altLang="en-US" sz="1800" dirty="0">
                <a:latin typeface="+mj-lt"/>
              </a:rPr>
              <a:t> </a:t>
            </a:r>
            <a:r>
              <a:rPr lang="en-US" sz="1800" i="1" dirty="0">
                <a:solidFill>
                  <a:srgbClr val="0000FF"/>
                </a:solidFill>
                <a:latin typeface="Cambria" panose="02040503050406030204" pitchFamily="18" charset="0"/>
                <a:ea typeface="Cambria" panose="02040503050406030204" pitchFamily="18" charset="0"/>
              </a:rPr>
              <a:t>But now that you have been set free from sin and have become slaves of God, the fruit you get leads to </a:t>
            </a:r>
            <a:r>
              <a:rPr lang="en-US" sz="1800" b="1" i="1" dirty="0">
                <a:solidFill>
                  <a:srgbClr val="0000FF"/>
                </a:solidFill>
                <a:latin typeface="Cambria" panose="02040503050406030204" pitchFamily="18" charset="0"/>
                <a:ea typeface="Cambria" panose="02040503050406030204" pitchFamily="18" charset="0"/>
              </a:rPr>
              <a:t>sanctification</a:t>
            </a:r>
            <a:r>
              <a:rPr lang="en-US" sz="1800" i="1" dirty="0">
                <a:solidFill>
                  <a:srgbClr val="0000FF"/>
                </a:solidFill>
                <a:latin typeface="Cambria" panose="02040503050406030204" pitchFamily="18" charset="0"/>
                <a:ea typeface="Cambria" panose="02040503050406030204" pitchFamily="18" charset="0"/>
              </a:rPr>
              <a:t> and its end, eternal life.</a:t>
            </a:r>
            <a:endParaRPr lang="en-US" altLang="en-US" sz="1800" b="1" i="1" dirty="0">
              <a:solidFill>
                <a:srgbClr val="000066"/>
              </a:solidFill>
              <a:latin typeface="+mj-lt"/>
            </a:endParaRPr>
          </a:p>
          <a:p>
            <a:pPr lvl="1">
              <a:lnSpc>
                <a:spcPct val="80000"/>
              </a:lnSpc>
            </a:pPr>
            <a:r>
              <a:rPr lang="en-US" altLang="en-US" sz="2000" dirty="0"/>
              <a:t>If we will seek first the Kingdom of God and His righteousness, the </a:t>
            </a:r>
            <a:r>
              <a:rPr lang="en-US" altLang="en-US" sz="2000" b="1" i="1" dirty="0"/>
              <a:t>necessities</a:t>
            </a:r>
            <a:r>
              <a:rPr lang="en-US" altLang="en-US" sz="2000" dirty="0"/>
              <a:t> of our life will be </a:t>
            </a:r>
            <a:r>
              <a:rPr lang="en-US" altLang="en-US" sz="2000" b="1" i="1" dirty="0"/>
              <a:t>supplied</a:t>
            </a:r>
            <a:r>
              <a:rPr lang="en-US" altLang="en-US" sz="2000" dirty="0"/>
              <a:t>.</a:t>
            </a:r>
          </a:p>
          <a:p>
            <a:pPr lvl="2">
              <a:lnSpc>
                <a:spcPct val="80000"/>
              </a:lnSpc>
            </a:pPr>
            <a:r>
              <a:rPr lang="en-US" altLang="en-US" sz="1800" b="1" dirty="0"/>
              <a:t>Matthew 6:33 -</a:t>
            </a:r>
            <a:r>
              <a:rPr lang="en-US" altLang="en-US" sz="2000" dirty="0"/>
              <a:t> </a:t>
            </a:r>
            <a:r>
              <a:rPr lang="en-US" sz="1800" i="1" dirty="0">
                <a:solidFill>
                  <a:srgbClr val="0000FF"/>
                </a:solidFill>
                <a:latin typeface="Cambria" panose="02040503050406030204" pitchFamily="18" charset="0"/>
                <a:ea typeface="Cambria" panose="02040503050406030204" pitchFamily="18" charset="0"/>
              </a:rPr>
              <a:t>But seek first the kingdom of God and his righteousness, and all these things will be added to you.</a:t>
            </a:r>
            <a:endParaRPr lang="en-US" altLang="en-US" sz="1800" b="1" i="1" dirty="0">
              <a:solidFill>
                <a:srgbClr val="000066"/>
              </a:solidFill>
            </a:endParaRPr>
          </a:p>
          <a:p>
            <a:pPr lvl="2">
              <a:lnSpc>
                <a:spcPct val="80000"/>
              </a:lnSpc>
            </a:pPr>
            <a:r>
              <a:rPr lang="en-US" altLang="en-US" sz="1800" b="1" dirty="0"/>
              <a:t>Philippians 4:19 -</a:t>
            </a:r>
            <a:r>
              <a:rPr lang="en-US" altLang="en-US" sz="2000" dirty="0"/>
              <a:t> </a:t>
            </a:r>
            <a:r>
              <a:rPr lang="en-US" sz="1800" i="1" dirty="0">
                <a:solidFill>
                  <a:srgbClr val="0000FF"/>
                </a:solidFill>
                <a:latin typeface="Cambria" panose="02040503050406030204" pitchFamily="18" charset="0"/>
                <a:ea typeface="Cambria" panose="02040503050406030204" pitchFamily="18" charset="0"/>
              </a:rPr>
              <a:t>And my God will supply every need of yours according to his riches in glory in Christ Jesus.</a:t>
            </a:r>
            <a:endParaRPr lang="en-US" altLang="en-US" sz="1800" i="1" dirty="0">
              <a:solidFill>
                <a:srgbClr val="0000FF"/>
              </a:solidFill>
              <a:latin typeface="Cambria" panose="02040503050406030204" pitchFamily="18" charset="0"/>
              <a:ea typeface="Cambria" panose="02040503050406030204" pitchFamily="18" charset="0"/>
            </a:endParaRPr>
          </a:p>
          <a:p>
            <a:pPr lvl="1">
              <a:lnSpc>
                <a:spcPct val="80000"/>
              </a:lnSpc>
            </a:pPr>
            <a:r>
              <a:rPr lang="en-US" altLang="en-US" sz="2000" dirty="0"/>
              <a:t>In everything </a:t>
            </a:r>
            <a:r>
              <a:rPr lang="en-US" altLang="en-US" sz="2000" b="1" i="1" dirty="0"/>
              <a:t>God works for the good </a:t>
            </a:r>
            <a:r>
              <a:rPr lang="en-US" altLang="en-US" sz="2000" dirty="0"/>
              <a:t>of those who love Him.</a:t>
            </a:r>
          </a:p>
          <a:p>
            <a:pPr lvl="2">
              <a:lnSpc>
                <a:spcPct val="80000"/>
              </a:lnSpc>
            </a:pPr>
            <a:r>
              <a:rPr lang="en-US" altLang="en-US" sz="1800" b="1" dirty="0"/>
              <a:t>Romans 8:28 -</a:t>
            </a:r>
            <a:r>
              <a:rPr lang="en-US" altLang="en-US" sz="1800" dirty="0"/>
              <a:t> </a:t>
            </a:r>
            <a:r>
              <a:rPr lang="en-US" sz="1800" i="1" dirty="0">
                <a:solidFill>
                  <a:srgbClr val="0000FF"/>
                </a:solidFill>
                <a:latin typeface="Cambria" panose="02040503050406030204" pitchFamily="18" charset="0"/>
                <a:ea typeface="Cambria" panose="02040503050406030204" pitchFamily="18" charset="0"/>
              </a:rPr>
              <a:t>And we know that for those who love God all things </a:t>
            </a:r>
            <a:r>
              <a:rPr lang="en-US" sz="1800" b="1" i="1" dirty="0">
                <a:solidFill>
                  <a:srgbClr val="0000FF"/>
                </a:solidFill>
                <a:latin typeface="Cambria" panose="02040503050406030204" pitchFamily="18" charset="0"/>
                <a:ea typeface="Cambria" panose="02040503050406030204" pitchFamily="18" charset="0"/>
              </a:rPr>
              <a:t>work together </a:t>
            </a:r>
            <a:r>
              <a:rPr lang="en-US" sz="1800" i="1" dirty="0">
                <a:solidFill>
                  <a:srgbClr val="0000FF"/>
                </a:solidFill>
                <a:latin typeface="Cambria" panose="02040503050406030204" pitchFamily="18" charset="0"/>
                <a:ea typeface="Cambria" panose="02040503050406030204" pitchFamily="18" charset="0"/>
              </a:rPr>
              <a:t>for good, for those who are called according to his purpose.</a:t>
            </a:r>
            <a:endParaRPr lang="en-US" altLang="en-US" sz="1800" i="1" dirty="0">
              <a:solidFill>
                <a:srgbClr val="0000FF"/>
              </a:solidFill>
              <a:latin typeface="Cambria" panose="02040503050406030204" pitchFamily="18" charset="0"/>
              <a:ea typeface="Cambria" panose="02040503050406030204" pitchFamily="18" charset="0"/>
            </a:endParaRPr>
          </a:p>
          <a:p>
            <a:pPr>
              <a:lnSpc>
                <a:spcPct val="80000"/>
              </a:lnSpc>
            </a:pPr>
            <a:r>
              <a:rPr lang="en-US" altLang="en-US" sz="2400" dirty="0"/>
              <a:t>In addition to these teachings, God also promises that </a:t>
            </a:r>
            <a:r>
              <a:rPr lang="en-US" altLang="en-US" sz="2400" b="1" i="1" dirty="0"/>
              <a:t>all</a:t>
            </a:r>
            <a:r>
              <a:rPr lang="en-US" altLang="en-US" sz="2400" dirty="0"/>
              <a:t> things will be done for </a:t>
            </a:r>
            <a:r>
              <a:rPr lang="en-US" altLang="en-US" sz="2400" b="1" i="1" dirty="0"/>
              <a:t>His glory </a:t>
            </a:r>
            <a:r>
              <a:rPr lang="en-US" altLang="en-US" sz="2400" dirty="0"/>
              <a:t>(Romans 11:36). Therefore we can be sure that a prayer that God be glorified will always be answered affirmatively.</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a:lnSpc>
                <a:spcPct val="90000"/>
              </a:lnSpc>
            </a:pPr>
            <a:r>
              <a:rPr lang="en-US" altLang="en-US" dirty="0">
                <a:latin typeface="Calibri" panose="020F0502020204030204" pitchFamily="34" charset="0"/>
                <a:cs typeface="Calibri" panose="020F0502020204030204" pitchFamily="34" charset="0"/>
                <a:hlinkClick r:id="rId5"/>
              </a:rPr>
              <a:t>https://www.desiringgod.org/messages/what-do-answers-to-prayer-depend-on-part-2</a:t>
            </a:r>
            <a:r>
              <a:rPr lang="en-US" altLang="en-US" dirty="0">
                <a:latin typeface="Calibri" panose="020F0502020204030204" pitchFamily="34" charset="0"/>
                <a:cs typeface="Calibri" panose="020F0502020204030204" pitchFamily="34" charset="0"/>
              </a:rPr>
              <a:t> </a:t>
            </a:r>
            <a:endParaRPr lang="en-US" altLang="en-US"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68662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 calcmode="lin" valueType="num">
                                      <p:cBhvr>
                                        <p:cTn id="70"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What does it mean to ask God “</a:t>
            </a:r>
            <a:r>
              <a:rPr lang="en-US" sz="2800" b="1" i="1" dirty="0">
                <a:solidFill>
                  <a:srgbClr val="0000FF"/>
                </a:solidFill>
                <a:latin typeface="Cambria" panose="02040503050406030204" pitchFamily="18" charset="0"/>
                <a:ea typeface="Cambria" panose="02040503050406030204" pitchFamily="18" charset="0"/>
              </a:rPr>
              <a:t>according to his will</a:t>
            </a:r>
            <a:r>
              <a:rPr lang="en-US" altLang="en-US" sz="2800" b="1" dirty="0"/>
              <a:t>”?</a:t>
            </a:r>
            <a:r>
              <a:rPr lang="en-US" altLang="en-US" sz="3200" b="1" i="1" dirty="0">
                <a:solidFill>
                  <a:srgbClr val="000066"/>
                </a:solidFill>
              </a:rPr>
              <a:t> </a:t>
            </a:r>
            <a:endParaRPr kumimoji="0" lang="en-US" altLang="en-US" sz="28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5694395"/>
          </a:xfrm>
        </p:spPr>
        <p:txBody>
          <a:bodyPr>
            <a:normAutofit fontScale="92500" lnSpcReduction="10000"/>
          </a:bodyPr>
          <a:lstStyle/>
          <a:p>
            <a:pPr>
              <a:lnSpc>
                <a:spcPct val="80000"/>
              </a:lnSpc>
            </a:pPr>
            <a:r>
              <a:rPr lang="en-US" altLang="en-US" dirty="0"/>
              <a:t>Finally, Piper addresses those requests we make which fall </a:t>
            </a:r>
            <a:r>
              <a:rPr lang="en-US" altLang="en-US" b="1" i="1" dirty="0"/>
              <a:t>outside</a:t>
            </a:r>
            <a:r>
              <a:rPr lang="en-US" altLang="en-US" dirty="0"/>
              <a:t> of those things which we know from Scripture to be “</a:t>
            </a:r>
            <a:r>
              <a:rPr lang="en-US" altLang="en-US" i="1" dirty="0">
                <a:solidFill>
                  <a:srgbClr val="0000FF"/>
                </a:solidFill>
                <a:latin typeface="Cambria" panose="02040503050406030204" pitchFamily="18" charset="0"/>
                <a:ea typeface="Cambria" panose="02040503050406030204" pitchFamily="18" charset="0"/>
              </a:rPr>
              <a:t>according to His [ordained] will</a:t>
            </a:r>
            <a:r>
              <a:rPr lang="en-US" altLang="en-US" dirty="0"/>
              <a:t>”:</a:t>
            </a:r>
          </a:p>
          <a:p>
            <a:pPr lvl="1">
              <a:lnSpc>
                <a:spcPct val="80000"/>
              </a:lnSpc>
            </a:pPr>
            <a:r>
              <a:rPr lang="en-US" altLang="en-US" sz="2600" i="1" dirty="0">
                <a:latin typeface="Cambria" panose="02040503050406030204" pitchFamily="18" charset="0"/>
                <a:ea typeface="Cambria" panose="02040503050406030204" pitchFamily="18" charset="0"/>
              </a:rPr>
              <a:t>Many of our prayers will be for things we do </a:t>
            </a:r>
            <a:r>
              <a:rPr lang="en-US" altLang="en-US" sz="2600" b="1" i="1" dirty="0">
                <a:latin typeface="Cambria" panose="02040503050406030204" pitchFamily="18" charset="0"/>
                <a:ea typeface="Cambria" panose="02040503050406030204" pitchFamily="18" charset="0"/>
              </a:rPr>
              <a:t>not</a:t>
            </a:r>
            <a:r>
              <a:rPr lang="en-US" altLang="en-US" sz="2600" i="1" dirty="0">
                <a:latin typeface="Cambria" panose="02040503050406030204" pitchFamily="18" charset="0"/>
                <a:ea typeface="Cambria" panose="02040503050406030204" pitchFamily="18" charset="0"/>
              </a:rPr>
              <a:t> know to be God's will. So we will whisper, "Yet, not my will but Thine be done." And we will believe, on the basis of Romans 8:28, that if our specific request is </a:t>
            </a:r>
            <a:r>
              <a:rPr lang="en-US" altLang="en-US" sz="2600" b="1" i="1" dirty="0">
                <a:latin typeface="Cambria" panose="02040503050406030204" pitchFamily="18" charset="0"/>
                <a:ea typeface="Cambria" panose="02040503050406030204" pitchFamily="18" charset="0"/>
              </a:rPr>
              <a:t>denied</a:t>
            </a:r>
            <a:r>
              <a:rPr lang="en-US" altLang="en-US" sz="2600" i="1" dirty="0">
                <a:latin typeface="Cambria" panose="02040503050406030204" pitchFamily="18" charset="0"/>
                <a:ea typeface="Cambria" panose="02040503050406030204" pitchFamily="18" charset="0"/>
              </a:rPr>
              <a:t> it is because God is preparing something </a:t>
            </a:r>
            <a:r>
              <a:rPr lang="en-US" altLang="en-US" sz="2600" b="1" i="1" dirty="0">
                <a:latin typeface="Cambria" panose="02040503050406030204" pitchFamily="18" charset="0"/>
                <a:ea typeface="Cambria" panose="02040503050406030204" pitchFamily="18" charset="0"/>
              </a:rPr>
              <a:t>better</a:t>
            </a:r>
            <a:r>
              <a:rPr lang="en-US" altLang="en-US" sz="2600" i="1" dirty="0">
                <a:latin typeface="Cambria" panose="02040503050406030204" pitchFamily="18" charset="0"/>
                <a:ea typeface="Cambria" panose="02040503050406030204" pitchFamily="18" charset="0"/>
              </a:rPr>
              <a:t> for us. This fits so well with:</a:t>
            </a:r>
          </a:p>
          <a:p>
            <a:pPr lvl="2">
              <a:lnSpc>
                <a:spcPct val="80000"/>
              </a:lnSpc>
            </a:pPr>
            <a:r>
              <a:rPr lang="en-US" altLang="en-US" sz="2600" b="1" dirty="0">
                <a:latin typeface="+mj-lt"/>
              </a:rPr>
              <a:t>Matthew 7:9-11 -</a:t>
            </a:r>
            <a:r>
              <a:rPr lang="en-US" altLang="en-US" sz="2600" dirty="0">
                <a:latin typeface="+mj-lt"/>
              </a:rPr>
              <a:t> </a:t>
            </a:r>
            <a:r>
              <a:rPr lang="en-US" sz="2600" b="0" i="1" u="none" strike="noStrike" baseline="0" dirty="0">
                <a:solidFill>
                  <a:srgbClr val="0000FF"/>
                </a:solidFill>
                <a:latin typeface="Cambria" panose="02040503050406030204" pitchFamily="18" charset="0"/>
                <a:ea typeface="Cambria" panose="02040503050406030204" pitchFamily="18" charset="0"/>
              </a:rPr>
              <a:t>Or which one of you, if his son asks him for bread, will give him a stone? Or if he asks for a fish, will give him a serpent? If you then, who are </a:t>
            </a:r>
            <a:r>
              <a:rPr lang="en-US" sz="2600" b="1" i="1" u="none" strike="noStrike" baseline="0" dirty="0">
                <a:solidFill>
                  <a:srgbClr val="0000FF"/>
                </a:solidFill>
                <a:latin typeface="Cambria" panose="02040503050406030204" pitchFamily="18" charset="0"/>
                <a:ea typeface="Cambria" panose="02040503050406030204" pitchFamily="18" charset="0"/>
              </a:rPr>
              <a:t>evil</a:t>
            </a:r>
            <a:r>
              <a:rPr lang="en-US" sz="2600" b="0" i="1" u="none" strike="noStrike" baseline="0" dirty="0">
                <a:solidFill>
                  <a:srgbClr val="0000FF"/>
                </a:solidFill>
                <a:latin typeface="Cambria" panose="02040503050406030204" pitchFamily="18" charset="0"/>
                <a:ea typeface="Cambria" panose="02040503050406030204" pitchFamily="18" charset="0"/>
              </a:rPr>
              <a:t>, know how to give good gifts to your children, how much </a:t>
            </a:r>
            <a:r>
              <a:rPr lang="en-US" sz="2600" b="1" i="1" u="none" strike="noStrike" baseline="0" dirty="0">
                <a:solidFill>
                  <a:srgbClr val="0000FF"/>
                </a:solidFill>
                <a:latin typeface="Cambria" panose="02040503050406030204" pitchFamily="18" charset="0"/>
                <a:ea typeface="Cambria" panose="02040503050406030204" pitchFamily="18" charset="0"/>
              </a:rPr>
              <a:t>more</a:t>
            </a:r>
            <a:r>
              <a:rPr lang="en-US" sz="2600" b="0" i="1" u="none" strike="noStrike" baseline="0" dirty="0">
                <a:solidFill>
                  <a:srgbClr val="0000FF"/>
                </a:solidFill>
                <a:latin typeface="Cambria" panose="02040503050406030204" pitchFamily="18" charset="0"/>
                <a:ea typeface="Cambria" panose="02040503050406030204" pitchFamily="18" charset="0"/>
              </a:rPr>
              <a:t> will your Father who is in heaven give good things to those who ask him!</a:t>
            </a:r>
            <a:endParaRPr lang="en-US" altLang="en-US" sz="2600" b="1" i="1" dirty="0">
              <a:solidFill>
                <a:srgbClr val="0000FF"/>
              </a:solidFill>
              <a:latin typeface="Cambria" panose="02040503050406030204" pitchFamily="18" charset="0"/>
              <a:ea typeface="Cambria" panose="02040503050406030204" pitchFamily="18" charset="0"/>
            </a:endParaRPr>
          </a:p>
          <a:p>
            <a:pPr lvl="1">
              <a:lnSpc>
                <a:spcPct val="80000"/>
              </a:lnSpc>
            </a:pPr>
            <a:r>
              <a:rPr lang="en-US" altLang="en-US" sz="2600" i="1" dirty="0">
                <a:latin typeface="Cambria" panose="02040503050406030204" pitchFamily="18" charset="0"/>
                <a:ea typeface="Cambria" panose="02040503050406030204" pitchFamily="18" charset="0"/>
              </a:rPr>
              <a:t>That is what God will </a:t>
            </a:r>
            <a:r>
              <a:rPr lang="en-US" altLang="en-US" sz="2600" b="1" i="1" dirty="0">
                <a:latin typeface="Cambria" panose="02040503050406030204" pitchFamily="18" charset="0"/>
                <a:ea typeface="Cambria" panose="02040503050406030204" pitchFamily="18" charset="0"/>
              </a:rPr>
              <a:t>always</a:t>
            </a:r>
            <a:r>
              <a:rPr lang="en-US" altLang="en-US" sz="2600" i="1" dirty="0">
                <a:latin typeface="Cambria" panose="02040503050406030204" pitchFamily="18" charset="0"/>
                <a:ea typeface="Cambria" panose="02040503050406030204" pitchFamily="18" charset="0"/>
              </a:rPr>
              <a:t> give in response to our prayers - good things. "</a:t>
            </a:r>
            <a:r>
              <a:rPr lang="en-US" altLang="en-US" sz="2600" i="1" dirty="0">
                <a:solidFill>
                  <a:srgbClr val="0000FF"/>
                </a:solidFill>
                <a:latin typeface="Cambria" panose="02040503050406030204" pitchFamily="18" charset="0"/>
                <a:ea typeface="Cambria" panose="02040503050406030204" pitchFamily="18" charset="0"/>
              </a:rPr>
              <a:t>No good thing will He withhold from those who walk uprightly</a:t>
            </a:r>
            <a:r>
              <a:rPr lang="en-US" altLang="en-US" sz="2600" i="1" dirty="0">
                <a:latin typeface="Cambria" panose="02040503050406030204" pitchFamily="18" charset="0"/>
                <a:ea typeface="Cambria" panose="02040503050406030204" pitchFamily="18" charset="0"/>
              </a:rPr>
              <a:t>“ (Psalm 84:11). If God denies our bread or our fish it is </a:t>
            </a:r>
            <a:r>
              <a:rPr lang="en-US" altLang="en-US" sz="2600" b="1" i="1" dirty="0">
                <a:latin typeface="Cambria" panose="02040503050406030204" pitchFamily="18" charset="0"/>
                <a:ea typeface="Cambria" panose="02040503050406030204" pitchFamily="18" charset="0"/>
              </a:rPr>
              <a:t>not</a:t>
            </a:r>
            <a:r>
              <a:rPr lang="en-US" altLang="en-US" sz="2600" i="1" dirty="0">
                <a:latin typeface="Cambria" panose="02040503050406030204" pitchFamily="18" charset="0"/>
                <a:ea typeface="Cambria" panose="02040503050406030204" pitchFamily="18" charset="0"/>
              </a:rPr>
              <a:t> to give us a </a:t>
            </a:r>
            <a:r>
              <a:rPr lang="en-US" altLang="en-US" sz="2600" b="1" i="1" dirty="0">
                <a:latin typeface="Cambria" panose="02040503050406030204" pitchFamily="18" charset="0"/>
                <a:ea typeface="Cambria" panose="02040503050406030204" pitchFamily="18" charset="0"/>
              </a:rPr>
              <a:t>stone</a:t>
            </a:r>
            <a:r>
              <a:rPr lang="en-US" altLang="en-US" sz="2600" i="1" dirty="0">
                <a:latin typeface="Cambria" panose="02040503050406030204" pitchFamily="18" charset="0"/>
                <a:ea typeface="Cambria" panose="02040503050406030204" pitchFamily="18" charset="0"/>
              </a:rPr>
              <a:t> or a </a:t>
            </a:r>
            <a:r>
              <a:rPr lang="en-US" altLang="en-US" sz="2600" b="1" i="1" dirty="0">
                <a:latin typeface="Cambria" panose="02040503050406030204" pitchFamily="18" charset="0"/>
                <a:ea typeface="Cambria" panose="02040503050406030204" pitchFamily="18" charset="0"/>
              </a:rPr>
              <a:t>serpent</a:t>
            </a:r>
            <a:r>
              <a:rPr lang="en-US" altLang="en-US" sz="2600" i="1" dirty="0">
                <a:latin typeface="Cambria" panose="02040503050406030204" pitchFamily="18" charset="0"/>
                <a:ea typeface="Cambria" panose="02040503050406030204" pitchFamily="18" charset="0"/>
              </a:rPr>
              <a:t>, but </a:t>
            </a:r>
            <a:r>
              <a:rPr lang="en-US" altLang="en-US" sz="2600" b="1" i="1" dirty="0">
                <a:latin typeface="Cambria" panose="02040503050406030204" pitchFamily="18" charset="0"/>
                <a:ea typeface="Cambria" panose="02040503050406030204" pitchFamily="18" charset="0"/>
              </a:rPr>
              <a:t>cake</a:t>
            </a:r>
            <a:r>
              <a:rPr lang="en-US" altLang="en-US" sz="2600" i="1" dirty="0">
                <a:latin typeface="Cambria" panose="02040503050406030204" pitchFamily="18" charset="0"/>
                <a:ea typeface="Cambria" panose="02040503050406030204" pitchFamily="18" charset="0"/>
              </a:rPr>
              <a:t> and </a:t>
            </a:r>
            <a:r>
              <a:rPr lang="en-US" altLang="en-US" sz="2600" b="1" i="1" dirty="0">
                <a:latin typeface="Cambria" panose="02040503050406030204" pitchFamily="18" charset="0"/>
                <a:ea typeface="Cambria" panose="02040503050406030204" pitchFamily="18" charset="0"/>
              </a:rPr>
              <a:t>steak</a:t>
            </a:r>
            <a:r>
              <a:rPr lang="en-US" altLang="en-US" i="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a:lnSpc>
                <a:spcPct val="90000"/>
              </a:lnSpc>
            </a:pPr>
            <a:r>
              <a:rPr lang="en-US" altLang="en-US" dirty="0">
                <a:latin typeface="Calibri" panose="020F0502020204030204" pitchFamily="34" charset="0"/>
                <a:cs typeface="Calibri" panose="020F0502020204030204" pitchFamily="34" charset="0"/>
                <a:hlinkClick r:id="rId5"/>
              </a:rPr>
              <a:t>https://www.desiringgod.org/messages/what-do-answers-to-prayer-depend-on-part-2</a:t>
            </a:r>
            <a:r>
              <a:rPr lang="en-US" altLang="en-US" dirty="0">
                <a:latin typeface="Calibri" panose="020F0502020204030204" pitchFamily="34" charset="0"/>
                <a:cs typeface="Calibri" panose="020F0502020204030204" pitchFamily="34" charset="0"/>
              </a:rPr>
              <a:t> </a:t>
            </a:r>
            <a:endParaRPr lang="en-US" altLang="en-US"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4147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44204"/>
            <a:ext cx="8213902" cy="5413796"/>
          </a:xfrm>
        </p:spPr>
        <p:txBody>
          <a:bodyPr>
            <a:normAutofit fontScale="925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FF0000"/>
                </a:solidFill>
                <a:latin typeface="Cambria" panose="02040503050406030204" pitchFamily="18" charset="0"/>
                <a:ea typeface="Cambria" panose="02040503050406030204" pitchFamily="18" charset="0"/>
              </a:rPr>
              <a:t> If anyone sees his brother committing a sin not leading to death,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31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600" dirty="0">
                <a:latin typeface="Calibri" panose="020F0502020204030204" pitchFamily="34" charset="0"/>
                <a:cs typeface="Calibri" panose="020F0502020204030204" pitchFamily="34" charset="0"/>
              </a:rPr>
              <a:t>In verse 16, John </a:t>
            </a:r>
            <a:r>
              <a:rPr lang="en-US" altLang="en-US" sz="2600" b="1" i="1" dirty="0">
                <a:latin typeface="Calibri" panose="020F0502020204030204" pitchFamily="34" charset="0"/>
                <a:cs typeface="Calibri" panose="020F0502020204030204" pitchFamily="34" charset="0"/>
              </a:rPr>
              <a:t>amplifies</a:t>
            </a:r>
            <a:r>
              <a:rPr lang="en-US" altLang="en-US" sz="2600" dirty="0">
                <a:latin typeface="Calibri" panose="020F0502020204030204" pitchFamily="34" charset="0"/>
                <a:cs typeface="Calibri" panose="020F0502020204030204" pitchFamily="34" charset="0"/>
              </a:rPr>
              <a:t> the theme of prayer by applying the general statements of 5:14-15 to the particular need of prayer for believers who fall into sin. </a:t>
            </a:r>
            <a:endParaRPr kumimoji="0" lang="en-US" altLang="en-US" sz="26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25557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38686"/>
            <a:ext cx="8213902" cy="4919314"/>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FF0000"/>
                </a:solidFill>
                <a:latin typeface="Cambria" panose="02040503050406030204" pitchFamily="18" charset="0"/>
                <a:ea typeface="Cambria" panose="02040503050406030204" pitchFamily="18" charset="0"/>
              </a:rPr>
              <a:t>16</a:t>
            </a:r>
            <a:r>
              <a:rPr lang="en-US" sz="2400" i="1" dirty="0">
                <a:solidFill>
                  <a:srgbClr val="FF0000"/>
                </a:solidFill>
                <a:latin typeface="Cambria" panose="02040503050406030204" pitchFamily="18" charset="0"/>
                <a:ea typeface="Cambria" panose="02040503050406030204" pitchFamily="18" charset="0"/>
              </a:rPr>
              <a:t> If anyone sees his brother committing a sin not leading to death,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91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600" dirty="0">
                <a:latin typeface="Calibri" panose="020F0502020204030204" pitchFamily="34" charset="0"/>
                <a:cs typeface="Calibri" panose="020F0502020204030204" pitchFamily="34" charset="0"/>
              </a:rPr>
              <a:t>This prayer is not now a case of </a:t>
            </a:r>
            <a:r>
              <a:rPr lang="en-US" altLang="en-US" sz="2600" b="1" i="1" dirty="0">
                <a:latin typeface="Calibri" panose="020F0502020204030204" pitchFamily="34" charset="0"/>
                <a:cs typeface="Calibri" panose="020F0502020204030204" pitchFamily="34" charset="0"/>
              </a:rPr>
              <a:t>petition</a:t>
            </a:r>
            <a:r>
              <a:rPr lang="en-US" altLang="en-US" sz="2600" dirty="0">
                <a:latin typeface="Calibri" panose="020F0502020204030204" pitchFamily="34" charset="0"/>
                <a:cs typeface="Calibri" panose="020F0502020204030204" pitchFamily="34" charset="0"/>
              </a:rPr>
              <a:t>, but of </a:t>
            </a:r>
            <a:r>
              <a:rPr lang="en-US" altLang="en-US" sz="2600" b="1" i="1" dirty="0">
                <a:latin typeface="Calibri" panose="020F0502020204030204" pitchFamily="34" charset="0"/>
                <a:cs typeface="Calibri" panose="020F0502020204030204" pitchFamily="34" charset="0"/>
              </a:rPr>
              <a:t>intercession</a:t>
            </a:r>
            <a:r>
              <a:rPr lang="en-US" altLang="en-US" sz="2600" dirty="0">
                <a:latin typeface="Calibri" panose="020F0502020204030204" pitchFamily="34" charset="0"/>
                <a:cs typeface="Calibri" panose="020F0502020204030204" pitchFamily="34" charset="0"/>
              </a:rPr>
              <a:t>. The assurance of eternal life which the Christian enjoys ought not lead him into a preoccupation with himself to the neglect of others.</a:t>
            </a:r>
            <a:endParaRPr kumimoji="0" lang="en-US" altLang="en-US" sz="26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15480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 </a:t>
            </a:r>
            <a:r>
              <a:rPr lang="en-US" altLang="en-US" i="1" dirty="0">
                <a:solidFill>
                  <a:srgbClr val="00FF00"/>
                </a:solidFill>
                <a:effectLst>
                  <a:glow rad="228600">
                    <a:schemeClr val="tx1">
                      <a:alpha val="40000"/>
                    </a:schemeClr>
                  </a:glow>
                </a:effectLst>
                <a:latin typeface="+mj-lt"/>
              </a:rPr>
              <a:t>FELLOWSHIP WITH GOD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mj-lt"/>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2349240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38686"/>
            <a:ext cx="8213902" cy="4919314"/>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FF0000"/>
                </a:solidFill>
                <a:latin typeface="Cambria" panose="02040503050406030204" pitchFamily="18" charset="0"/>
                <a:ea typeface="Cambria" panose="02040503050406030204" pitchFamily="18" charset="0"/>
              </a:rPr>
              <a:t>16</a:t>
            </a:r>
            <a:r>
              <a:rPr lang="en-US" sz="2400" i="1" dirty="0">
                <a:solidFill>
                  <a:srgbClr val="FF0000"/>
                </a:solidFill>
                <a:latin typeface="Cambria" panose="02040503050406030204" pitchFamily="18" charset="0"/>
                <a:ea typeface="Cambria" panose="02040503050406030204" pitchFamily="18" charset="0"/>
              </a:rPr>
              <a:t> If anyone sees his brother committing a sin not leading to death,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15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400" dirty="0">
                <a:latin typeface="Calibri" panose="020F0502020204030204" pitchFamily="34" charset="0"/>
                <a:cs typeface="Calibri" panose="020F0502020204030204" pitchFamily="34" charset="0"/>
              </a:rPr>
              <a:t>On the contrary, a Christian should recognize his duty in love to care for his brother in need, whether the need which he sees be </a:t>
            </a:r>
            <a:r>
              <a:rPr lang="en-US" altLang="en-US" sz="2400" b="1" i="1" dirty="0">
                <a:latin typeface="Calibri" panose="020F0502020204030204" pitchFamily="34" charset="0"/>
                <a:cs typeface="Calibri" panose="020F0502020204030204" pitchFamily="34" charset="0"/>
              </a:rPr>
              <a:t>material</a:t>
            </a:r>
            <a:r>
              <a:rPr lang="en-US" altLang="en-US" sz="2400" dirty="0">
                <a:latin typeface="Calibri" panose="020F0502020204030204" pitchFamily="34" charset="0"/>
                <a:cs typeface="Calibri" panose="020F0502020204030204" pitchFamily="34" charset="0"/>
              </a:rPr>
              <a:t> (as in 1 John 3:17-18) or, as here, </a:t>
            </a:r>
            <a:r>
              <a:rPr lang="en-US" altLang="en-US" sz="2400" b="1" i="1" dirty="0">
                <a:latin typeface="Calibri" panose="020F0502020204030204" pitchFamily="34" charset="0"/>
                <a:cs typeface="Calibri" panose="020F0502020204030204" pitchFamily="34" charset="0"/>
              </a:rPr>
              <a:t>spiritual</a:t>
            </a:r>
            <a:r>
              <a:rPr lang="en-US" altLang="en-US" sz="2400" dirty="0">
                <a:latin typeface="Calibri" panose="020F0502020204030204" pitchFamily="34" charset="0"/>
                <a:cs typeface="Calibri" panose="020F0502020204030204" pitchFamily="34" charset="0"/>
              </a:rPr>
              <a:t>. If any man see his brother sin. He cannot say “am I my brother’s keeper?” and do nothing. </a:t>
            </a:r>
            <a:endParaRPr kumimoji="0" lang="en-US" altLang="en-US" sz="24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6325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04958"/>
            <a:ext cx="8213902" cy="5453041"/>
          </a:xfrm>
        </p:spPr>
        <p:txBody>
          <a:bodyPr>
            <a:normAutofit fontScale="925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FF0000"/>
                </a:solidFill>
                <a:latin typeface="Cambria" panose="02040503050406030204" pitchFamily="18" charset="0"/>
                <a:ea typeface="Cambria" panose="02040503050406030204" pitchFamily="18" charset="0"/>
              </a:rPr>
              <a:t>16</a:t>
            </a:r>
            <a:r>
              <a:rPr lang="en-US" sz="2400" i="1" dirty="0">
                <a:solidFill>
                  <a:srgbClr val="FF0000"/>
                </a:solidFill>
                <a:latin typeface="Cambria" panose="02040503050406030204" pitchFamily="18" charset="0"/>
                <a:ea typeface="Cambria" panose="02040503050406030204" pitchFamily="18" charset="0"/>
              </a:rPr>
              <a:t> If anyone sees his </a:t>
            </a:r>
            <a:r>
              <a:rPr lang="en-US" sz="2400" b="1" i="1" dirty="0">
                <a:solidFill>
                  <a:srgbClr val="FF0000"/>
                </a:solidFill>
                <a:latin typeface="Cambria" panose="02040503050406030204" pitchFamily="18" charset="0"/>
                <a:ea typeface="Cambria" panose="02040503050406030204" pitchFamily="18" charset="0"/>
              </a:rPr>
              <a:t>brother</a:t>
            </a:r>
            <a:r>
              <a:rPr lang="en-US" sz="2400" i="1" dirty="0">
                <a:solidFill>
                  <a:srgbClr val="FF0000"/>
                </a:solidFill>
                <a:latin typeface="Cambria" panose="02040503050406030204" pitchFamily="18" charset="0"/>
                <a:ea typeface="Cambria" panose="02040503050406030204" pitchFamily="18" charset="0"/>
              </a:rPr>
              <a:t> committing a </a:t>
            </a:r>
            <a:r>
              <a:rPr lang="en-US" sz="2400" b="1" i="1" dirty="0">
                <a:solidFill>
                  <a:srgbClr val="FF0000"/>
                </a:solidFill>
                <a:latin typeface="Cambria" panose="02040503050406030204" pitchFamily="18" charset="0"/>
                <a:ea typeface="Cambria" panose="02040503050406030204" pitchFamily="18" charset="0"/>
              </a:rPr>
              <a:t>sin not leading to death</a:t>
            </a:r>
            <a:r>
              <a:rPr lang="en-US" sz="2400" i="1" dirty="0">
                <a:solidFill>
                  <a:srgbClr val="FF0000"/>
                </a:solidFill>
                <a:latin typeface="Cambria" panose="02040503050406030204" pitchFamily="18" charset="0"/>
                <a:ea typeface="Cambria" panose="02040503050406030204" pitchFamily="18" charset="0"/>
              </a:rPr>
              <a:t>,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31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600" dirty="0">
                <a:latin typeface="Calibri" panose="020F0502020204030204" pitchFamily="34" charset="0"/>
                <a:cs typeface="Calibri" panose="020F0502020204030204" pitchFamily="34" charset="0"/>
              </a:rPr>
              <a:t>The promise of “</a:t>
            </a:r>
            <a:r>
              <a:rPr lang="en-US" altLang="en-US" sz="2600" i="1" dirty="0">
                <a:solidFill>
                  <a:srgbClr val="0000FF"/>
                </a:solidFill>
                <a:latin typeface="Cambria" panose="02040503050406030204" pitchFamily="18" charset="0"/>
                <a:ea typeface="Cambria" panose="02040503050406030204" pitchFamily="18" charset="0"/>
              </a:rPr>
              <a:t>life</a:t>
            </a:r>
            <a:r>
              <a:rPr lang="en-US" altLang="en-US" sz="2600" dirty="0">
                <a:latin typeface="Calibri" panose="020F0502020204030204" pitchFamily="34" charset="0"/>
                <a:cs typeface="Calibri" panose="020F0502020204030204" pitchFamily="34" charset="0"/>
              </a:rPr>
              <a:t>” for those who sin is </a:t>
            </a:r>
            <a:r>
              <a:rPr lang="en-US" altLang="en-US" sz="2600" b="1" i="1" dirty="0">
                <a:latin typeface="Calibri" panose="020F0502020204030204" pitchFamily="34" charset="0"/>
                <a:cs typeface="Calibri" panose="020F0502020204030204" pitchFamily="34" charset="0"/>
              </a:rPr>
              <a:t>restricted</a:t>
            </a:r>
            <a:r>
              <a:rPr lang="en-US" altLang="en-US" sz="2600" dirty="0">
                <a:latin typeface="Calibri" panose="020F0502020204030204" pitchFamily="34" charset="0"/>
                <a:cs typeface="Calibri" panose="020F0502020204030204" pitchFamily="34" charset="0"/>
              </a:rPr>
              <a:t> to the case where the person involved is a “</a:t>
            </a:r>
            <a:r>
              <a:rPr lang="en-US" altLang="en-US" sz="2600" i="1" dirty="0">
                <a:solidFill>
                  <a:srgbClr val="0000FF"/>
                </a:solidFill>
                <a:latin typeface="Cambria" panose="02040503050406030204" pitchFamily="18" charset="0"/>
                <a:ea typeface="Cambria" panose="02040503050406030204" pitchFamily="18" charset="0"/>
              </a:rPr>
              <a:t>brother</a:t>
            </a:r>
            <a:r>
              <a:rPr lang="en-US" altLang="en-US" sz="2600" dirty="0">
                <a:latin typeface="Calibri" panose="020F0502020204030204" pitchFamily="34" charset="0"/>
                <a:cs typeface="Calibri" panose="020F0502020204030204" pitchFamily="34" charset="0"/>
              </a:rPr>
              <a:t>” (a believer) who has committed a “</a:t>
            </a:r>
            <a:r>
              <a:rPr lang="en-US" sz="2600" i="1" dirty="0">
                <a:solidFill>
                  <a:srgbClr val="0000FF"/>
                </a:solidFill>
                <a:latin typeface="Cambria" panose="02040503050406030204" pitchFamily="18" charset="0"/>
                <a:ea typeface="Cambria" panose="02040503050406030204" pitchFamily="18" charset="0"/>
              </a:rPr>
              <a:t>sin </a:t>
            </a:r>
            <a:r>
              <a:rPr lang="en-US" sz="2600" b="1" i="1" dirty="0">
                <a:solidFill>
                  <a:srgbClr val="0000FF"/>
                </a:solidFill>
                <a:latin typeface="Cambria" panose="02040503050406030204" pitchFamily="18" charset="0"/>
                <a:ea typeface="Cambria" panose="02040503050406030204" pitchFamily="18" charset="0"/>
              </a:rPr>
              <a:t>not </a:t>
            </a:r>
            <a:r>
              <a:rPr lang="en-US" sz="2600" i="1" dirty="0">
                <a:solidFill>
                  <a:srgbClr val="0000FF"/>
                </a:solidFill>
                <a:latin typeface="Cambria" panose="02040503050406030204" pitchFamily="18" charset="0"/>
                <a:ea typeface="Cambria" panose="02040503050406030204" pitchFamily="18" charset="0"/>
              </a:rPr>
              <a:t>leading to death</a:t>
            </a:r>
            <a:r>
              <a:rPr lang="en-US" altLang="en-US" sz="2600" dirty="0">
                <a:latin typeface="Calibri" panose="020F0502020204030204" pitchFamily="34" charset="0"/>
                <a:cs typeface="Calibri" panose="020F0502020204030204" pitchFamily="34" charset="0"/>
              </a:rPr>
              <a:t>”. </a:t>
            </a:r>
            <a:endParaRPr kumimoji="0" lang="en-US" altLang="en-US" sz="26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04314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20804"/>
            <a:ext cx="8213902" cy="5237195"/>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FF0000"/>
                </a:solidFill>
                <a:latin typeface="Cambria" panose="02040503050406030204" pitchFamily="18" charset="0"/>
                <a:ea typeface="Cambria" panose="02040503050406030204" pitchFamily="18" charset="0"/>
              </a:rPr>
              <a:t>16</a:t>
            </a:r>
            <a:r>
              <a:rPr lang="en-US" sz="2400" i="1" dirty="0">
                <a:solidFill>
                  <a:srgbClr val="FF0000"/>
                </a:solidFill>
                <a:latin typeface="Cambria" panose="02040503050406030204" pitchFamily="18" charset="0"/>
                <a:ea typeface="Cambria" panose="02040503050406030204" pitchFamily="18" charset="0"/>
              </a:rPr>
              <a:t> If anyone sees his brother committing a sin not leading to death,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62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400" dirty="0">
                <a:latin typeface="Calibri" panose="020F0502020204030204" pitchFamily="34" charset="0"/>
                <a:cs typeface="Calibri" panose="020F0502020204030204" pitchFamily="34" charset="0"/>
              </a:rPr>
              <a:t>In one sense, </a:t>
            </a:r>
            <a:r>
              <a:rPr lang="en-US" altLang="en-US" sz="2400" b="1" i="1" dirty="0">
                <a:latin typeface="Calibri" panose="020F0502020204030204" pitchFamily="34" charset="0"/>
                <a:cs typeface="Calibri" panose="020F0502020204030204" pitchFamily="34" charset="0"/>
              </a:rPr>
              <a:t>all</a:t>
            </a:r>
            <a:r>
              <a:rPr lang="en-US" altLang="en-US" sz="2400" dirty="0">
                <a:latin typeface="Calibri" panose="020F0502020204030204" pitchFamily="34" charset="0"/>
                <a:cs typeface="Calibri" panose="020F0502020204030204" pitchFamily="34" charset="0"/>
              </a:rPr>
              <a:t> sin “leads to death”:</a:t>
            </a:r>
          </a:p>
          <a:p>
            <a:pPr marL="1085850" lvl="1" indent="-342900" defTabSz="914400">
              <a:spcBef>
                <a:spcPts val="0"/>
              </a:spcBef>
              <a:buFont typeface="Arial" panose="020B0604020202020204" pitchFamily="34" charset="0"/>
              <a:buChar char="•"/>
              <a:defRPr/>
            </a:pPr>
            <a:r>
              <a:rPr lang="en-US" altLang="en-US" sz="2400" dirty="0">
                <a:latin typeface="Calibri" panose="020F0502020204030204" pitchFamily="34" charset="0"/>
                <a:cs typeface="Calibri" panose="020F0502020204030204" pitchFamily="34" charset="0"/>
              </a:rPr>
              <a:t>Romans 6:23 - </a:t>
            </a:r>
            <a:r>
              <a:rPr lang="en-US" altLang="en-US" sz="2400" i="1" dirty="0">
                <a:solidFill>
                  <a:srgbClr val="0000FF"/>
                </a:solidFill>
                <a:latin typeface="Cambria" panose="02040503050406030204" pitchFamily="18" charset="0"/>
                <a:ea typeface="Cambria" panose="02040503050406030204" pitchFamily="18" charset="0"/>
                <a:cs typeface="Calibri" panose="020F0502020204030204" pitchFamily="34" charset="0"/>
              </a:rPr>
              <a:t>For the wages of sin is death</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400" dirty="0">
                <a:latin typeface="Calibri" panose="020F0502020204030204" pitchFamily="34" charset="0"/>
                <a:cs typeface="Calibri" panose="020F0502020204030204" pitchFamily="34" charset="0"/>
              </a:rPr>
              <a:t>But what I believe John has in view here is a sin that results in that person receiving </a:t>
            </a:r>
            <a:r>
              <a:rPr lang="en-US" altLang="en-US" sz="2400" b="1" i="1" dirty="0">
                <a:latin typeface="Calibri" panose="020F0502020204030204" pitchFamily="34" charset="0"/>
                <a:cs typeface="Calibri" panose="020F0502020204030204" pitchFamily="34" charset="0"/>
              </a:rPr>
              <a:t>eternal damnation</a:t>
            </a:r>
            <a:r>
              <a:rPr lang="en-US" altLang="en-US" sz="2400" dirty="0">
                <a:latin typeface="Calibri" panose="020F0502020204030204" pitchFamily="34" charset="0"/>
                <a:cs typeface="Calibri" panose="020F0502020204030204" pitchFamily="34" charset="0"/>
              </a:rPr>
              <a:t>.</a:t>
            </a:r>
            <a:endParaRPr kumimoji="0" lang="en-US" altLang="en-US" sz="20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23889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071380"/>
            <a:ext cx="8213902" cy="5786619"/>
          </a:xfrm>
        </p:spPr>
        <p:txBody>
          <a:bodyPr>
            <a:normAutofit fontScale="925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t>
            </a:r>
            <a:r>
              <a:rPr lang="en-US" sz="2400" i="1" dirty="0">
                <a:solidFill>
                  <a:srgbClr val="FF0000"/>
                </a:solidFill>
                <a:latin typeface="Cambria" panose="02040503050406030204" pitchFamily="18" charset="0"/>
                <a:ea typeface="Cambria" panose="02040503050406030204" pitchFamily="18" charset="0"/>
              </a:rPr>
              <a:t>a sin not leading to death</a:t>
            </a:r>
            <a:r>
              <a:rPr lang="en-US" sz="2400" i="1" dirty="0">
                <a:solidFill>
                  <a:srgbClr val="0000FF"/>
                </a:solidFill>
                <a:latin typeface="Cambria" panose="02040503050406030204" pitchFamily="18" charset="0"/>
                <a:ea typeface="Cambria" panose="02040503050406030204" pitchFamily="18" charset="0"/>
              </a:rPr>
              <a:t>, he shall ask, and God will give him life--to those who commit </a:t>
            </a:r>
            <a:r>
              <a:rPr lang="en-US" sz="2400" i="1" dirty="0">
                <a:solidFill>
                  <a:srgbClr val="FF0000"/>
                </a:solidFill>
                <a:latin typeface="Cambria" panose="02040503050406030204" pitchFamily="18" charset="0"/>
                <a:ea typeface="Cambria" panose="02040503050406030204" pitchFamily="18" charset="0"/>
              </a:rPr>
              <a:t>sins that do not lead to death</a:t>
            </a:r>
            <a:r>
              <a:rPr lang="en-US" sz="2400" i="1" dirty="0">
                <a:solidFill>
                  <a:srgbClr val="0000FF"/>
                </a:solidFill>
                <a:latin typeface="Cambria" panose="02040503050406030204" pitchFamily="18" charset="0"/>
                <a:ea typeface="Cambria" panose="02040503050406030204" pitchFamily="18" charset="0"/>
              </a:rPr>
              <a:t>. There is </a:t>
            </a:r>
            <a:r>
              <a:rPr lang="en-US" sz="2400" i="1" dirty="0">
                <a:solidFill>
                  <a:srgbClr val="FF0000"/>
                </a:solidFill>
                <a:latin typeface="Cambria" panose="02040503050406030204" pitchFamily="18" charset="0"/>
                <a:ea typeface="Cambria" panose="02040503050406030204" pitchFamily="18" charset="0"/>
              </a:rPr>
              <a:t>sin that leads to death</a:t>
            </a:r>
            <a:r>
              <a:rPr lang="en-US" sz="2400" i="1" dirty="0">
                <a:solidFill>
                  <a:srgbClr val="0000FF"/>
                </a:solidFill>
                <a:latin typeface="Cambria" panose="02040503050406030204" pitchFamily="18" charset="0"/>
                <a:ea typeface="Cambria" panose="02040503050406030204" pitchFamily="18" charset="0"/>
              </a:rPr>
              <a:t>;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07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800" dirty="0">
                <a:latin typeface="Calibri" panose="020F0502020204030204" pitchFamily="34" charset="0"/>
                <a:cs typeface="Calibri" panose="020F0502020204030204" pitchFamily="34" charset="0"/>
              </a:rPr>
              <a:t>What is John talking about when he refers to the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sin that leads to death</a:t>
            </a:r>
            <a:r>
              <a:rPr lang="en-US" altLang="en-US" sz="2800" dirty="0">
                <a:latin typeface="Calibri" panose="020F0502020204030204" pitchFamily="34" charset="0"/>
                <a:cs typeface="Calibri" panose="020F0502020204030204" pitchFamily="34" charset="0"/>
              </a:rPr>
              <a:t>?”</a:t>
            </a:r>
            <a:endParaRPr kumimoji="0" lang="en-US" altLang="en-US" sz="28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82227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lvl="0" fontAlgn="base">
              <a:spcBef>
                <a:spcPts val="0"/>
              </a:spcBef>
              <a:spcAft>
                <a:spcPct val="0"/>
              </a:spcAft>
              <a:defRPr/>
            </a:pPr>
            <a:r>
              <a:rPr lang="en-US" altLang="en-US" sz="3600" b="1" dirty="0"/>
              <a:t>What is the “</a:t>
            </a:r>
            <a:r>
              <a:rPr lang="en-US" altLang="en-US" sz="3600" b="1" i="1" dirty="0">
                <a:solidFill>
                  <a:srgbClr val="0000FF"/>
                </a:solidFill>
                <a:latin typeface="Cambria" panose="02040503050406030204" pitchFamily="18" charset="0"/>
                <a:ea typeface="Cambria" panose="02040503050406030204" pitchFamily="18" charset="0"/>
              </a:rPr>
              <a:t>sin that leads to death</a:t>
            </a:r>
            <a:r>
              <a:rPr lang="en-US" altLang="en-US" sz="3600" b="1" dirty="0"/>
              <a:t>”?</a:t>
            </a:r>
            <a:endParaRPr kumimoji="0" lang="en-US" altLang="en-US" sz="36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6139822"/>
          </a:xfrm>
        </p:spPr>
        <p:txBody>
          <a:bodyPr>
            <a:normAutofit lnSpcReduction="10000"/>
          </a:bodyPr>
          <a:lstStyle/>
          <a:p>
            <a:pPr>
              <a:lnSpc>
                <a:spcPct val="90000"/>
              </a:lnSpc>
            </a:pPr>
            <a:r>
              <a:rPr lang="en-US" altLang="en-US" dirty="0"/>
              <a:t>Various things have been suggested:</a:t>
            </a:r>
          </a:p>
          <a:p>
            <a:pPr lvl="1">
              <a:lnSpc>
                <a:spcPct val="90000"/>
              </a:lnSpc>
            </a:pPr>
            <a:r>
              <a:rPr lang="en-US" altLang="en-US" dirty="0"/>
              <a:t>Mortal sin versus a venial sin</a:t>
            </a:r>
          </a:p>
          <a:p>
            <a:pPr lvl="2">
              <a:lnSpc>
                <a:spcPct val="90000"/>
              </a:lnSpc>
            </a:pPr>
            <a:r>
              <a:rPr lang="en-US" altLang="en-US" b="1" dirty="0"/>
              <a:t>Response:</a:t>
            </a:r>
            <a:r>
              <a:rPr lang="en-US" altLang="en-US" dirty="0"/>
              <a:t> There is no New Testament warrant for such an arbitrary classification of sins.</a:t>
            </a:r>
          </a:p>
          <a:p>
            <a:pPr lvl="1">
              <a:lnSpc>
                <a:spcPct val="90000"/>
              </a:lnSpc>
            </a:pPr>
            <a:r>
              <a:rPr lang="en-US" altLang="en-US" dirty="0"/>
              <a:t>A sin that causes a believer to </a:t>
            </a:r>
            <a:r>
              <a:rPr lang="en-US" altLang="en-US" b="1" i="1" dirty="0"/>
              <a:t>lose</a:t>
            </a:r>
            <a:r>
              <a:rPr lang="en-US" altLang="en-US" dirty="0"/>
              <a:t> their salvation</a:t>
            </a:r>
          </a:p>
          <a:p>
            <a:pPr lvl="2">
              <a:lnSpc>
                <a:spcPct val="90000"/>
              </a:lnSpc>
            </a:pPr>
            <a:r>
              <a:rPr lang="en-US" altLang="en-US" b="1" dirty="0"/>
              <a:t>Response:</a:t>
            </a:r>
            <a:r>
              <a:rPr lang="en-US" altLang="en-US" dirty="0"/>
              <a:t> This is impossible in light of Jesus’ declaration that He gives His sheep eternal life and “they shall never perish” (John 10:28)</a:t>
            </a:r>
          </a:p>
          <a:p>
            <a:pPr lvl="1">
              <a:lnSpc>
                <a:spcPct val="90000"/>
              </a:lnSpc>
            </a:pPr>
            <a:r>
              <a:rPr lang="en-US" altLang="en-US" dirty="0"/>
              <a:t>A sin committed by a believer (like those mentioned in 1 Corinthians 11:30) who God then removes from this life:</a:t>
            </a:r>
          </a:p>
          <a:p>
            <a:pPr lvl="2">
              <a:lnSpc>
                <a:spcPct val="90000"/>
              </a:lnSpc>
            </a:pPr>
            <a:r>
              <a:rPr lang="en-US" altLang="en-US" b="1" dirty="0">
                <a:latin typeface="+mj-lt"/>
              </a:rPr>
              <a:t>1 Corinthians 11:29-30 - </a:t>
            </a:r>
            <a:r>
              <a:rPr lang="en-US" b="0" i="1" u="none" strike="noStrike" baseline="0" dirty="0">
                <a:solidFill>
                  <a:srgbClr val="0000FF"/>
                </a:solidFill>
                <a:latin typeface="Cambria" panose="02040503050406030204" pitchFamily="18" charset="0"/>
                <a:ea typeface="Cambria" panose="02040503050406030204" pitchFamily="18" charset="0"/>
              </a:rPr>
              <a:t>For </a:t>
            </a:r>
            <a:r>
              <a:rPr lang="en-US" b="1" i="1" u="none" strike="noStrike" baseline="0" dirty="0">
                <a:solidFill>
                  <a:srgbClr val="0000FF"/>
                </a:solidFill>
                <a:latin typeface="Cambria" panose="02040503050406030204" pitchFamily="18" charset="0"/>
                <a:ea typeface="Cambria" panose="02040503050406030204" pitchFamily="18" charset="0"/>
              </a:rPr>
              <a:t>anyone who</a:t>
            </a:r>
            <a:r>
              <a:rPr lang="en-US" b="0" i="1" u="none" strike="noStrike" baseline="0" dirty="0">
                <a:solidFill>
                  <a:srgbClr val="0000FF"/>
                </a:solidFill>
                <a:latin typeface="Cambria" panose="02040503050406030204" pitchFamily="18" charset="0"/>
                <a:ea typeface="Cambria" panose="02040503050406030204" pitchFamily="18" charset="0"/>
              </a:rPr>
              <a:t> eats and drinks without discerning the body </a:t>
            </a:r>
            <a:r>
              <a:rPr lang="en-US" b="1" i="1" u="none" strike="noStrike" baseline="0" dirty="0">
                <a:solidFill>
                  <a:srgbClr val="0000FF"/>
                </a:solidFill>
                <a:latin typeface="Cambria" panose="02040503050406030204" pitchFamily="18" charset="0"/>
                <a:ea typeface="Cambria" panose="02040503050406030204" pitchFamily="18" charset="0"/>
              </a:rPr>
              <a:t>eats and drinks judgment on himself</a:t>
            </a:r>
            <a:r>
              <a:rPr lang="en-US" b="0" i="1" u="none" strike="noStrike" baseline="0" dirty="0">
                <a:solidFill>
                  <a:srgbClr val="0000FF"/>
                </a:solidFill>
                <a:latin typeface="Cambria" panose="02040503050406030204" pitchFamily="18" charset="0"/>
                <a:ea typeface="Cambria" panose="02040503050406030204" pitchFamily="18" charset="0"/>
              </a:rPr>
              <a:t>. </a:t>
            </a:r>
            <a:r>
              <a:rPr lang="en-US" b="0" i="1" u="none" strike="noStrike" baseline="30000" dirty="0">
                <a:solidFill>
                  <a:srgbClr val="0000FF"/>
                </a:solidFill>
                <a:latin typeface="Cambria" panose="02040503050406030204" pitchFamily="18" charset="0"/>
                <a:ea typeface="Cambria" panose="02040503050406030204" pitchFamily="18" charset="0"/>
              </a:rPr>
              <a:t>30</a:t>
            </a:r>
            <a:r>
              <a:rPr lang="en-US" b="0" i="1" u="none" strike="noStrike" baseline="0" dirty="0">
                <a:solidFill>
                  <a:srgbClr val="0000FF"/>
                </a:solidFill>
                <a:latin typeface="Cambria" panose="02040503050406030204" pitchFamily="18" charset="0"/>
                <a:ea typeface="Cambria" panose="02040503050406030204" pitchFamily="18" charset="0"/>
              </a:rPr>
              <a:t> </a:t>
            </a:r>
            <a:r>
              <a:rPr lang="en-US" b="1" i="1" u="none" strike="noStrike" baseline="0" dirty="0">
                <a:solidFill>
                  <a:srgbClr val="0000FF"/>
                </a:solidFill>
                <a:latin typeface="Cambria" panose="02040503050406030204" pitchFamily="18" charset="0"/>
                <a:ea typeface="Cambria" panose="02040503050406030204" pitchFamily="18" charset="0"/>
              </a:rPr>
              <a:t>That is why many</a:t>
            </a:r>
            <a:r>
              <a:rPr lang="en-US" b="0" i="1" u="none" strike="noStrike" baseline="0" dirty="0">
                <a:solidFill>
                  <a:srgbClr val="0000FF"/>
                </a:solidFill>
                <a:latin typeface="Cambria" panose="02040503050406030204" pitchFamily="18" charset="0"/>
                <a:ea typeface="Cambria" panose="02040503050406030204" pitchFamily="18" charset="0"/>
              </a:rPr>
              <a:t> of you are weak and ill, and some </a:t>
            </a:r>
            <a:r>
              <a:rPr lang="en-US" b="1" i="1" u="none" strike="noStrike" baseline="0" dirty="0">
                <a:solidFill>
                  <a:srgbClr val="0000FF"/>
                </a:solidFill>
                <a:latin typeface="Cambria" panose="02040503050406030204" pitchFamily="18" charset="0"/>
                <a:ea typeface="Cambria" panose="02040503050406030204" pitchFamily="18" charset="0"/>
              </a:rPr>
              <a:t>have died</a:t>
            </a:r>
            <a:r>
              <a:rPr lang="en-US" b="0" i="1" u="none" strike="noStrike" baseline="0" dirty="0">
                <a:solidFill>
                  <a:srgbClr val="0000FF"/>
                </a:solidFill>
                <a:latin typeface="Cambria" panose="02040503050406030204" pitchFamily="18" charset="0"/>
                <a:ea typeface="Cambria" panose="02040503050406030204" pitchFamily="18" charset="0"/>
              </a:rPr>
              <a:t>.</a:t>
            </a:r>
            <a:endParaRPr lang="en-US" altLang="en-US" b="1" i="1" dirty="0">
              <a:solidFill>
                <a:srgbClr val="0000FF"/>
              </a:solidFill>
              <a:latin typeface="Cambria" panose="02040503050406030204" pitchFamily="18" charset="0"/>
              <a:ea typeface="Cambria" panose="02040503050406030204" pitchFamily="18" charset="0"/>
            </a:endParaRPr>
          </a:p>
          <a:p>
            <a:pPr lvl="2">
              <a:lnSpc>
                <a:spcPct val="90000"/>
              </a:lnSpc>
            </a:pPr>
            <a:r>
              <a:rPr lang="en-US" altLang="en-US" b="1" dirty="0"/>
              <a:t>Response:</a:t>
            </a:r>
            <a:r>
              <a:rPr lang="en-US" altLang="en-US" dirty="0"/>
              <a:t> This would make the death here </a:t>
            </a:r>
            <a:r>
              <a:rPr lang="en-US" altLang="en-US" b="1" i="1" dirty="0"/>
              <a:t>physical</a:t>
            </a:r>
            <a:r>
              <a:rPr lang="en-US" altLang="en-US" dirty="0"/>
              <a:t> death, whereas elsewhere in 1 John death is </a:t>
            </a:r>
            <a:r>
              <a:rPr lang="en-US" altLang="en-US" b="1" i="1" dirty="0"/>
              <a:t>spiritual</a:t>
            </a:r>
            <a:r>
              <a:rPr lang="en-US" altLang="en-US" dirty="0"/>
              <a:t> death (3:14) and life is spiritual life (2:25; 3:14-15; 5:11-13). </a:t>
            </a:r>
          </a:p>
          <a:p>
            <a:pPr lvl="2">
              <a:lnSpc>
                <a:spcPct val="90000"/>
              </a:lnSpc>
            </a:pPr>
            <a:r>
              <a:rPr lang="en-US" altLang="en-US" dirty="0"/>
              <a:t>This would also seem out of keeping with the immediate context where the “</a:t>
            </a:r>
            <a:r>
              <a:rPr lang="en-US" altLang="en-US" i="1" dirty="0">
                <a:solidFill>
                  <a:srgbClr val="0000FF"/>
                </a:solidFill>
                <a:latin typeface="Cambria" panose="02040503050406030204" pitchFamily="18" charset="0"/>
                <a:ea typeface="Cambria" panose="02040503050406030204" pitchFamily="18" charset="0"/>
              </a:rPr>
              <a:t>life</a:t>
            </a:r>
            <a:r>
              <a:rPr lang="en-US" altLang="en-US" dirty="0"/>
              <a:t>” with which this death is contrasted is </a:t>
            </a:r>
            <a:r>
              <a:rPr lang="en-US" altLang="en-US" b="1" i="1" dirty="0"/>
              <a:t>spiritual</a:t>
            </a:r>
            <a:r>
              <a:rPr lang="en-US" altLang="en-US" dirty="0"/>
              <a:t> (</a:t>
            </a:r>
            <a:r>
              <a:rPr lang="en-US" altLang="en-US" b="1" i="1" dirty="0"/>
              <a:t>not physical</a:t>
            </a:r>
            <a:r>
              <a:rPr lang="en-US" altLang="en-US" dirty="0"/>
              <a:t>) life.</a:t>
            </a:r>
          </a:p>
        </p:txBody>
      </p:sp>
    </p:spTree>
    <p:extLst>
      <p:ext uri="{BB962C8B-B14F-4D97-AF65-F5344CB8AC3E}">
        <p14:creationId xmlns:p14="http://schemas.microsoft.com/office/powerpoint/2010/main" val="785637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lvl="0" fontAlgn="base">
              <a:spcBef>
                <a:spcPts val="0"/>
              </a:spcBef>
              <a:spcAft>
                <a:spcPct val="0"/>
              </a:spcAft>
              <a:defRPr/>
            </a:pPr>
            <a:r>
              <a:rPr lang="en-US" altLang="en-US" sz="3600" b="1" dirty="0"/>
              <a:t>What is the “</a:t>
            </a:r>
            <a:r>
              <a:rPr lang="en-US" altLang="en-US" sz="3600" b="1" i="1" dirty="0">
                <a:solidFill>
                  <a:srgbClr val="0000FF"/>
                </a:solidFill>
                <a:latin typeface="Cambria" panose="02040503050406030204" pitchFamily="18" charset="0"/>
                <a:ea typeface="Cambria" panose="02040503050406030204" pitchFamily="18" charset="0"/>
              </a:rPr>
              <a:t>sin that leads to death</a:t>
            </a:r>
            <a:r>
              <a:rPr lang="en-US" altLang="en-US" sz="3600" b="1" dirty="0"/>
              <a:t>”?</a:t>
            </a:r>
            <a:endParaRPr kumimoji="0" lang="en-US" altLang="en-US" sz="3600" b="0" i="0" u="none" strike="noStrike" kern="1200" cap="none" spc="0" normalizeH="0" baseline="0" noProof="0" dirty="0">
              <a:ln>
                <a:noFill/>
              </a:ln>
              <a:solidFill>
                <a:srgbClr val="000000"/>
              </a:solidFill>
              <a:effectLst/>
              <a:uLnTx/>
              <a:uFillTx/>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6139822"/>
          </a:xfrm>
        </p:spPr>
        <p:txBody>
          <a:bodyPr>
            <a:normAutofit/>
          </a:bodyPr>
          <a:lstStyle/>
          <a:p>
            <a:pPr>
              <a:lnSpc>
                <a:spcPct val="90000"/>
              </a:lnSpc>
            </a:pPr>
            <a:r>
              <a:rPr lang="en-US" altLang="en-US" dirty="0"/>
              <a:t>John seems to have in mind a pattern of sinful behavior and apostasy that will surely result in eternal damnation.</a:t>
            </a:r>
          </a:p>
          <a:p>
            <a:pPr>
              <a:lnSpc>
                <a:spcPct val="90000"/>
              </a:lnSpc>
            </a:pPr>
            <a:r>
              <a:rPr lang="en-US" altLang="en-US" dirty="0"/>
              <a:t>Probably John is referring to sinful behavior like that of the false teachers, who after having been a part of the local church, have now rejected the Gospel and left the church thereby showing that they are </a:t>
            </a:r>
            <a:r>
              <a:rPr lang="en-US" altLang="en-US" b="1" i="1" dirty="0"/>
              <a:t>not</a:t>
            </a:r>
            <a:r>
              <a:rPr lang="en-US" altLang="en-US" dirty="0"/>
              <a:t> true believers and are therefore headed for eternal damnation.</a:t>
            </a:r>
          </a:p>
          <a:p>
            <a:pPr>
              <a:lnSpc>
                <a:spcPct val="90000"/>
              </a:lnSpc>
            </a:pPr>
            <a:r>
              <a:rPr lang="en-US" altLang="en-US" dirty="0"/>
              <a:t>This would explain why John does not advocate praying for someone who is sinning in this way (see 5:16b)</a:t>
            </a:r>
          </a:p>
        </p:txBody>
      </p:sp>
    </p:spTree>
    <p:extLst>
      <p:ext uri="{BB962C8B-B14F-4D97-AF65-F5344CB8AC3E}">
        <p14:creationId xmlns:p14="http://schemas.microsoft.com/office/powerpoint/2010/main" val="4267625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63826"/>
            <a:ext cx="8213902" cy="5394174"/>
          </a:xfrm>
        </p:spPr>
        <p:txBody>
          <a:bodyPr>
            <a:normAutofit fontScale="925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a:t>
            </a:r>
            <a:r>
              <a:rPr lang="en-US" sz="2400" i="1" dirty="0">
                <a:solidFill>
                  <a:srgbClr val="FF0000"/>
                </a:solidFill>
                <a:latin typeface="Cambria" panose="02040503050406030204" pitchFamily="18" charset="0"/>
                <a:ea typeface="Cambria" panose="02040503050406030204" pitchFamily="18" charset="0"/>
              </a:rPr>
              <a:t>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2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800" dirty="0">
                <a:latin typeface="Calibri" panose="020F0502020204030204" pitchFamily="34" charset="0"/>
                <a:cs typeface="Calibri" panose="020F0502020204030204" pitchFamily="34" charset="0"/>
              </a:rPr>
              <a:t>The promise of 5:16a is that the repentant believer will, in answer to prayer, be granted life on the last day along with other believers. </a:t>
            </a:r>
            <a:endParaRPr kumimoji="0" lang="en-US" altLang="en-US" sz="24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8471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64563"/>
            <a:ext cx="8213902" cy="4393436"/>
          </a:xfrm>
        </p:spPr>
        <p:txBody>
          <a:bodyPr>
            <a:normAutofit fontScale="850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If anyone sees his brother committing a sin not leading to death,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40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600" dirty="0">
                <a:latin typeface="Calibri" panose="020F0502020204030204" pitchFamily="34" charset="0"/>
                <a:cs typeface="Calibri" panose="020F0502020204030204" pitchFamily="34" charset="0"/>
              </a:rPr>
              <a:t>John is saying, then, that if you see a fellow Christian (“brother”) ensnared in a sin, out of love for your brother you should pray that God will deliver him from that sin, and keep it from becoming part of an unbroken pattern of sin which, if that were to occur, would prove that he was not a brother after all!</a:t>
            </a:r>
            <a:endParaRPr kumimoji="0" lang="en-US" altLang="en-US" sz="260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22626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26912"/>
            <a:ext cx="8213902" cy="4931087"/>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If anyone sees his brother committing a sin not leading to death,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99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400" dirty="0">
                <a:latin typeface="Calibri" panose="020F0502020204030204" pitchFamily="34" charset="0"/>
                <a:cs typeface="Calibri" panose="020F0502020204030204" pitchFamily="34" charset="0"/>
              </a:rPr>
              <a:t>Instead, if he truly is a brother (and not one who has apostatized), we can be </a:t>
            </a:r>
            <a:r>
              <a:rPr lang="en-US" altLang="en-US" sz="2400" b="1" i="1" dirty="0">
                <a:latin typeface="Calibri" panose="020F0502020204030204" pitchFamily="34" charset="0"/>
                <a:cs typeface="Calibri" panose="020F0502020204030204" pitchFamily="34" charset="0"/>
              </a:rPr>
              <a:t>confident</a:t>
            </a:r>
            <a:r>
              <a:rPr lang="en-US" altLang="en-US" sz="2400" dirty="0">
                <a:latin typeface="Calibri" panose="020F0502020204030204" pitchFamily="34" charset="0"/>
                <a:cs typeface="Calibri" panose="020F0502020204030204" pitchFamily="34" charset="0"/>
              </a:rPr>
              <a:t> that God will continue to </a:t>
            </a:r>
            <a:r>
              <a:rPr lang="en-US" altLang="en-US" sz="2400" b="1" i="1" dirty="0">
                <a:latin typeface="Calibri" panose="020F0502020204030204" pitchFamily="34" charset="0"/>
                <a:cs typeface="Calibri" panose="020F0502020204030204" pitchFamily="34" charset="0"/>
              </a:rPr>
              <a:t>sanctify</a:t>
            </a:r>
            <a:r>
              <a:rPr lang="en-US" altLang="en-US" sz="2400" dirty="0">
                <a:latin typeface="Calibri" panose="020F0502020204030204" pitchFamily="34" charset="0"/>
                <a:cs typeface="Calibri" panose="020F0502020204030204" pitchFamily="34" charset="0"/>
              </a:rPr>
              <a:t> the brother for whom we pray (because God does this for all believers), and that God will give him eternal life on the last day. </a:t>
            </a:r>
            <a:endParaRPr kumimoji="0" lang="en-US" altLang="en-US" sz="240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16596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48422"/>
            <a:ext cx="8213902" cy="5009577"/>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If anyone sees his brother committing a sin not leading to death, he shall ask, and God will give him life</a:t>
            </a:r>
            <a:r>
              <a:rPr lang="en-US" sz="2400" i="1" dirty="0">
                <a:solidFill>
                  <a:srgbClr val="0000FF"/>
                </a:solidFill>
                <a:latin typeface="Cambria" panose="02040503050406030204" pitchFamily="18" charset="0"/>
                <a:ea typeface="Cambria" panose="02040503050406030204" pitchFamily="18" charset="0"/>
              </a:rPr>
              <a:t>--to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600" dirty="0">
                <a:latin typeface="Calibri" panose="020F0502020204030204" pitchFamily="34" charset="0"/>
                <a:cs typeface="Calibri" panose="020F0502020204030204" pitchFamily="34" charset="0"/>
              </a:rPr>
              <a:t>Note also that our duty to </a:t>
            </a:r>
            <a:r>
              <a:rPr lang="en-US" altLang="en-US" sz="2600" b="1" i="1" dirty="0">
                <a:latin typeface="Calibri" panose="020F0502020204030204" pitchFamily="34" charset="0"/>
                <a:cs typeface="Calibri" panose="020F0502020204030204" pitchFamily="34" charset="0"/>
              </a:rPr>
              <a:t>pray</a:t>
            </a:r>
            <a:r>
              <a:rPr lang="en-US" altLang="en-US" sz="2600" dirty="0">
                <a:latin typeface="Calibri" panose="020F0502020204030204" pitchFamily="34" charset="0"/>
                <a:cs typeface="Calibri" panose="020F0502020204030204" pitchFamily="34" charset="0"/>
              </a:rPr>
              <a:t> for a sinning brother, </a:t>
            </a:r>
            <a:r>
              <a:rPr lang="en-US" altLang="en-US" sz="2600" b="1" i="1" dirty="0">
                <a:latin typeface="Calibri" panose="020F0502020204030204" pitchFamily="34" charset="0"/>
                <a:cs typeface="Calibri" panose="020F0502020204030204" pitchFamily="34" charset="0"/>
              </a:rPr>
              <a:t>does not replace </a:t>
            </a:r>
            <a:r>
              <a:rPr lang="en-US" altLang="en-US" sz="2600" dirty="0">
                <a:latin typeface="Calibri" panose="020F0502020204030204" pitchFamily="34" charset="0"/>
                <a:cs typeface="Calibri" panose="020F0502020204030204" pitchFamily="34" charset="0"/>
              </a:rPr>
              <a:t>or do away with our duty to lovingly </a:t>
            </a:r>
            <a:r>
              <a:rPr lang="en-US" altLang="en-US" sz="2600" b="1" i="1" dirty="0">
                <a:latin typeface="Calibri" panose="020F0502020204030204" pitchFamily="34" charset="0"/>
                <a:cs typeface="Calibri" panose="020F0502020204030204" pitchFamily="34" charset="0"/>
              </a:rPr>
              <a:t>confront</a:t>
            </a:r>
            <a:r>
              <a:rPr lang="en-US" altLang="en-US" sz="2600" dirty="0">
                <a:latin typeface="Calibri" panose="020F0502020204030204" pitchFamily="34" charset="0"/>
                <a:cs typeface="Calibri" panose="020F0502020204030204" pitchFamily="34" charset="0"/>
              </a:rPr>
              <a:t> the brother concerning his sin, as taught elsewhere (Matthew 18:15-20; Luke 17:3; Galatians 6:1-2). </a:t>
            </a:r>
            <a:endParaRPr kumimoji="0" lang="en-US" altLang="en-US" sz="260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9754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989703"/>
          </a:xfrm>
        </p:spPr>
        <p:txBody>
          <a:bodyPr>
            <a:noAutofit/>
          </a:bodyPr>
          <a:lstStyle/>
          <a:p>
            <a:pPr algn="ctr"/>
            <a:r>
              <a:rPr kumimoji="0" lang="en-US" altLang="en-US" sz="3600" b="1" i="0" u="none" strike="noStrike" kern="1200" cap="none" spc="0" normalizeH="0" baseline="0" noProof="0" dirty="0">
                <a:ln>
                  <a:noFill/>
                </a:ln>
                <a:solidFill>
                  <a:srgbClr val="FFFFFF"/>
                </a:solidFill>
                <a:effectLst/>
                <a:uLnTx/>
                <a:uFillTx/>
                <a:ea typeface="+mj-ea"/>
                <a:cs typeface="+mj-cs"/>
              </a:rPr>
              <a:t>4:7-5:21</a:t>
            </a:r>
            <a:br>
              <a:rPr kumimoji="0" lang="en-US" altLang="en-US" sz="3200" b="0" i="0" u="none" strike="noStrike" kern="1200" cap="none" spc="0" normalizeH="0" baseline="0" noProof="0" dirty="0">
                <a:ln>
                  <a:noFill/>
                </a:ln>
                <a:solidFill>
                  <a:srgbClr val="FFFFFF"/>
                </a:solidFill>
                <a:effectLst/>
                <a:uLnTx/>
                <a:uFillTx/>
                <a:ea typeface="+mj-ea"/>
                <a:cs typeface="+mj-cs"/>
              </a:rPr>
            </a:br>
            <a:r>
              <a:rPr kumimoji="0" lang="en-US" altLang="en-US" sz="3200" b="0" i="1" u="none" strike="noStrike" kern="1200" cap="none" spc="0" normalizeH="0" baseline="0" noProof="0" dirty="0">
                <a:ln>
                  <a:noFill/>
                </a:ln>
                <a:solidFill>
                  <a:srgbClr val="FFFF00"/>
                </a:solidFill>
                <a:effectLst/>
                <a:uLnTx/>
                <a:uFillTx/>
                <a:ea typeface="+mj-ea"/>
                <a:cs typeface="+mj-cs"/>
              </a:rPr>
              <a:t>The </a:t>
            </a:r>
            <a:r>
              <a:rPr kumimoji="0" lang="en-US" altLang="en-US" sz="3200" b="1" i="1" u="none" strike="noStrike" kern="1200" cap="none" spc="0" normalizeH="0" baseline="0" noProof="0" dirty="0">
                <a:ln>
                  <a:noFill/>
                </a:ln>
                <a:solidFill>
                  <a:srgbClr val="FF0066"/>
                </a:solidFill>
                <a:effectLst/>
                <a:uLnTx/>
                <a:uFillTx/>
                <a:ea typeface="+mj-ea"/>
                <a:cs typeface="+mj-cs"/>
              </a:rPr>
              <a:t>Third</a:t>
            </a:r>
            <a:r>
              <a:rPr kumimoji="0" lang="en-US" altLang="en-US" sz="3200" b="0" i="1" u="none" strike="noStrike" kern="1200" cap="none" spc="0" normalizeH="0" baseline="0" noProof="0" dirty="0">
                <a:ln>
                  <a:noFill/>
                </a:ln>
                <a:solidFill>
                  <a:srgbClr val="FFFF00"/>
                </a:solidFill>
                <a:effectLst/>
                <a:uLnTx/>
                <a:uFillTx/>
                <a:ea typeface="+mj-ea"/>
                <a:cs typeface="+mj-cs"/>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ea typeface="+mj-ea"/>
                <a:cs typeface="+mj-cs"/>
              </a:rPr>
              <a:t>RIGHTEOUSNESS</a:t>
            </a:r>
            <a:r>
              <a:rPr kumimoji="0" lang="en-US" altLang="en-US" sz="3200" b="0" i="1" u="none" strike="noStrike" kern="1200" cap="none" spc="0" normalizeH="0" baseline="0" noProof="0" dirty="0">
                <a:ln>
                  <a:noFill/>
                </a:ln>
                <a:solidFill>
                  <a:srgbClr val="FFFF00"/>
                </a:solidFill>
                <a:effectLst/>
                <a:uLnTx/>
                <a:uFillTx/>
                <a:ea typeface="+mj-ea"/>
                <a:cs typeface="+mj-cs"/>
              </a:rPr>
              <a:t>, </a:t>
            </a:r>
            <a:r>
              <a:rPr kumimoji="0" lang="en-US" altLang="en-US" sz="3200" b="1" i="1" u="none" strike="noStrike" kern="1200" cap="none" spc="0" normalizeH="0" baseline="0" noProof="0" dirty="0">
                <a:ln>
                  <a:noFill/>
                </a:ln>
                <a:solidFill>
                  <a:srgbClr val="00FF00"/>
                </a:solidFill>
                <a:effectLst/>
                <a:uLnTx/>
                <a:uFillTx/>
                <a:ea typeface="+mj-ea"/>
                <a:cs typeface="+mj-cs"/>
              </a:rPr>
              <a:t>LOVE</a:t>
            </a:r>
            <a:r>
              <a:rPr kumimoji="0" lang="en-US" altLang="en-US" sz="3200" b="0" i="1" u="none" strike="noStrike" kern="1200" cap="none" spc="0" normalizeH="0" baseline="0" noProof="0" dirty="0">
                <a:ln>
                  <a:noFill/>
                </a:ln>
                <a:solidFill>
                  <a:srgbClr val="FFFF00"/>
                </a:solidFill>
                <a:effectLst/>
                <a:uLnTx/>
                <a:uFillTx/>
                <a:ea typeface="+mj-ea"/>
                <a:cs typeface="+mj-cs"/>
              </a:rPr>
              <a:t> and </a:t>
            </a:r>
            <a:r>
              <a:rPr kumimoji="0" lang="en-US" altLang="en-US" sz="3200" b="1" i="1" u="none" strike="noStrike" kern="1200" cap="none" spc="0" normalizeH="0" baseline="0" noProof="0" dirty="0">
                <a:ln>
                  <a:noFill/>
                </a:ln>
                <a:solidFill>
                  <a:srgbClr val="00FF00"/>
                </a:solidFill>
                <a:effectLst/>
                <a:uLnTx/>
                <a:uFillTx/>
                <a:ea typeface="+mj-ea"/>
                <a:cs typeface="+mj-cs"/>
              </a:rPr>
              <a:t>BELIEF</a:t>
            </a:r>
            <a:r>
              <a:rPr kumimoji="0" lang="en-US" altLang="en-US" sz="3200" b="0" i="1" u="none" strike="noStrike" kern="1200" cap="none" spc="0" normalizeH="0" baseline="0" noProof="0" dirty="0">
                <a:ln>
                  <a:noFill/>
                </a:ln>
                <a:solidFill>
                  <a:srgbClr val="FFFF00"/>
                </a:solidFill>
                <a:effectLst/>
                <a:uLnTx/>
                <a:uFillTx/>
                <a:ea typeface="+mj-ea"/>
                <a:cs typeface="+mj-cs"/>
              </a:rPr>
              <a:t> in Jesus</a:t>
            </a:r>
            <a:r>
              <a:rPr kumimoji="0" lang="en-US" altLang="en-US" sz="3200" b="0" i="0" u="none" strike="noStrike" kern="1200" cap="none" spc="0" normalizeH="0" baseline="0" noProof="0" dirty="0">
                <a:ln>
                  <a:noFill/>
                </a:ln>
                <a:solidFill>
                  <a:srgbClr val="FFFF00"/>
                </a:solidFill>
                <a:effectLst/>
                <a:uLnTx/>
                <a:uFillTx/>
                <a:ea typeface="+mj-ea"/>
                <a:cs typeface="+mj-cs"/>
              </a:rPr>
              <a:t> </a:t>
            </a:r>
            <a:endParaRPr lang="en-US" sz="6000" b="1" dirty="0">
              <a:effectLst>
                <a:glow rad="228600">
                  <a:schemeClr val="tx1">
                    <a:alpha val="40000"/>
                  </a:schemeClr>
                </a:glow>
              </a:effectLs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2079967"/>
            <a:ext cx="8578516" cy="4728978"/>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chemeClr val="bg1">
                    <a:lumMod val="75000"/>
                  </a:schemeClr>
                </a:solidFill>
                <a:effectLst/>
                <a:uLnTx/>
                <a:uFillTx/>
                <a:latin typeface="+mj-lt"/>
                <a:ea typeface="+mn-ea"/>
                <a:cs typeface="+mn-cs"/>
              </a:rPr>
              <a:t>4:7-5:3a – </a:t>
            </a:r>
            <a:r>
              <a:rPr kumimoji="0" lang="en-US" altLang="en-US" sz="2800" b="1" i="1" u="none" strike="noStrike" kern="1200" cap="none" spc="0" normalizeH="0" baseline="0" noProof="0" dirty="0">
                <a:ln>
                  <a:noFill/>
                </a:ln>
                <a:solidFill>
                  <a:schemeClr val="bg1">
                    <a:lumMod val="75000"/>
                  </a:schemeClr>
                </a:solidFill>
                <a:effectLst/>
                <a:uLnTx/>
                <a:uFillTx/>
                <a:latin typeface="+mj-lt"/>
                <a:ea typeface="+mn-ea"/>
                <a:cs typeface="+mn-cs"/>
              </a:rPr>
              <a:t>Christian</a:t>
            </a:r>
            <a:r>
              <a:rPr kumimoji="0" lang="en-US" altLang="en-US" sz="28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800" b="1" i="1" u="none" strike="noStrike" kern="1200" cap="none" spc="0" normalizeH="0" baseline="0" noProof="0" dirty="0">
                <a:ln>
                  <a:noFill/>
                </a:ln>
                <a:solidFill>
                  <a:schemeClr val="bg1">
                    <a:lumMod val="75000"/>
                  </a:schemeClr>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4:7-12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 Source of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4:13-16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Synthesis</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of </a:t>
            </a:r>
            <a:r>
              <a:rPr lang="en-US" altLang="en-US" b="1" i="1" dirty="0">
                <a:solidFill>
                  <a:schemeClr val="bg1">
                    <a:lumMod val="75000"/>
                  </a:schemeClr>
                </a:solidFill>
                <a:latin typeface="+mj-lt"/>
              </a:rPr>
              <a:t>LOVE</a:t>
            </a:r>
            <a:r>
              <a:rPr lang="en-US" altLang="en-US" dirty="0">
                <a:solidFill>
                  <a:schemeClr val="bg1">
                    <a:lumMod val="75000"/>
                  </a:schemeClr>
                </a:solidFill>
                <a:latin typeface="+mj-lt"/>
              </a:rPr>
              <a:t> and </a:t>
            </a:r>
            <a:r>
              <a:rPr lang="en-US" altLang="en-US" b="1" i="1" dirty="0">
                <a:solidFill>
                  <a:schemeClr val="bg1">
                    <a:lumMod val="75000"/>
                  </a:schemeClr>
                </a:solidFill>
                <a:latin typeface="+mj-lt"/>
              </a:rPr>
              <a:t>BELIEF</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4:17-5:1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 Effect and Motives of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5:2-3a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Synthesis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of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and</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RIGHTEOUSNESS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mj-lt"/>
                <a:ea typeface="+mn-ea"/>
                <a:cs typeface="+mn-cs"/>
              </a:rPr>
              <a:t>5:3b-21 –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5:3b-4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Synthesis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of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and</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RIGHTEOUSNESS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in belief lies the power of obedience</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5:5-12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Contents, Basis, and Issue of Christian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b="1" dirty="0">
                <a:solidFill>
                  <a:srgbClr val="FFFFFF"/>
                </a:solidFill>
                <a:latin typeface="+mj-lt"/>
              </a:rPr>
              <a:t>5:13-21 – </a:t>
            </a:r>
            <a:r>
              <a:rPr lang="en-US" altLang="en-US" dirty="0">
                <a:solidFill>
                  <a:srgbClr val="FFFF00"/>
                </a:solidFill>
                <a:latin typeface="+mj-lt"/>
              </a:rPr>
              <a:t>The Certainties of Christian </a:t>
            </a:r>
            <a:r>
              <a:rPr lang="en-US" altLang="en-US" b="1" i="1" dirty="0">
                <a:solidFill>
                  <a:srgbClr val="00FF00"/>
                </a:solidFill>
                <a:latin typeface="+mj-lt"/>
              </a:rPr>
              <a:t>BELIEF</a:t>
            </a:r>
          </a:p>
        </p:txBody>
      </p:sp>
    </p:spTree>
    <p:extLst>
      <p:ext uri="{BB962C8B-B14F-4D97-AF65-F5344CB8AC3E}">
        <p14:creationId xmlns:p14="http://schemas.microsoft.com/office/powerpoint/2010/main" val="401240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66010"/>
            <a:ext cx="8213902" cy="5091990"/>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a:t>
            </a:r>
            <a:r>
              <a:rPr lang="en-US" sz="2400" i="1" dirty="0">
                <a:solidFill>
                  <a:srgbClr val="FF0000"/>
                </a:solidFill>
                <a:latin typeface="Cambria" panose="02040503050406030204" pitchFamily="18" charset="0"/>
                <a:ea typeface="Cambria" panose="02040503050406030204" pitchFamily="18" charset="0"/>
              </a:rPr>
              <a:t>to those who commit sins that do not lead to death</a:t>
            </a:r>
            <a:r>
              <a:rPr lang="en-US" sz="2400" i="1" dirty="0">
                <a:solidFill>
                  <a:srgbClr val="0000FF"/>
                </a:solidFill>
                <a:latin typeface="Cambria" panose="02040503050406030204" pitchFamily="18" charset="0"/>
                <a:ea typeface="Cambria" panose="02040503050406030204" pitchFamily="18" charset="0"/>
              </a:rPr>
              <a:t>.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4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reminds us that his instructions to pray for a sinning believer do not apply to so-called “believers” (such as the false teachers) who have apostatized  from the true Gospel (the sin that ultimately leads to or results in eternal death).</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05705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85483"/>
            <a:ext cx="8213902" cy="5272517"/>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a:t>
            </a:r>
            <a:r>
              <a:rPr lang="en-US" sz="2400" i="1" dirty="0">
                <a:solidFill>
                  <a:srgbClr val="FF0000"/>
                </a:solidFill>
                <a:latin typeface="Cambria" panose="02040503050406030204" pitchFamily="18" charset="0"/>
                <a:ea typeface="Cambria" panose="02040503050406030204" pitchFamily="18" charset="0"/>
              </a:rPr>
              <a:t>There is sin that leads to death; I do not say that one should pray for that.</a:t>
            </a:r>
            <a:r>
              <a:rPr lang="en-US" sz="24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52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does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 recommend</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that his readers pray for those, like the false teachers, who persist in apostasy. On the other hand he does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 forbid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that they pray for those who commit this sin either - though he does seem to be discouraging it.</a:t>
            </a:r>
            <a:endParaRPr kumimoji="0" lang="en-US" altLang="en-US" sz="24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32092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01329"/>
            <a:ext cx="8213902" cy="5056669"/>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a:t>
            </a:r>
            <a:r>
              <a:rPr lang="en-US" sz="2400" i="1" dirty="0">
                <a:solidFill>
                  <a:srgbClr val="FF0000"/>
                </a:solidFill>
                <a:latin typeface="Cambria" panose="02040503050406030204" pitchFamily="18" charset="0"/>
                <a:ea typeface="Cambria" panose="02040503050406030204" pitchFamily="18" charset="0"/>
              </a:rPr>
              <a:t>There is sin that leads to death; I do not say that one should pray for that.</a:t>
            </a:r>
            <a:r>
              <a:rPr lang="en-US" sz="24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4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Apparently there comes a point when the energy we are spending praying for someone who is persisting in sin should be redirected to another person. Just when that point comes, John does not make specific.</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664093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03364"/>
            <a:ext cx="8213902" cy="4954635"/>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8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reinforcement here of the distinction between sins that lead to death and those that do not seems to function as an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assurance</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John’s readers that, though they may fall into sin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from time to time</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their sins do not lead to (eternal) death, because John believes his readers are genuine believers. </a:t>
            </a:r>
            <a:endParaRPr kumimoji="0" lang="en-US" altLang="en-US" sz="24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83712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03365"/>
            <a:ext cx="8213902" cy="4954635"/>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We know </a:t>
            </a:r>
            <a:r>
              <a:rPr lang="en-US" sz="2400" i="1" dirty="0">
                <a:solidFill>
                  <a:srgbClr val="0000FF"/>
                </a:solidFill>
                <a:latin typeface="Cambria" panose="02040503050406030204" pitchFamily="18" charset="0"/>
                <a:ea typeface="Cambria" panose="02040503050406030204" pitchFamily="18" charset="0"/>
              </a:rPr>
              <a:t>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We know </a:t>
            </a:r>
            <a:r>
              <a:rPr lang="en-US" sz="2400" i="1" dirty="0">
                <a:solidFill>
                  <a:srgbClr val="0000FF"/>
                </a:solidFill>
                <a:latin typeface="Cambria" panose="02040503050406030204" pitchFamily="18" charset="0"/>
                <a:ea typeface="Cambria" panose="02040503050406030204" pitchFamily="18" charset="0"/>
              </a:rPr>
              <a:t>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And we know </a:t>
            </a:r>
            <a:r>
              <a:rPr lang="en-US" sz="2400" i="1" dirty="0">
                <a:solidFill>
                  <a:srgbClr val="0000FF"/>
                </a:solidFill>
                <a:latin typeface="Cambria" panose="02040503050406030204" pitchFamily="18" charset="0"/>
                <a:ea typeface="Cambria" panose="02040503050406030204" pitchFamily="18" charset="0"/>
              </a:rPr>
              <a:t>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05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further reassures his readers by reminding them of their privileged position in Christ. This desire to reassure is reflected in the fact that each of the next three verses begins with the words “</a:t>
            </a:r>
            <a:r>
              <a:rPr lang="en-US" sz="2400" i="1" dirty="0">
                <a:solidFill>
                  <a:srgbClr val="0000FF"/>
                </a:solidFill>
                <a:latin typeface="Cambria" panose="02040503050406030204" pitchFamily="18" charset="0"/>
                <a:ea typeface="Cambria" panose="02040503050406030204" pitchFamily="18" charset="0"/>
              </a:rPr>
              <a:t>we know</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as John includes his readers with himself, reminding them of all they share in Christ. </a:t>
            </a:r>
            <a:endParaRPr kumimoji="0" lang="en-US" altLang="en-US" sz="24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23686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88258"/>
            <a:ext cx="8213902" cy="4169741"/>
          </a:xfrm>
        </p:spPr>
        <p:txBody>
          <a:bodyPr>
            <a:normAutofit fontScale="775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We know that everyone who has been born of God does not keep on sinning</a:t>
            </a:r>
            <a:r>
              <a:rPr lang="en-US" sz="2400" i="1" dirty="0">
                <a:solidFill>
                  <a:srgbClr val="0000FF"/>
                </a:solidFill>
                <a:latin typeface="Cambria" panose="02040503050406030204" pitchFamily="18" charset="0"/>
                <a:ea typeface="Cambria" panose="02040503050406030204" pitchFamily="18" charset="0"/>
              </a:rPr>
              <a:t>,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68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the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first</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lang="en-US" sz="2400" i="1" dirty="0">
                <a:solidFill>
                  <a:srgbClr val="0000FF"/>
                </a:solidFill>
                <a:latin typeface="Cambria" panose="02040503050406030204" pitchFamily="18" charset="0"/>
                <a:ea typeface="Cambria" panose="02040503050406030204" pitchFamily="18" charset="0"/>
              </a:rPr>
              <a:t>we know</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John repeats a teaching that he has already given earlier:</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 John 3:9 - </a:t>
            </a:r>
            <a:r>
              <a:rPr kumimoji="0" lang="en-US" alt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No one born of God makes a practice of sinning…</a:t>
            </a:r>
          </a:p>
          <a:p>
            <a:pPr marR="0" lvl="0" algn="l" defTabSz="914400" rtl="0" eaLnBrk="1" fontAlgn="base" latinLnBrk="0" hangingPunct="1">
              <a:lnSpc>
                <a:spcPct val="100000"/>
              </a:lnSpc>
              <a:spcBef>
                <a:spcPts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uses the present tense here as he did earlier, indicating that he is referring,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occasional</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sin, but an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ongoing process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sin.</a:t>
            </a:r>
            <a:endParaRPr kumimoji="0" lang="en-US" altLang="en-US" sz="20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54966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5926"/>
            <a:ext cx="8213902" cy="4672073"/>
          </a:xfrm>
        </p:spPr>
        <p:txBody>
          <a:bodyPr>
            <a:normAutofit fontScale="850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0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3:9 the basis for the readers not continuing to sin was that they were born of God and God’s “</a:t>
            </a:r>
            <a:r>
              <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seed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remained in them. Here in 5:18 the basis of their not sinning is put differently: “</a:t>
            </a:r>
            <a:r>
              <a:rPr lang="en-US" sz="2600" i="1" dirty="0">
                <a:solidFill>
                  <a:srgbClr val="0000FF"/>
                </a:solidFill>
                <a:latin typeface="Cambria" panose="02040503050406030204" pitchFamily="18" charset="0"/>
                <a:ea typeface="Cambria" panose="02040503050406030204" pitchFamily="18" charset="0"/>
              </a:rPr>
              <a:t>he who was born of God protects him, and the evil one does not touch him</a:t>
            </a:r>
            <a:r>
              <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59203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32724"/>
            <a:ext cx="8213902" cy="5025275"/>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a:t>
            </a:r>
            <a:r>
              <a:rPr lang="en-US" sz="2400" i="1" dirty="0">
                <a:solidFill>
                  <a:srgbClr val="FF0000"/>
                </a:solidFill>
                <a:latin typeface="Cambria" panose="02040503050406030204" pitchFamily="18" charset="0"/>
                <a:ea typeface="Cambria" panose="02040503050406030204" pitchFamily="18" charset="0"/>
              </a:rPr>
              <a:t>he who was born of God</a:t>
            </a:r>
            <a:r>
              <a:rPr lang="en-US" sz="2400" i="1" dirty="0">
                <a:solidFill>
                  <a:srgbClr val="0000FF"/>
                </a:solidFill>
                <a:latin typeface="Cambria" panose="02040503050406030204" pitchFamily="18" charset="0"/>
                <a:ea typeface="Cambria" panose="02040503050406030204" pitchFamily="18" charset="0"/>
              </a:rPr>
              <a:t>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4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1 John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most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references to being “</a:t>
            </a:r>
            <a:r>
              <a:rPr lang="en-US" altLang="en-US" sz="2600" i="1" dirty="0">
                <a:solidFill>
                  <a:srgbClr val="0000FF"/>
                </a:solidFill>
                <a:latin typeface="Cambria" panose="02040503050406030204" pitchFamily="18" charset="0"/>
                <a:ea typeface="Cambria" panose="02040503050406030204" pitchFamily="18" charset="0"/>
              </a:rPr>
              <a:t>born of God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relate to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believers</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(2:29; 3:9; 4:7; 5:1, 4, 18). However the reference here in 5:18 to “</a:t>
            </a:r>
            <a:r>
              <a:rPr lang="en-US" sz="2600" i="1" dirty="0">
                <a:solidFill>
                  <a:srgbClr val="0000FF"/>
                </a:solidFill>
                <a:latin typeface="Cambria" panose="02040503050406030204" pitchFamily="18" charset="0"/>
                <a:ea typeface="Cambria" panose="02040503050406030204" pitchFamily="18" charset="0"/>
              </a:rPr>
              <a:t>he who was born of God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is best interpreted as a reference to Jesus himself.</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72553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07585"/>
            <a:ext cx="8213902" cy="4550415"/>
          </a:xfrm>
        </p:spPr>
        <p:txBody>
          <a:bodyPr>
            <a:normAutofit fontScale="850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a:t>
            </a:r>
            <a:r>
              <a:rPr lang="en-US" sz="2400" i="1" dirty="0">
                <a:solidFill>
                  <a:srgbClr val="FF0000"/>
                </a:solidFill>
                <a:latin typeface="Cambria" panose="02040503050406030204" pitchFamily="18" charset="0"/>
                <a:ea typeface="Cambria" panose="02040503050406030204" pitchFamily="18" charset="0"/>
              </a:rPr>
              <a:t>he who was born of God</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protects him</a:t>
            </a:r>
            <a:r>
              <a:rPr lang="en-US" sz="2400" i="1" dirty="0">
                <a:solidFill>
                  <a:srgbClr val="0000FF"/>
                </a:solidFill>
                <a:latin typeface="Cambria" panose="02040503050406030204" pitchFamily="18" charset="0"/>
                <a:ea typeface="Cambria" panose="02040503050406030204" pitchFamily="18" charset="0"/>
              </a:rPr>
              <a:t>,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22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That this is an appropriate interpretation is supported by the fact that in the </a:t>
            </a:r>
            <a:r>
              <a:rPr kumimoji="0" lang="en-US" altLang="en-US" sz="24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Gospel</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of John Jesus is portrayed as the one who spiritually protects his disciples:</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17:12,15 - </a:t>
            </a:r>
            <a:r>
              <a:rPr kumimoji="0" lang="en-US" altLang="en-US" sz="2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While I was with them, I </a:t>
            </a:r>
            <a:r>
              <a:rPr kumimoji="0" lang="en-US" altLang="en-US" sz="22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kept</a:t>
            </a:r>
            <a:r>
              <a:rPr kumimoji="0" lang="en-US" altLang="en-US" sz="2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 them in your name, which you have given me… </a:t>
            </a:r>
            <a:r>
              <a:rPr kumimoji="0" lang="en-US" altLang="en-US" sz="2200" b="0" i="1" u="none" strike="noStrike" kern="1200" cap="none" spc="0" normalizeH="0" baseline="3000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15</a:t>
            </a:r>
            <a:r>
              <a:rPr kumimoji="0" lang="en-US" altLang="en-US" sz="2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 I do not ask that you take them out of the world, but that you </a:t>
            </a:r>
            <a:r>
              <a:rPr kumimoji="0" lang="en-US" altLang="en-US" sz="22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keep them from the evil </a:t>
            </a:r>
            <a:r>
              <a:rPr kumimoji="0" lang="en-US" altLang="en-US" sz="24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one</a:t>
            </a:r>
            <a:r>
              <a:rPr kumimoji="0" lang="en-US" alt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en-US" altLang="en-US" sz="24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99620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R="0" lvl="0" defTabSz="914400" rtl="0" eaLnBrk="1" fontAlgn="base" latinLnBrk="0" hangingPunct="1">
              <a:lnSpc>
                <a:spcPct val="100000"/>
              </a:lnSpc>
              <a:spcBef>
                <a:spcPts val="0"/>
              </a:spcBef>
              <a:spcAft>
                <a:spcPct val="0"/>
              </a:spcAft>
              <a:buClrTx/>
              <a:buSzTx/>
              <a:tabLst/>
              <a:defRPr/>
            </a:pPr>
            <a:r>
              <a:rPr lang="en-US" altLang="en-US" sz="3600" b="1" dirty="0">
                <a:latin typeface="Calibri" panose="020F0502020204030204" pitchFamily="34" charset="0"/>
                <a:cs typeface="Calibri" panose="020F0502020204030204" pitchFamily="34" charset="0"/>
              </a:rPr>
              <a:t>In what way was Jesus “</a:t>
            </a:r>
            <a:r>
              <a:rPr lang="en-US" altLang="en-US" sz="3600" b="1" i="1" dirty="0">
                <a:solidFill>
                  <a:srgbClr val="0000FF"/>
                </a:solidFill>
                <a:latin typeface="Cambria" panose="02040503050406030204" pitchFamily="18" charset="0"/>
                <a:ea typeface="Cambria" panose="02040503050406030204" pitchFamily="18" charset="0"/>
                <a:cs typeface="Calibri" panose="020F0502020204030204" pitchFamily="34" charset="0"/>
              </a:rPr>
              <a:t>born of God</a:t>
            </a:r>
            <a:r>
              <a:rPr lang="en-US" altLang="en-US" sz="3600" b="1" dirty="0">
                <a:latin typeface="Calibri" panose="020F0502020204030204" pitchFamily="34" charset="0"/>
                <a:cs typeface="Calibri" panose="020F0502020204030204" pitchFamily="34" charset="0"/>
              </a:rPr>
              <a:t>”?</a:t>
            </a:r>
            <a:endParaRPr kumimoji="0" lang="en-US" altLang="en-US" sz="3600" b="1"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6139822"/>
          </a:xfrm>
        </p:spPr>
        <p:txBody>
          <a:bodyPr>
            <a:normAutofit/>
          </a:bodyPr>
          <a:lstStyle/>
          <a:p>
            <a:pPr>
              <a:lnSpc>
                <a:spcPct val="90000"/>
              </a:lnSpc>
            </a:pPr>
            <a:r>
              <a:rPr lang="en-US" altLang="en-US" dirty="0"/>
              <a:t>The </a:t>
            </a:r>
            <a:r>
              <a:rPr lang="en-US" altLang="en-US" b="1" i="1" dirty="0"/>
              <a:t>traditional</a:t>
            </a:r>
            <a:r>
              <a:rPr lang="en-US" altLang="en-US" dirty="0"/>
              <a:t> interpretation is to take the aorist tense here as expressing a “timeless relation” between Christ and the Father:</a:t>
            </a:r>
          </a:p>
          <a:p>
            <a:pPr marL="0" indent="0" algn="ctr">
              <a:lnSpc>
                <a:spcPct val="90000"/>
              </a:lnSpc>
              <a:buNone/>
            </a:pPr>
            <a:r>
              <a:rPr lang="en-US" altLang="en-US" i="1" dirty="0">
                <a:latin typeface="Cambria" panose="02040503050406030204" pitchFamily="18" charset="0"/>
                <a:ea typeface="Cambria" panose="02040503050406030204" pitchFamily="18" charset="0"/>
              </a:rPr>
              <a:t>We believe in one Lord, Jesus Christ, </a:t>
            </a:r>
            <a:br>
              <a:rPr lang="en-US" altLang="en-US" i="1" dirty="0">
                <a:latin typeface="Cambria" panose="02040503050406030204" pitchFamily="18" charset="0"/>
                <a:ea typeface="Cambria" panose="02040503050406030204" pitchFamily="18" charset="0"/>
              </a:rPr>
            </a:br>
            <a:r>
              <a:rPr lang="en-US" altLang="en-US" i="1" dirty="0">
                <a:latin typeface="Cambria" panose="02040503050406030204" pitchFamily="18" charset="0"/>
                <a:ea typeface="Cambria" panose="02040503050406030204" pitchFamily="18" charset="0"/>
              </a:rPr>
              <a:t>the only Son of God, </a:t>
            </a:r>
            <a:br>
              <a:rPr lang="en-US" altLang="en-US" i="1" dirty="0">
                <a:latin typeface="Cambria" panose="02040503050406030204" pitchFamily="18" charset="0"/>
                <a:ea typeface="Cambria" panose="02040503050406030204" pitchFamily="18" charset="0"/>
              </a:rPr>
            </a:br>
            <a:r>
              <a:rPr lang="en-US" altLang="en-US" i="1" dirty="0">
                <a:latin typeface="Cambria" panose="02040503050406030204" pitchFamily="18" charset="0"/>
                <a:ea typeface="Cambria" panose="02040503050406030204" pitchFamily="18" charset="0"/>
              </a:rPr>
              <a:t>eternally begotten of the Father, </a:t>
            </a:r>
            <a:br>
              <a:rPr lang="en-US" altLang="en-US" i="1" dirty="0">
                <a:latin typeface="Cambria" panose="02040503050406030204" pitchFamily="18" charset="0"/>
                <a:ea typeface="Cambria" panose="02040503050406030204" pitchFamily="18" charset="0"/>
              </a:rPr>
            </a:br>
            <a:r>
              <a:rPr lang="en-US" altLang="en-US" i="1" dirty="0">
                <a:latin typeface="Cambria" panose="02040503050406030204" pitchFamily="18" charset="0"/>
                <a:ea typeface="Cambria" panose="02040503050406030204" pitchFamily="18" charset="0"/>
              </a:rPr>
              <a:t>God from God, light from light, </a:t>
            </a:r>
            <a:br>
              <a:rPr lang="en-US" altLang="en-US" i="1" dirty="0">
                <a:latin typeface="Cambria" panose="02040503050406030204" pitchFamily="18" charset="0"/>
                <a:ea typeface="Cambria" panose="02040503050406030204" pitchFamily="18" charset="0"/>
              </a:rPr>
            </a:br>
            <a:r>
              <a:rPr lang="en-US" altLang="en-US" i="1" dirty="0">
                <a:latin typeface="Cambria" panose="02040503050406030204" pitchFamily="18" charset="0"/>
                <a:ea typeface="Cambria" panose="02040503050406030204" pitchFamily="18" charset="0"/>
              </a:rPr>
              <a:t>true God from true God, </a:t>
            </a:r>
            <a:br>
              <a:rPr lang="en-US" altLang="en-US" i="1" dirty="0">
                <a:latin typeface="Cambria" panose="02040503050406030204" pitchFamily="18" charset="0"/>
                <a:ea typeface="Cambria" panose="02040503050406030204" pitchFamily="18" charset="0"/>
              </a:rPr>
            </a:br>
            <a:r>
              <a:rPr lang="en-US" altLang="en-US" b="1" i="1" dirty="0">
                <a:latin typeface="Cambria" panose="02040503050406030204" pitchFamily="18" charset="0"/>
                <a:ea typeface="Cambria" panose="02040503050406030204" pitchFamily="18" charset="0"/>
              </a:rPr>
              <a:t>begotten, not made</a:t>
            </a:r>
            <a:r>
              <a:rPr lang="en-US" altLang="en-US" i="1" dirty="0">
                <a:latin typeface="Cambria" panose="02040503050406030204" pitchFamily="18" charset="0"/>
                <a:ea typeface="Cambria" panose="02040503050406030204" pitchFamily="18" charset="0"/>
              </a:rPr>
              <a:t>, </a:t>
            </a:r>
            <a:br>
              <a:rPr lang="en-US" altLang="en-US" i="1" dirty="0">
                <a:latin typeface="Cambria" panose="02040503050406030204" pitchFamily="18" charset="0"/>
                <a:ea typeface="Cambria" panose="02040503050406030204" pitchFamily="18" charset="0"/>
              </a:rPr>
            </a:br>
            <a:r>
              <a:rPr lang="en-US" altLang="en-US" i="1" dirty="0">
                <a:latin typeface="Cambria" panose="02040503050406030204" pitchFamily="18" charset="0"/>
                <a:ea typeface="Cambria" panose="02040503050406030204" pitchFamily="18" charset="0"/>
              </a:rPr>
              <a:t>of one Being with the Father; </a:t>
            </a:r>
            <a:br>
              <a:rPr lang="en-US" altLang="en-US" i="1" dirty="0">
                <a:latin typeface="Cambria" panose="02040503050406030204" pitchFamily="18" charset="0"/>
                <a:ea typeface="Cambria" panose="02040503050406030204" pitchFamily="18" charset="0"/>
              </a:rPr>
            </a:br>
            <a:r>
              <a:rPr lang="en-US" altLang="en-US" i="1" dirty="0">
                <a:latin typeface="Cambria" panose="02040503050406030204" pitchFamily="18" charset="0"/>
                <a:ea typeface="Cambria" panose="02040503050406030204" pitchFamily="18" charset="0"/>
              </a:rPr>
              <a:t>through him all things were made. </a:t>
            </a:r>
            <a:br>
              <a:rPr lang="en-US" altLang="en-US" i="1" dirty="0">
                <a:latin typeface="Cambria" panose="02040503050406030204" pitchFamily="18" charset="0"/>
                <a:ea typeface="Cambria" panose="02040503050406030204" pitchFamily="18" charset="0"/>
              </a:rPr>
            </a:br>
            <a:r>
              <a:rPr lang="en-US" altLang="en-US" dirty="0"/>
              <a:t>(Nicene Creed)</a:t>
            </a:r>
          </a:p>
          <a:p>
            <a:pPr lvl="1">
              <a:lnSpc>
                <a:spcPct val="90000"/>
              </a:lnSpc>
            </a:pPr>
            <a:r>
              <a:rPr lang="en-US" altLang="en-US" sz="2800" i="1" dirty="0">
                <a:latin typeface="Cambria" panose="02040503050406030204" pitchFamily="18" charset="0"/>
                <a:ea typeface="Cambria" panose="02040503050406030204" pitchFamily="18" charset="0"/>
              </a:rPr>
              <a:t>Our begetting and our sonship are different from His, which are unique and eternal. </a:t>
            </a:r>
            <a:r>
              <a:rPr lang="en-US" altLang="en-US" sz="2800" dirty="0"/>
              <a:t>(Stott, p.192)</a:t>
            </a:r>
          </a:p>
        </p:txBody>
      </p:sp>
    </p:spTree>
    <p:extLst>
      <p:ext uri="{BB962C8B-B14F-4D97-AF65-F5344CB8AC3E}">
        <p14:creationId xmlns:p14="http://schemas.microsoft.com/office/powerpoint/2010/main" val="6871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059603"/>
          </a:xfrm>
        </p:spPr>
        <p:txBody>
          <a:bodyPr/>
          <a:lstStyle/>
          <a:p>
            <a:r>
              <a:rPr lang="en-US" altLang="en-US" sz="4000" b="1" dirty="0"/>
              <a:t>1 John 5:13-21</a:t>
            </a:r>
            <a:br>
              <a:rPr lang="en-US" altLang="en-US" sz="7200" b="1" dirty="0">
                <a:latin typeface="Calibri" panose="020F0502020204030204" pitchFamily="34" charset="0"/>
                <a:cs typeface="Calibri" panose="020F0502020204030204" pitchFamily="34" charset="0"/>
              </a:rPr>
            </a:br>
            <a:r>
              <a:rPr lang="en-US" altLang="en-US" sz="3600" dirty="0"/>
              <a:t>The Certainties of Christian Belief</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094926"/>
            <a:ext cx="8213902" cy="5763074"/>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13</a:t>
            </a:r>
            <a:r>
              <a:rPr lang="en-US" sz="24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900" i="1" baseline="30000" dirty="0">
                <a:latin typeface="Cambria" panose="02040503050406030204" pitchFamily="18" charset="0"/>
                <a:ea typeface="Cambria" panose="02040503050406030204" pitchFamily="18" charset="0"/>
              </a:rPr>
              <a:t>14</a:t>
            </a:r>
            <a:r>
              <a:rPr lang="en-US" sz="28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900" i="1" baseline="30000" dirty="0">
                <a:latin typeface="Cambria" panose="02040503050406030204" pitchFamily="18" charset="0"/>
                <a:ea typeface="Cambria" panose="02040503050406030204" pitchFamily="18" charset="0"/>
              </a:rPr>
              <a:t>15</a:t>
            </a:r>
            <a:r>
              <a:rPr lang="en-US" sz="28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9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9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9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9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9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9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Little children, keep yourselves from idols.</a:t>
            </a:r>
          </a:p>
        </p:txBody>
      </p:sp>
    </p:spTree>
    <p:extLst>
      <p:ext uri="{BB962C8B-B14F-4D97-AF65-F5344CB8AC3E}">
        <p14:creationId xmlns:p14="http://schemas.microsoft.com/office/powerpoint/2010/main" val="283789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5500"/>
          </a:xfrm>
        </p:spPr>
        <p:txBody>
          <a:bodyPr vert="horz" lIns="91440" tIns="45720" rIns="91440" bIns="45720" rtlCol="0" anchor="t">
            <a:noAutofit/>
          </a:bodyPr>
          <a:lstStyle/>
          <a:p>
            <a:pPr marR="0" lvl="0" defTabSz="914400" rtl="0" eaLnBrk="1" fontAlgn="base" latinLnBrk="0" hangingPunct="1">
              <a:lnSpc>
                <a:spcPct val="100000"/>
              </a:lnSpc>
              <a:spcBef>
                <a:spcPts val="0"/>
              </a:spcBef>
              <a:spcAft>
                <a:spcPct val="0"/>
              </a:spcAft>
              <a:buClrTx/>
              <a:buSzTx/>
              <a:tabLst/>
              <a:defRPr/>
            </a:pPr>
            <a:r>
              <a:rPr lang="en-US" altLang="en-US" sz="3600" b="1" dirty="0">
                <a:latin typeface="Calibri" panose="020F0502020204030204" pitchFamily="34" charset="0"/>
                <a:cs typeface="Calibri" panose="020F0502020204030204" pitchFamily="34" charset="0"/>
              </a:rPr>
              <a:t>In what way was Jesus “</a:t>
            </a:r>
            <a:r>
              <a:rPr lang="en-US" altLang="en-US" sz="3600" b="1" i="1" dirty="0">
                <a:solidFill>
                  <a:srgbClr val="0000FF"/>
                </a:solidFill>
                <a:latin typeface="Cambria" panose="02040503050406030204" pitchFamily="18" charset="0"/>
                <a:ea typeface="Cambria" panose="02040503050406030204" pitchFamily="18" charset="0"/>
                <a:cs typeface="Calibri" panose="020F0502020204030204" pitchFamily="34" charset="0"/>
              </a:rPr>
              <a:t>born of God</a:t>
            </a:r>
            <a:r>
              <a:rPr lang="en-US" altLang="en-US" sz="3600" b="1" dirty="0">
                <a:latin typeface="Calibri" panose="020F0502020204030204" pitchFamily="34" charset="0"/>
                <a:cs typeface="Calibri" panose="020F0502020204030204" pitchFamily="34" charset="0"/>
              </a:rPr>
              <a:t>”?</a:t>
            </a:r>
            <a:endParaRPr kumimoji="0" lang="en-US" altLang="en-US" sz="3600" b="1"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18178"/>
            <a:ext cx="8184469" cy="5666924"/>
          </a:xfrm>
        </p:spPr>
        <p:txBody>
          <a:bodyPr>
            <a:normAutofit fontScale="92500" lnSpcReduction="10000"/>
          </a:bodyPr>
          <a:lstStyle/>
          <a:p>
            <a:pPr>
              <a:lnSpc>
                <a:spcPct val="80000"/>
              </a:lnSpc>
            </a:pPr>
            <a:r>
              <a:rPr lang="en-US" altLang="en-US" sz="3200" dirty="0"/>
              <a:t>The renowned Greek scholar, A.T. Robertson, shows there is perhaps a </a:t>
            </a:r>
            <a:r>
              <a:rPr lang="en-US" altLang="en-US" sz="3200" b="1" i="1" dirty="0"/>
              <a:t>better</a:t>
            </a:r>
            <a:r>
              <a:rPr lang="en-US" altLang="en-US" sz="3200" dirty="0"/>
              <a:t> way to understand Christ as having been “</a:t>
            </a:r>
            <a:r>
              <a:rPr lang="en-US" altLang="en-US" sz="3200" i="1" dirty="0">
                <a:solidFill>
                  <a:srgbClr val="0000FF"/>
                </a:solidFill>
                <a:latin typeface="Cambria" panose="02040503050406030204" pitchFamily="18" charset="0"/>
                <a:ea typeface="Cambria" panose="02040503050406030204" pitchFamily="18" charset="0"/>
              </a:rPr>
              <a:t>born of God</a:t>
            </a:r>
            <a:r>
              <a:rPr lang="en-US" altLang="en-US" sz="3200" dirty="0"/>
              <a:t>”, when he points out that Christ uses this same Greek word (</a:t>
            </a:r>
            <a:r>
              <a:rPr lang="en-US" altLang="en-US" sz="3200" i="1" dirty="0" err="1">
                <a:latin typeface="Times New Roman" panose="02020603050405020304" pitchFamily="18" charset="0"/>
              </a:rPr>
              <a:t>gennao</a:t>
            </a:r>
            <a:r>
              <a:rPr lang="en-US" altLang="en-US" sz="3200" dirty="0"/>
              <a:t>) to refer to </a:t>
            </a:r>
            <a:r>
              <a:rPr lang="en-US" altLang="en-US" sz="3200" b="1" i="1" dirty="0"/>
              <a:t>Himself</a:t>
            </a:r>
            <a:r>
              <a:rPr lang="en-US" altLang="en-US" sz="3200" dirty="0"/>
              <a:t> in the Gospel of John:</a:t>
            </a:r>
          </a:p>
          <a:p>
            <a:pPr lvl="1">
              <a:lnSpc>
                <a:spcPct val="80000"/>
              </a:lnSpc>
            </a:pPr>
            <a:r>
              <a:rPr lang="en-US" altLang="en-US" sz="2800" b="1" dirty="0"/>
              <a:t>John 18:37b - </a:t>
            </a:r>
            <a:r>
              <a:rPr lang="en-US" altLang="en-US" sz="2800" i="1" dirty="0">
                <a:solidFill>
                  <a:srgbClr val="0000FF"/>
                </a:solidFill>
                <a:latin typeface="Cambria" panose="02040503050406030204" pitchFamily="18" charset="0"/>
                <a:ea typeface="Cambria" panose="02040503050406030204" pitchFamily="18" charset="0"/>
              </a:rPr>
              <a:t>For this purpose I was </a:t>
            </a:r>
            <a:r>
              <a:rPr lang="en-US" altLang="en-US" sz="2800" b="1" i="1" dirty="0">
                <a:solidFill>
                  <a:srgbClr val="0000FF"/>
                </a:solidFill>
                <a:latin typeface="Cambria" panose="02040503050406030204" pitchFamily="18" charset="0"/>
                <a:ea typeface="Cambria" panose="02040503050406030204" pitchFamily="18" charset="0"/>
              </a:rPr>
              <a:t>born</a:t>
            </a:r>
            <a:r>
              <a:rPr lang="en-US" altLang="en-US" sz="2800" i="1" dirty="0">
                <a:solidFill>
                  <a:srgbClr val="0000FF"/>
                </a:solidFill>
                <a:latin typeface="Cambria" panose="02040503050406030204" pitchFamily="18" charset="0"/>
                <a:ea typeface="Cambria" panose="02040503050406030204" pitchFamily="18" charset="0"/>
              </a:rPr>
              <a:t> and for this purpose I </a:t>
            </a:r>
            <a:r>
              <a:rPr lang="en-US" altLang="en-US" sz="2800" b="1" i="1" dirty="0">
                <a:solidFill>
                  <a:srgbClr val="0000FF"/>
                </a:solidFill>
                <a:latin typeface="Cambria" panose="02040503050406030204" pitchFamily="18" charset="0"/>
                <a:ea typeface="Cambria" panose="02040503050406030204" pitchFamily="18" charset="0"/>
              </a:rPr>
              <a:t>have come into the world</a:t>
            </a:r>
            <a:r>
              <a:rPr lang="en-US" altLang="en-US" sz="2800" i="1" dirty="0">
                <a:solidFill>
                  <a:srgbClr val="0000FF"/>
                </a:solidFill>
                <a:latin typeface="Cambria" panose="02040503050406030204" pitchFamily="18" charset="0"/>
                <a:ea typeface="Cambria" panose="02040503050406030204" pitchFamily="18" charset="0"/>
              </a:rPr>
              <a:t>--to bear witness to the truth.</a:t>
            </a:r>
            <a:r>
              <a:rPr lang="en-US" altLang="en-US" sz="2800" dirty="0">
                <a:solidFill>
                  <a:srgbClr val="0000FF"/>
                </a:solidFill>
                <a:latin typeface="Cambria" panose="02040503050406030204" pitchFamily="18" charset="0"/>
                <a:ea typeface="Cambria" panose="02040503050406030204" pitchFamily="18" charset="0"/>
              </a:rPr>
              <a:t> </a:t>
            </a:r>
          </a:p>
          <a:p>
            <a:pPr lvl="1">
              <a:lnSpc>
                <a:spcPct val="80000"/>
              </a:lnSpc>
            </a:pPr>
            <a:r>
              <a:rPr lang="en-US" altLang="en-US" sz="2800" b="1" dirty="0">
                <a:latin typeface="+mj-lt"/>
              </a:rPr>
              <a:t>cf. Hebrews 10:5 - </a:t>
            </a:r>
            <a:r>
              <a:rPr lang="en-US" altLang="en-US" sz="2800" i="1" dirty="0">
                <a:solidFill>
                  <a:srgbClr val="0000FF"/>
                </a:solidFill>
                <a:latin typeface="Cambria" panose="02040503050406030204" pitchFamily="18" charset="0"/>
                <a:ea typeface="Cambria" panose="02040503050406030204" pitchFamily="18" charset="0"/>
              </a:rPr>
              <a:t>Consequently, when Christ </a:t>
            </a:r>
            <a:r>
              <a:rPr lang="en-US" altLang="en-US" sz="2800" b="1" i="1" dirty="0">
                <a:solidFill>
                  <a:srgbClr val="0000FF"/>
                </a:solidFill>
                <a:latin typeface="Cambria" panose="02040503050406030204" pitchFamily="18" charset="0"/>
                <a:ea typeface="Cambria" panose="02040503050406030204" pitchFamily="18" charset="0"/>
              </a:rPr>
              <a:t>came into the world</a:t>
            </a:r>
            <a:r>
              <a:rPr lang="en-US" altLang="en-US" sz="2800" i="1" dirty="0">
                <a:solidFill>
                  <a:srgbClr val="0000FF"/>
                </a:solidFill>
                <a:latin typeface="Cambria" panose="02040503050406030204" pitchFamily="18" charset="0"/>
                <a:ea typeface="Cambria" panose="02040503050406030204" pitchFamily="18" charset="0"/>
              </a:rPr>
              <a:t>, he said, "Sacrifices and offerings you have not desired, but </a:t>
            </a:r>
            <a:r>
              <a:rPr lang="en-US" altLang="en-US" sz="2800" b="1" i="1" dirty="0">
                <a:solidFill>
                  <a:srgbClr val="0000FF"/>
                </a:solidFill>
                <a:latin typeface="Cambria" panose="02040503050406030204" pitchFamily="18" charset="0"/>
                <a:ea typeface="Cambria" panose="02040503050406030204" pitchFamily="18" charset="0"/>
              </a:rPr>
              <a:t>a body have you prepared for me</a:t>
            </a:r>
            <a:r>
              <a:rPr lang="en-US" altLang="en-US" sz="2800" i="1" dirty="0">
                <a:solidFill>
                  <a:srgbClr val="0000FF"/>
                </a:solidFill>
                <a:latin typeface="Cambria" panose="02040503050406030204" pitchFamily="18" charset="0"/>
                <a:ea typeface="Cambria" panose="02040503050406030204" pitchFamily="18" charset="0"/>
              </a:rPr>
              <a:t>;</a:t>
            </a:r>
          </a:p>
          <a:p>
            <a:pPr lvl="1">
              <a:lnSpc>
                <a:spcPct val="80000"/>
              </a:lnSpc>
            </a:pPr>
            <a:r>
              <a:rPr lang="en-US" altLang="en-US" sz="2800" dirty="0"/>
              <a:t>Therefore John’s description of Jesus as “</a:t>
            </a:r>
            <a:r>
              <a:rPr lang="en-US" altLang="en-US" sz="2800" i="1" dirty="0">
                <a:solidFill>
                  <a:srgbClr val="0000FF"/>
                </a:solidFill>
                <a:latin typeface="Cambria" panose="02040503050406030204" pitchFamily="18" charset="0"/>
                <a:ea typeface="Cambria" panose="02040503050406030204" pitchFamily="18" charset="0"/>
              </a:rPr>
              <a:t>born of God</a:t>
            </a:r>
            <a:r>
              <a:rPr lang="en-US" altLang="en-US" sz="2800" dirty="0"/>
              <a:t>”, instead of being a reference to some kind of eternal “</a:t>
            </a:r>
            <a:r>
              <a:rPr lang="en-US" altLang="en-US" sz="2800" i="1" dirty="0">
                <a:solidFill>
                  <a:srgbClr val="0000FF"/>
                </a:solidFill>
                <a:latin typeface="Cambria" panose="02040503050406030204" pitchFamily="18" charset="0"/>
                <a:ea typeface="Cambria" panose="02040503050406030204" pitchFamily="18" charset="0"/>
              </a:rPr>
              <a:t>begetting</a:t>
            </a:r>
            <a:r>
              <a:rPr lang="en-US" altLang="en-US" sz="2800" dirty="0"/>
              <a:t>”, would simply be a reference to His </a:t>
            </a:r>
            <a:r>
              <a:rPr lang="en-US" altLang="en-US" sz="2800" b="1" i="1" dirty="0"/>
              <a:t>incarnation</a:t>
            </a:r>
            <a:r>
              <a:rPr lang="en-US" altLang="en-US" sz="2800" dirty="0"/>
              <a:t>.</a:t>
            </a:r>
          </a:p>
        </p:txBody>
      </p:sp>
      <p:sp>
        <p:nvSpPr>
          <p:cNvPr id="4" name="TextBox 3">
            <a:extLst>
              <a:ext uri="{FF2B5EF4-FFF2-40B4-BE49-F238E27FC236}">
                <a16:creationId xmlns:a16="http://schemas.microsoft.com/office/drawing/2014/main" id="{9BB35BEE-E96A-4773-AD26-0C95822C8331}"/>
              </a:ext>
            </a:extLst>
          </p:cNvPr>
          <p:cNvSpPr txBox="1"/>
          <p:nvPr/>
        </p:nvSpPr>
        <p:spPr>
          <a:xfrm>
            <a:off x="0" y="6516368"/>
            <a:ext cx="9144000" cy="341632"/>
          </a:xfrm>
          <a:prstGeom prst="rect">
            <a:avLst/>
          </a:prstGeom>
          <a:noFill/>
        </p:spPr>
        <p:txBody>
          <a:bodyPr wrap="square" rtlCol="0">
            <a:spAutoFit/>
          </a:bodyPr>
          <a:lstStyle/>
          <a:p>
            <a:pPr>
              <a:lnSpc>
                <a:spcPct val="90000"/>
              </a:lnSpc>
            </a:pPr>
            <a:r>
              <a:rPr lang="en-US" altLang="en-US" sz="1800" dirty="0"/>
              <a:t>A.T. Robertson, </a:t>
            </a:r>
            <a:r>
              <a:rPr lang="en-US" altLang="en-US" sz="1800" i="1" dirty="0">
                <a:latin typeface="Cambria" panose="02040503050406030204" pitchFamily="18" charset="0"/>
                <a:ea typeface="Cambria" panose="02040503050406030204" pitchFamily="18" charset="0"/>
              </a:rPr>
              <a:t>Word Pictures in the New Testament</a:t>
            </a:r>
            <a:r>
              <a:rPr lang="en-US" altLang="en-US" sz="1800" dirty="0">
                <a:latin typeface="+mj-lt"/>
              </a:rPr>
              <a:t>,</a:t>
            </a:r>
            <a:r>
              <a:rPr lang="en-US" altLang="en-US" sz="1800" dirty="0">
                <a:latin typeface="Times New Roman" panose="02020603050405020304" pitchFamily="18" charset="0"/>
              </a:rPr>
              <a:t> </a:t>
            </a:r>
            <a:r>
              <a:rPr lang="en-US" altLang="en-US" sz="1800" dirty="0"/>
              <a:t>Volume VI, p.244</a:t>
            </a:r>
            <a:endParaRPr lang="en-US" altLang="en-US" dirty="0">
              <a:solidFill>
                <a:prstClr val="black"/>
              </a:solidFill>
              <a:ea typeface="Cambria" panose="02040503050406030204" pitchFamily="18" charset="0"/>
            </a:endParaRPr>
          </a:p>
        </p:txBody>
      </p:sp>
    </p:spTree>
    <p:extLst>
      <p:ext uri="{BB962C8B-B14F-4D97-AF65-F5344CB8AC3E}">
        <p14:creationId xmlns:p14="http://schemas.microsoft.com/office/powerpoint/2010/main" val="958762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7"/>
          </a:xfrm>
        </p:spPr>
        <p:txBody>
          <a:bodyPr>
            <a:normAutofit fontScale="850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7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John’s assurance that Jesus Christ will keep his readers safe from harm that “</a:t>
            </a:r>
            <a:r>
              <a:rPr lang="en-US" sz="2800" i="1" dirty="0">
                <a:solidFill>
                  <a:srgbClr val="0000FF"/>
                </a:solidFill>
                <a:latin typeface="Cambria" panose="02040503050406030204" pitchFamily="18" charset="0"/>
                <a:ea typeface="Cambria" panose="02040503050406030204" pitchFamily="18" charset="0"/>
              </a:rPr>
              <a:t>the evil one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(i.e., the devil) would inflict upon them is best understood in the whole context of 1 John, as an assurance that Jesus Christ will keep them from being led astray by the false teachers.</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40512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93480"/>
            <a:ext cx="8213902" cy="5064519"/>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3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Continuing to reassure his readers, John, using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second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of his “</a:t>
            </a:r>
            <a:r>
              <a:rPr lang="en-US" sz="2600" i="1" dirty="0">
                <a:solidFill>
                  <a:srgbClr val="0000FF"/>
                </a:solidFill>
                <a:latin typeface="Cambria" panose="02040503050406030204" pitchFamily="18" charset="0"/>
                <a:ea typeface="Cambria" panose="02040503050406030204" pitchFamily="18" charset="0"/>
              </a:rPr>
              <a:t>we know</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expressions in 5:19, contrasts their position as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believers</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with that of the rest of the “</a:t>
            </a:r>
            <a:r>
              <a:rPr lang="en-US" sz="2800" i="1" dirty="0">
                <a:solidFill>
                  <a:srgbClr val="0000FF"/>
                </a:solidFill>
                <a:latin typeface="Cambria" panose="02040503050406030204" pitchFamily="18" charset="0"/>
                <a:ea typeface="Cambria" panose="02040503050406030204" pitchFamily="18" charset="0"/>
              </a:rPr>
              <a:t>world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(fallen humanity). </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20823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30984"/>
            <a:ext cx="8213902" cy="4727015"/>
          </a:xfrm>
        </p:spPr>
        <p:txBody>
          <a:bodyPr>
            <a:normAutofit fontScale="850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And we know that the Son of God has come and has given us understanding</a:t>
            </a:r>
            <a:r>
              <a:rPr lang="en-US" sz="2400" i="1" dirty="0">
                <a:solidFill>
                  <a:srgbClr val="0000FF"/>
                </a:solidFill>
                <a:latin typeface="Cambria" panose="02040503050406030204" pitchFamily="18" charset="0"/>
                <a:ea typeface="Cambria" panose="02040503050406030204" pitchFamily="18" charset="0"/>
              </a:rPr>
              <a:t>,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third affirmation [“</a:t>
            </a:r>
            <a:r>
              <a:rPr lang="en-US" sz="2600" i="1" dirty="0">
                <a:solidFill>
                  <a:srgbClr val="0000FF"/>
                </a:solidFill>
                <a:latin typeface="Cambria" panose="02040503050406030204" pitchFamily="18" charset="0"/>
                <a:ea typeface="Cambria" panose="02040503050406030204" pitchFamily="18" charset="0"/>
              </a:rPr>
              <a:t>we know</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is the most fundamental of the three. It undermines the whole structure of the false teacher’s theology. It concerns the Son of God through whom alone we can be rescued from the evil one and delivered from the world. </a:t>
            </a:r>
            <a:b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60086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54383"/>
            <a:ext cx="8213902" cy="4903616"/>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And we know that the Son of God has come and has given us understanding</a:t>
            </a:r>
            <a:r>
              <a:rPr lang="en-US" sz="2400" i="1" dirty="0">
                <a:solidFill>
                  <a:srgbClr val="0000FF"/>
                </a:solidFill>
                <a:latin typeface="Cambria" panose="02040503050406030204" pitchFamily="18" charset="0"/>
                <a:ea typeface="Cambria" panose="02040503050406030204" pitchFamily="18" charset="0"/>
              </a:rPr>
              <a:t>,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95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Two elements of the work of the Son of God are alluded to here:</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His coming as the historical Jesus</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His giving understanding to people when they became believers. </a:t>
            </a:r>
          </a:p>
        </p:txBody>
      </p:sp>
    </p:spTree>
    <p:extLst>
      <p:ext uri="{BB962C8B-B14F-4D97-AF65-F5344CB8AC3E}">
        <p14:creationId xmlns:p14="http://schemas.microsoft.com/office/powerpoint/2010/main" val="3320374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46534"/>
            <a:ext cx="8213902" cy="4911467"/>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a:t>
            </a:r>
            <a:r>
              <a:rPr lang="en-US" sz="2400" i="1" dirty="0">
                <a:solidFill>
                  <a:srgbClr val="FF0000"/>
                </a:solidFill>
                <a:latin typeface="Cambria" panose="02040503050406030204" pitchFamily="18" charset="0"/>
                <a:ea typeface="Cambria" panose="02040503050406030204" pitchFamily="18" charset="0"/>
              </a:rPr>
              <a:t>so that we may know </a:t>
            </a:r>
            <a:r>
              <a:rPr lang="en-US" sz="2400" b="1" i="1" dirty="0">
                <a:solidFill>
                  <a:srgbClr val="FF0000"/>
                </a:solidFill>
                <a:latin typeface="Cambria" panose="02040503050406030204" pitchFamily="18" charset="0"/>
                <a:ea typeface="Cambria" panose="02040503050406030204" pitchFamily="18" charset="0"/>
              </a:rPr>
              <a:t>him who is true</a:t>
            </a:r>
            <a:r>
              <a:rPr lang="en-US" sz="2400" i="1" dirty="0">
                <a:solidFill>
                  <a:srgbClr val="FF0000"/>
                </a:solidFill>
                <a:latin typeface="Cambria" panose="02040503050406030204" pitchFamily="18" charset="0"/>
                <a:ea typeface="Cambria" panose="02040503050406030204" pitchFamily="18" charset="0"/>
              </a:rPr>
              <a:t>; and we are in </a:t>
            </a:r>
            <a:r>
              <a:rPr lang="en-US" sz="2400" b="1" i="1" dirty="0">
                <a:solidFill>
                  <a:srgbClr val="FF0000"/>
                </a:solidFill>
                <a:latin typeface="Cambria" panose="02040503050406030204" pitchFamily="18" charset="0"/>
                <a:ea typeface="Cambria" panose="02040503050406030204" pitchFamily="18" charset="0"/>
              </a:rPr>
              <a:t>him who is true, in his Son Jesus Christ</a:t>
            </a:r>
            <a:r>
              <a:rPr lang="en-US" sz="2400" i="1" dirty="0">
                <a:solidFill>
                  <a:srgbClr val="0000FF"/>
                </a:solidFill>
                <a:latin typeface="Cambria" panose="02040503050406030204" pitchFamily="18" charset="0"/>
                <a:ea typeface="Cambria" panose="02040503050406030204" pitchFamily="18" charset="0"/>
              </a:rPr>
              <a: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94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understanding which the Son of God gives is knowledge of God the Father himself. That John refers to the </a:t>
            </a:r>
            <a:r>
              <a:rPr kumimoji="0" lang="en-US" altLang="en-US" sz="25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Father</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when he uses the expression “</a:t>
            </a:r>
            <a:r>
              <a:rPr lang="en-US" sz="2500" i="1" dirty="0">
                <a:solidFill>
                  <a:srgbClr val="0000FF"/>
                </a:solidFill>
                <a:latin typeface="Cambria" panose="02040503050406030204" pitchFamily="18" charset="0"/>
                <a:ea typeface="Cambria" panose="02040503050406030204" pitchFamily="18" charset="0"/>
              </a:rPr>
              <a:t>him who is true</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is made clear in the next phrase: </a:t>
            </a:r>
            <a:r>
              <a:rPr lang="en-US" sz="2500" i="1" dirty="0">
                <a:solidFill>
                  <a:srgbClr val="0000FF"/>
                </a:solidFill>
                <a:latin typeface="Cambria" panose="02040503050406030204" pitchFamily="18" charset="0"/>
                <a:ea typeface="Cambria" panose="02040503050406030204" pitchFamily="18" charset="0"/>
              </a:rPr>
              <a:t>and we are </a:t>
            </a:r>
            <a:r>
              <a:rPr lang="en-US" sz="2500" b="1" i="1" dirty="0">
                <a:solidFill>
                  <a:srgbClr val="0000FF"/>
                </a:solidFill>
                <a:latin typeface="Cambria" panose="02040503050406030204" pitchFamily="18" charset="0"/>
                <a:ea typeface="Cambria" panose="02040503050406030204" pitchFamily="18" charset="0"/>
              </a:rPr>
              <a:t>in</a:t>
            </a:r>
            <a:r>
              <a:rPr lang="en-US" sz="2500" i="1" dirty="0">
                <a:solidFill>
                  <a:srgbClr val="0000FF"/>
                </a:solidFill>
                <a:latin typeface="Cambria" panose="02040503050406030204" pitchFamily="18" charset="0"/>
                <a:ea typeface="Cambria" panose="02040503050406030204" pitchFamily="18" charset="0"/>
              </a:rPr>
              <a:t> </a:t>
            </a:r>
            <a:r>
              <a:rPr lang="en-US" sz="2500" b="1" i="1" dirty="0">
                <a:solidFill>
                  <a:srgbClr val="0000FF"/>
                </a:solidFill>
                <a:latin typeface="Cambria" panose="02040503050406030204" pitchFamily="18" charset="0"/>
                <a:ea typeface="Cambria" panose="02040503050406030204" pitchFamily="18" charset="0"/>
              </a:rPr>
              <a:t>him who is true</a:t>
            </a:r>
            <a:r>
              <a:rPr lang="en-US" sz="2500" i="1" dirty="0">
                <a:solidFill>
                  <a:srgbClr val="0000FF"/>
                </a:solidFill>
                <a:latin typeface="Cambria" panose="02040503050406030204" pitchFamily="18" charset="0"/>
                <a:ea typeface="Cambria" panose="02040503050406030204" pitchFamily="18" charset="0"/>
              </a:rPr>
              <a:t>, </a:t>
            </a:r>
            <a:r>
              <a:rPr lang="en-US" sz="2500" b="1" i="1" dirty="0">
                <a:solidFill>
                  <a:srgbClr val="0000FF"/>
                </a:solidFill>
                <a:latin typeface="Cambria" panose="02040503050406030204" pitchFamily="18" charset="0"/>
                <a:ea typeface="Cambria" panose="02040503050406030204" pitchFamily="18" charset="0"/>
              </a:rPr>
              <a:t>in his Son </a:t>
            </a:r>
            <a:r>
              <a:rPr lang="en-US" sz="2500" i="1" dirty="0">
                <a:solidFill>
                  <a:srgbClr val="0000FF"/>
                </a:solidFill>
                <a:latin typeface="Cambria" panose="02040503050406030204" pitchFamily="18" charset="0"/>
                <a:ea typeface="Cambria" panose="02040503050406030204" pitchFamily="18" charset="0"/>
              </a:rPr>
              <a:t>Jesus Christ</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42875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28800"/>
            <a:ext cx="8213902" cy="5029199"/>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a:t>
            </a:r>
            <a:r>
              <a:rPr lang="en-US" sz="2400" i="1" dirty="0">
                <a:solidFill>
                  <a:srgbClr val="FF0000"/>
                </a:solidFill>
                <a:latin typeface="Cambria" panose="02040503050406030204" pitchFamily="18" charset="0"/>
                <a:ea typeface="Cambria" panose="02040503050406030204" pitchFamily="18" charset="0"/>
              </a:rPr>
              <a:t>so that we may know him</a:t>
            </a:r>
            <a:r>
              <a:rPr lang="en-US" sz="2400" i="1" dirty="0">
                <a:solidFill>
                  <a:srgbClr val="0000FF"/>
                </a:solidFill>
                <a:latin typeface="Cambria" panose="02040503050406030204" pitchFamily="18" charset="0"/>
                <a:ea typeface="Cambria" panose="02040503050406030204" pitchFamily="18" charset="0"/>
              </a:rPr>
              <a:t> who is true; and </a:t>
            </a:r>
            <a:r>
              <a:rPr lang="en-US" sz="2400" i="1" dirty="0">
                <a:solidFill>
                  <a:srgbClr val="FF0000"/>
                </a:solidFill>
                <a:latin typeface="Cambria" panose="02040503050406030204" pitchFamily="18" charset="0"/>
                <a:ea typeface="Cambria" panose="02040503050406030204" pitchFamily="18" charset="0"/>
              </a:rPr>
              <a:t>we are in him </a:t>
            </a:r>
            <a:r>
              <a:rPr lang="en-US" sz="2400" i="1" dirty="0">
                <a:solidFill>
                  <a:srgbClr val="0000FF"/>
                </a:solidFill>
                <a:latin typeface="Cambria" panose="02040503050406030204" pitchFamily="18" charset="0"/>
                <a:ea typeface="Cambria" panose="02040503050406030204" pitchFamily="18" charset="0"/>
              </a:rPr>
              <a:t>who is true, </a:t>
            </a:r>
            <a:r>
              <a:rPr lang="en-US" sz="2400" i="1" dirty="0">
                <a:solidFill>
                  <a:srgbClr val="FF0000"/>
                </a:solidFill>
                <a:latin typeface="Cambria" panose="02040503050406030204" pitchFamily="18" charset="0"/>
                <a:ea typeface="Cambria" panose="02040503050406030204" pitchFamily="18" charset="0"/>
              </a:rPr>
              <a:t>in his Son Jesus Christ</a:t>
            </a:r>
            <a:r>
              <a:rPr lang="en-US" sz="2400" i="1" dirty="0">
                <a:solidFill>
                  <a:srgbClr val="0000FF"/>
                </a:solidFill>
                <a:latin typeface="Cambria" panose="02040503050406030204" pitchFamily="18" charset="0"/>
                <a:ea typeface="Cambria" panose="02040503050406030204" pitchFamily="18" charset="0"/>
              </a:rPr>
              <a: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68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Not only do we “</a:t>
            </a:r>
            <a:r>
              <a:rPr lang="en-US" sz="2600" b="1" i="1" dirty="0">
                <a:solidFill>
                  <a:srgbClr val="0000FF"/>
                </a:solidFill>
                <a:latin typeface="Cambria" panose="02040503050406030204" pitchFamily="18" charset="0"/>
                <a:ea typeface="Cambria" panose="02040503050406030204" pitchFamily="18" charset="0"/>
              </a:rPr>
              <a:t>know</a:t>
            </a:r>
            <a:r>
              <a:rPr lang="en-US" sz="2600" i="1" dirty="0">
                <a:solidFill>
                  <a:srgbClr val="0000FF"/>
                </a:solidFill>
                <a:latin typeface="Cambria" panose="02040503050406030204" pitchFamily="18" charset="0"/>
                <a:ea typeface="Cambria" panose="02040503050406030204" pitchFamily="18" charset="0"/>
              </a:rPr>
              <a:t> Him</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we are also “</a:t>
            </a:r>
            <a:r>
              <a:rPr lang="en-US" altLang="en-US" sz="2600" b="1" i="1" dirty="0">
                <a:solidFill>
                  <a:srgbClr val="0000FF"/>
                </a:solidFill>
                <a:latin typeface="Cambria" panose="02040503050406030204" pitchFamily="18" charset="0"/>
                <a:ea typeface="Cambria" panose="02040503050406030204" pitchFamily="18" charset="0"/>
              </a:rPr>
              <a:t>in</a:t>
            </a:r>
            <a:r>
              <a:rPr lang="en-US" altLang="en-US" sz="2600" i="1" dirty="0">
                <a:solidFill>
                  <a:srgbClr val="0000FF"/>
                </a:solidFill>
                <a:latin typeface="Cambria" panose="02040503050406030204" pitchFamily="18" charset="0"/>
                <a:ea typeface="Cambria" panose="02040503050406030204" pitchFamily="18" charset="0"/>
              </a:rPr>
              <a:t> Him</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Unlike the lost people of this world, who are “</a:t>
            </a:r>
            <a:r>
              <a:rPr lang="en-US" altLang="en-US" sz="2600" i="1" dirty="0">
                <a:solidFill>
                  <a:srgbClr val="0000FF"/>
                </a:solidFill>
                <a:latin typeface="Cambria" panose="02040503050406030204" pitchFamily="18" charset="0"/>
                <a:ea typeface="Cambria" panose="02040503050406030204" pitchFamily="18" charset="0"/>
              </a:rPr>
              <a:t>in the </a:t>
            </a:r>
            <a:r>
              <a:rPr lang="en-US" altLang="en-US" sz="2600" b="1" i="1" dirty="0">
                <a:solidFill>
                  <a:srgbClr val="0000FF"/>
                </a:solidFill>
                <a:latin typeface="Cambria" panose="02040503050406030204" pitchFamily="18" charset="0"/>
                <a:ea typeface="Cambria" panose="02040503050406030204" pitchFamily="18" charset="0"/>
              </a:rPr>
              <a:t>evil one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we are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God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sharing His very life, having derived our spiritual being from Him. Moreover we are “</a:t>
            </a:r>
            <a:r>
              <a:rPr lang="en-US" altLang="en-US" sz="2600" b="1" i="1" dirty="0">
                <a:solidFill>
                  <a:srgbClr val="0000FF"/>
                </a:solidFill>
                <a:latin typeface="Cambria" panose="02040503050406030204" pitchFamily="18" charset="0"/>
                <a:ea typeface="Cambria" panose="02040503050406030204" pitchFamily="18" charset="0"/>
              </a:rPr>
              <a:t>in</a:t>
            </a:r>
            <a:r>
              <a:rPr lang="en-US" altLang="en-US" sz="2600" i="1" dirty="0">
                <a:solidFill>
                  <a:srgbClr val="0000FF"/>
                </a:solidFill>
                <a:latin typeface="Cambria" panose="02040503050406030204" pitchFamily="18" charset="0"/>
                <a:ea typeface="Cambria" panose="02040503050406030204" pitchFamily="18" charset="0"/>
              </a:rPr>
              <a:t> His Son Jesus Christ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36446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043908"/>
            <a:ext cx="8213902" cy="5814092"/>
          </a:xfrm>
        </p:spPr>
        <p:txBody>
          <a:bodyPr>
            <a:normAutofit fontScale="925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a:t>
            </a:r>
            <a:r>
              <a:rPr lang="en-US" sz="2400" i="1" dirty="0">
                <a:solidFill>
                  <a:srgbClr val="FF0000"/>
                </a:solidFill>
                <a:latin typeface="Cambria" panose="02040503050406030204" pitchFamily="18" charset="0"/>
                <a:ea typeface="Cambria" panose="02040503050406030204" pitchFamily="18" charset="0"/>
              </a:rPr>
              <a:t>He is the true God and eternal life</a:t>
            </a:r>
            <a:r>
              <a:rPr lang="en-US" sz="24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2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5:20b - </a:t>
            </a:r>
            <a:r>
              <a:rPr lang="en-US" sz="2800" i="1" dirty="0">
                <a:solidFill>
                  <a:srgbClr val="0000FF"/>
                </a:solidFill>
                <a:latin typeface="Cambria" panose="02040503050406030204" pitchFamily="18" charset="0"/>
                <a:ea typeface="Cambria" panose="02040503050406030204" pitchFamily="18" charset="0"/>
              </a:rPr>
              <a:t>He is the true God and eternal life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b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Who does “</a:t>
            </a:r>
            <a:r>
              <a:rPr lang="en-US" altLang="en-US" sz="2800" i="1" dirty="0">
                <a:solidFill>
                  <a:srgbClr val="0000FF"/>
                </a:solidFill>
                <a:latin typeface="Cambria" panose="02040503050406030204" pitchFamily="18" charset="0"/>
                <a:ea typeface="Cambria" panose="02040503050406030204" pitchFamily="18" charset="0"/>
              </a:rPr>
              <a:t>He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refer to: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Jesus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Father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b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b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endParaRPr kumimoji="0" lang="en-US" altLang="en-US" sz="24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31673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71379"/>
          </a:xfrm>
        </p:spPr>
        <p:txBody>
          <a:bodyPr vert="horz" lIns="91440" tIns="45720" rIns="91440" bIns="45720" rtlCol="0" anchor="t">
            <a:noAutofit/>
          </a:bodyPr>
          <a:lstStyle/>
          <a:p>
            <a:pPr algn="l" fontAlgn="base">
              <a:spcBef>
                <a:spcPts val="0"/>
              </a:spcBef>
              <a:spcAft>
                <a:spcPct val="0"/>
              </a:spcAf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5:20 - </a:t>
            </a:r>
            <a:r>
              <a:rPr lang="en-US" sz="2800" i="1" dirty="0">
                <a:solidFill>
                  <a:srgbClr val="0000FF"/>
                </a:solidFill>
                <a:latin typeface="Cambria" panose="02040503050406030204" pitchFamily="18" charset="0"/>
                <a:ea typeface="Cambria" panose="02040503050406030204" pitchFamily="18" charset="0"/>
              </a:rPr>
              <a:t>And we know that the Son of God has come and has given us understanding, so that we may know him who is true; and we are in him who is true, in his Son Jesus Christ. </a:t>
            </a:r>
            <a:r>
              <a:rPr lang="en-US" sz="2800" b="1" i="1" dirty="0">
                <a:solidFill>
                  <a:srgbClr val="0000FF"/>
                </a:solidFill>
                <a:latin typeface="Cambria" panose="02040503050406030204" pitchFamily="18" charset="0"/>
                <a:ea typeface="Cambria" panose="02040503050406030204" pitchFamily="18" charset="0"/>
              </a:rPr>
              <a:t>He is the true God and eternal life</a:t>
            </a:r>
            <a:r>
              <a:rPr lang="en-US" sz="2800" i="1" dirty="0">
                <a:solidFill>
                  <a:srgbClr val="0000FF"/>
                </a:solidFill>
                <a:latin typeface="Cambria" panose="02040503050406030204" pitchFamily="18" charset="0"/>
                <a:ea typeface="Cambria" panose="02040503050406030204" pitchFamily="18" charset="0"/>
              </a:rPr>
              <a: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b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Who does “</a:t>
            </a:r>
            <a:r>
              <a:rPr lang="en-US" altLang="en-US" sz="2800" i="1" dirty="0">
                <a:solidFill>
                  <a:srgbClr val="0000FF"/>
                </a:solidFill>
                <a:latin typeface="Cambria" panose="02040503050406030204" pitchFamily="18" charset="0"/>
                <a:ea typeface="Cambria" panose="02040503050406030204" pitchFamily="18" charset="0"/>
              </a:rPr>
              <a:t>He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refer to: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Jesus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Father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b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endParaRPr kumimoji="0" lang="en-US" altLang="en-US" sz="3200" b="1"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2342905"/>
            <a:ext cx="8184469" cy="4515096"/>
          </a:xfrm>
        </p:spPr>
        <p:txBody>
          <a:bodyPr>
            <a:normAutofit fontScale="92500" lnSpcReduction="20000"/>
          </a:bodyPr>
          <a:lstStyle/>
          <a:p>
            <a:pPr>
              <a:lnSpc>
                <a:spcPct val="90000"/>
              </a:lnSpc>
            </a:pPr>
            <a:r>
              <a:rPr lang="en-US" altLang="en-US" dirty="0"/>
              <a:t>I believe that “He” refers to Jesus for the following reasons:</a:t>
            </a:r>
          </a:p>
          <a:p>
            <a:pPr lvl="1">
              <a:lnSpc>
                <a:spcPct val="90000"/>
              </a:lnSpc>
            </a:pPr>
            <a:r>
              <a:rPr lang="en-US" altLang="en-US" dirty="0"/>
              <a:t>Grammatically speaking, “He” would normally refer to the nearest preceding subject, namely His Son Jesus Christ</a:t>
            </a:r>
          </a:p>
          <a:p>
            <a:pPr lvl="1">
              <a:lnSpc>
                <a:spcPct val="90000"/>
              </a:lnSpc>
            </a:pPr>
            <a:r>
              <a:rPr lang="en-US" altLang="en-US" dirty="0"/>
              <a:t>To understand “He” as referring to the Father makes John redundant. He has already referred to the Father as “Him who is true” twice in the first part of the verse. Why would John then turn around and tell us that He is “the true God”?</a:t>
            </a:r>
          </a:p>
          <a:p>
            <a:pPr lvl="1">
              <a:lnSpc>
                <a:spcPct val="90000"/>
              </a:lnSpc>
            </a:pPr>
            <a:r>
              <a:rPr lang="en-US" altLang="en-US" dirty="0"/>
              <a:t>It seems to be John's intention to begin and end both the Gospel of John  (1:1; 20:28) and 1 John (1:1 and 5:20) with an assertion of the deity of Christ.</a:t>
            </a:r>
          </a:p>
          <a:p>
            <a:pPr lvl="1">
              <a:lnSpc>
                <a:spcPct val="90000"/>
              </a:lnSpc>
            </a:pPr>
            <a:r>
              <a:rPr lang="en-US" altLang="en-US" dirty="0"/>
              <a:t>Jesus is called the life, both in the Gospel of John (11:25; 14:6) and in 1 John (1:2; 5:12). </a:t>
            </a:r>
          </a:p>
          <a:p>
            <a:pPr lvl="1">
              <a:lnSpc>
                <a:spcPct val="90000"/>
              </a:lnSpc>
            </a:pPr>
            <a:r>
              <a:rPr lang="en-US" altLang="en-US" dirty="0"/>
              <a:t>John seems concerned to establish Jesus’ deity in opposition to the false teachers throughout this letter. It only makes sense, that John would want to end on this note.</a:t>
            </a:r>
          </a:p>
        </p:txBody>
      </p:sp>
    </p:spTree>
    <p:extLst>
      <p:ext uri="{BB962C8B-B14F-4D97-AF65-F5344CB8AC3E}">
        <p14:creationId xmlns:p14="http://schemas.microsoft.com/office/powerpoint/2010/main" val="3749809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38537"/>
            <a:ext cx="8213902" cy="5119463"/>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a:t>
            </a:r>
            <a:r>
              <a:rPr lang="en-US" sz="2400" i="1" dirty="0">
                <a:solidFill>
                  <a:srgbClr val="FF0000"/>
                </a:solidFill>
                <a:latin typeface="Cambria" panose="02040503050406030204" pitchFamily="18" charset="0"/>
                <a:ea typeface="Cambria" panose="02040503050406030204" pitchFamily="18" charset="0"/>
              </a:rPr>
              <a:t>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0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worship of idols, unreal and dead, is inconsistent and incompatible with that knowledge of the true God, which is eternal life. All God-substitutes are idols and the Christian must vigilantly guard himself from them.</a:t>
            </a:r>
            <a:endParaRPr kumimoji="0" lang="en-US" altLang="en-US" sz="26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30160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5893CB-B4E2-4B7B-8C3F-04776F8FC9A8}"/>
              </a:ext>
            </a:extLst>
          </p:cNvPr>
          <p:cNvSpPr>
            <a:spLocks noGrp="1"/>
          </p:cNvSpPr>
          <p:nvPr>
            <p:ph type="title"/>
          </p:nvPr>
        </p:nvSpPr>
        <p:spPr>
          <a:xfrm>
            <a:off x="457200" y="0"/>
            <a:ext cx="8229600" cy="1871969"/>
          </a:xfrm>
        </p:spPr>
        <p:txBody>
          <a:bodyPr>
            <a:normAutofit/>
          </a:bodyPr>
          <a:lstStyle/>
          <a:p>
            <a:pPr algn="l"/>
            <a:r>
              <a:rPr lang="en-US" sz="3200" b="1" dirty="0"/>
              <a:t>5:13-21 - The Certainties of Christian Belief</a:t>
            </a:r>
            <a:br>
              <a:rPr lang="en-US" sz="2800" dirty="0"/>
            </a:br>
            <a:r>
              <a:rPr lang="en-US" sz="2800" dirty="0"/>
              <a:t>This concluding section pulls together many of the major ideas found in 1 John, as the following comparison shows:</a:t>
            </a:r>
          </a:p>
        </p:txBody>
      </p:sp>
      <p:graphicFrame>
        <p:nvGraphicFramePr>
          <p:cNvPr id="7" name="Table 7">
            <a:extLst>
              <a:ext uri="{FF2B5EF4-FFF2-40B4-BE49-F238E27FC236}">
                <a16:creationId xmlns:a16="http://schemas.microsoft.com/office/drawing/2014/main" id="{247110C8-5AE9-4A97-A24F-F08EA32A870F}"/>
              </a:ext>
            </a:extLst>
          </p:cNvPr>
          <p:cNvGraphicFramePr>
            <a:graphicFrameLocks noGrp="1"/>
          </p:cNvGraphicFramePr>
          <p:nvPr>
            <p:ph idx="1"/>
            <p:extLst>
              <p:ext uri="{D42A27DB-BD31-4B8C-83A1-F6EECF244321}">
                <p14:modId xmlns:p14="http://schemas.microsoft.com/office/powerpoint/2010/main" val="2573414274"/>
              </p:ext>
            </p:extLst>
          </p:nvPr>
        </p:nvGraphicFramePr>
        <p:xfrm>
          <a:off x="457200" y="2009324"/>
          <a:ext cx="8229600" cy="481425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24693949"/>
                    </a:ext>
                  </a:extLst>
                </a:gridCol>
                <a:gridCol w="2743200">
                  <a:extLst>
                    <a:ext uri="{9D8B030D-6E8A-4147-A177-3AD203B41FA5}">
                      <a16:colId xmlns:a16="http://schemas.microsoft.com/office/drawing/2014/main" val="1158821883"/>
                    </a:ext>
                  </a:extLst>
                </a:gridCol>
                <a:gridCol w="2743200">
                  <a:extLst>
                    <a:ext uri="{9D8B030D-6E8A-4147-A177-3AD203B41FA5}">
                      <a16:colId xmlns:a16="http://schemas.microsoft.com/office/drawing/2014/main" val="2248993660"/>
                    </a:ext>
                  </a:extLst>
                </a:gridCol>
              </a:tblGrid>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outerShdw blurRad="50800" dist="38100" algn="l" rotWithShape="0">
                              <a:schemeClr val="bg1">
                                <a:alpha val="40000"/>
                              </a:schemeClr>
                            </a:outerShdw>
                          </a:effectLst>
                          <a:latin typeface="+mn-lt"/>
                        </a:rPr>
                        <a:t>Subject</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outerShdw blurRad="50800" dist="38100" algn="l" rotWithShape="0">
                              <a:schemeClr val="bg1">
                                <a:alpha val="40000"/>
                              </a:schemeClr>
                            </a:outerShdw>
                          </a:effectLst>
                          <a:latin typeface="+mn-lt"/>
                        </a:rPr>
                        <a:t>Conclusion</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outerShdw blurRad="50800" dist="38100" algn="l" rotWithShape="0">
                              <a:schemeClr val="bg1">
                                <a:alpha val="40000"/>
                              </a:schemeClr>
                            </a:outerShdw>
                          </a:effectLst>
                          <a:latin typeface="+mn-lt"/>
                        </a:rPr>
                        <a:t>Previous Sections</a:t>
                      </a:r>
                    </a:p>
                  </a:txBody>
                  <a:tcPr horzOverflow="overflow"/>
                </a:tc>
                <a:extLst>
                  <a:ext uri="{0D108BD9-81ED-4DB2-BD59-A6C34878D82A}">
                    <a16:rowId xmlns:a16="http://schemas.microsoft.com/office/drawing/2014/main" val="4285265774"/>
                  </a:ext>
                </a:extLst>
              </a:tr>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Eternal life</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5:13,20</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1:1-2; 2:25; 5:11-12</a:t>
                      </a:r>
                    </a:p>
                  </a:txBody>
                  <a:tcPr horzOverflow="overflow"/>
                </a:tc>
                <a:extLst>
                  <a:ext uri="{0D108BD9-81ED-4DB2-BD59-A6C34878D82A}">
                    <a16:rowId xmlns:a16="http://schemas.microsoft.com/office/drawing/2014/main" val="1107139803"/>
                  </a:ext>
                </a:extLst>
              </a:tr>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Belief</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5:13</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2:23; 5:1, 10</a:t>
                      </a:r>
                    </a:p>
                  </a:txBody>
                  <a:tcPr horzOverflow="overflow"/>
                </a:tc>
                <a:extLst>
                  <a:ext uri="{0D108BD9-81ED-4DB2-BD59-A6C34878D82A}">
                    <a16:rowId xmlns:a16="http://schemas.microsoft.com/office/drawing/2014/main" val="3148233505"/>
                  </a:ext>
                </a:extLst>
              </a:tr>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Confident prayer </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5:14-17</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3:21-23</a:t>
                      </a:r>
                    </a:p>
                  </a:txBody>
                  <a:tcPr horzOverflow="overflow"/>
                </a:tc>
                <a:extLst>
                  <a:ext uri="{0D108BD9-81ED-4DB2-BD59-A6C34878D82A}">
                    <a16:rowId xmlns:a16="http://schemas.microsoft.com/office/drawing/2014/main" val="846134146"/>
                  </a:ext>
                </a:extLst>
              </a:tr>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Practice of sin</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5:18 	</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1:6; 2:4; 3:9</a:t>
                      </a:r>
                    </a:p>
                  </a:txBody>
                  <a:tcPr horzOverflow="overflow"/>
                </a:tc>
                <a:extLst>
                  <a:ext uri="{0D108BD9-81ED-4DB2-BD59-A6C34878D82A}">
                    <a16:rowId xmlns:a16="http://schemas.microsoft.com/office/drawing/2014/main" val="3571387450"/>
                  </a:ext>
                </a:extLst>
              </a:tr>
              <a:tr h="624901">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New birth, children of God, (born) of God</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5:18, 19</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2:29; 3:1, 9, 10; 4:4, 6, 7; 5:1</a:t>
                      </a:r>
                    </a:p>
                  </a:txBody>
                  <a:tcPr horzOverflow="overflow"/>
                </a:tc>
                <a:extLst>
                  <a:ext uri="{0D108BD9-81ED-4DB2-BD59-A6C34878D82A}">
                    <a16:rowId xmlns:a16="http://schemas.microsoft.com/office/drawing/2014/main" val="1055458592"/>
                  </a:ext>
                </a:extLst>
              </a:tr>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Evil one (the devil)</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5:18, 19</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2:13-14; 3:8, 10-11</a:t>
                      </a:r>
                    </a:p>
                  </a:txBody>
                  <a:tcPr horzOverflow="overflow"/>
                </a:tc>
                <a:extLst>
                  <a:ext uri="{0D108BD9-81ED-4DB2-BD59-A6C34878D82A}">
                    <a16:rowId xmlns:a16="http://schemas.microsoft.com/office/drawing/2014/main" val="1778624556"/>
                  </a:ext>
                </a:extLst>
              </a:tr>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World</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5:19</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2:15; 3:1, 13; 4:4-5; 5:4 </a:t>
                      </a:r>
                    </a:p>
                  </a:txBody>
                  <a:tcPr horzOverflow="overflow"/>
                </a:tc>
                <a:extLst>
                  <a:ext uri="{0D108BD9-81ED-4DB2-BD59-A6C34878D82A}">
                    <a16:rowId xmlns:a16="http://schemas.microsoft.com/office/drawing/2014/main" val="3438112409"/>
                  </a:ext>
                </a:extLst>
              </a:tr>
              <a:tr h="439557">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Incarnation</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5:20</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1:1-2; 3:5, 8; 4:9</a:t>
                      </a:r>
                    </a:p>
                  </a:txBody>
                  <a:tcPr horzOverflow="overflow"/>
                </a:tc>
                <a:extLst>
                  <a:ext uri="{0D108BD9-81ED-4DB2-BD59-A6C34878D82A}">
                    <a16:rowId xmlns:a16="http://schemas.microsoft.com/office/drawing/2014/main" val="822290753"/>
                  </a:ext>
                </a:extLst>
              </a:tr>
              <a:tr h="624901">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Christ's Sonship</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2"/>
                          </a:solidFill>
                          <a:effectLst/>
                          <a:latin typeface="+mn-lt"/>
                        </a:rPr>
                        <a:t>5:18, 20</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2:22-24; 3:8; 4:9, 10, 14; 5:5, 9-12</a:t>
                      </a:r>
                    </a:p>
                  </a:txBody>
                  <a:tcPr horzOverflow="overflow"/>
                </a:tc>
                <a:extLst>
                  <a:ext uri="{0D108BD9-81ED-4DB2-BD59-A6C34878D82A}">
                    <a16:rowId xmlns:a16="http://schemas.microsoft.com/office/drawing/2014/main" val="646968345"/>
                  </a:ext>
                </a:extLst>
              </a:tr>
            </a:tbl>
          </a:graphicData>
        </a:graphic>
      </p:graphicFrame>
    </p:spTree>
    <p:extLst>
      <p:ext uri="{BB962C8B-B14F-4D97-AF65-F5344CB8AC3E}">
        <p14:creationId xmlns:p14="http://schemas.microsoft.com/office/powerpoint/2010/main" val="1158034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30835"/>
            <a:ext cx="8213902" cy="4927165"/>
          </a:xfrm>
        </p:spPr>
        <p:txBody>
          <a:bodyPr>
            <a:normAutofit fontScale="85000" lnSpcReduction="1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solidFill>
                  <a:srgbClr val="0000FF"/>
                </a:solidFill>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Little children, keep yourselves from idols</a:t>
            </a:r>
            <a:r>
              <a:rPr lang="en-US" sz="2400" i="1" dirty="0">
                <a:solidFill>
                  <a:srgbClr val="0000FF"/>
                </a:solidFill>
                <a:latin typeface="Cambria" panose="02040503050406030204" pitchFamily="18" charset="0"/>
                <a:ea typeface="Cambria" panose="02040503050406030204" pitchFamily="18" charset="0"/>
              </a:rPr>
              <a:t>.</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6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charge, ‘</a:t>
            </a:r>
            <a:r>
              <a:rPr lang="en-US" sz="2400" i="1" dirty="0">
                <a:solidFill>
                  <a:srgbClr val="0000FF"/>
                </a:solidFill>
                <a:latin typeface="Cambria" panose="02040503050406030204" pitchFamily="18" charset="0"/>
                <a:ea typeface="Cambria" panose="02040503050406030204" pitchFamily="18" charset="0"/>
              </a:rPr>
              <a:t>keep yourselves from idols</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arises naturally from the condition and character of the true Christian which John has discussed throughout the letter. The Son of God will keep him (5:18), but this does not relieve the Christian of the responsibility to keep himself. </a:t>
            </a:r>
            <a:endParaRPr kumimoji="0" lang="en-US" altLang="en-US" sz="24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000407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7106" name="Rectangle 2">
            <a:extLst>
              <a:ext uri="{FF2B5EF4-FFF2-40B4-BE49-F238E27FC236}">
                <a16:creationId xmlns:a16="http://schemas.microsoft.com/office/drawing/2014/main" id="{E8E2F57F-F1AF-47C9-B8CE-2FE3D3CBA19D}"/>
              </a:ext>
            </a:extLst>
          </p:cNvPr>
          <p:cNvSpPr>
            <a:spLocks noGrp="1" noRot="1" noChangeArrowheads="1"/>
          </p:cNvSpPr>
          <p:nvPr>
            <p:ph type="title"/>
          </p:nvPr>
        </p:nvSpPr>
        <p:spPr>
          <a:xfrm>
            <a:off x="304800" y="0"/>
            <a:ext cx="8540750" cy="990600"/>
          </a:xfrm>
        </p:spPr>
        <p:txBody>
          <a:bodyPr/>
          <a:lstStyle/>
          <a:p>
            <a:r>
              <a:rPr lang="en-US" altLang="en-US" sz="2400" dirty="0"/>
              <a:t>Paraphrastic Commentary</a:t>
            </a:r>
            <a:br>
              <a:rPr lang="en-US" altLang="en-US" sz="2400" dirty="0"/>
            </a:br>
            <a:r>
              <a:rPr lang="en-US" altLang="en-US" sz="2400" dirty="0"/>
              <a:t>on 1 John 5:3b-21</a:t>
            </a:r>
          </a:p>
        </p:txBody>
      </p:sp>
      <p:sp>
        <p:nvSpPr>
          <p:cNvPr id="1327107" name="Rectangle 3">
            <a:extLst>
              <a:ext uri="{FF2B5EF4-FFF2-40B4-BE49-F238E27FC236}">
                <a16:creationId xmlns:a16="http://schemas.microsoft.com/office/drawing/2014/main" id="{B3363D2D-66B5-4AB3-91CE-21BB837AF864}"/>
              </a:ext>
            </a:extLst>
          </p:cNvPr>
          <p:cNvSpPr>
            <a:spLocks noGrp="1" noRot="1" noChangeArrowheads="1"/>
          </p:cNvSpPr>
          <p:nvPr>
            <p:ph type="body" idx="1"/>
          </p:nvPr>
        </p:nvSpPr>
        <p:spPr>
          <a:xfrm>
            <a:off x="301625" y="1039983"/>
            <a:ext cx="8540750" cy="5818017"/>
          </a:xfrm>
        </p:spPr>
        <p:txBody>
          <a:bodyPr/>
          <a:lstStyle/>
          <a:p>
            <a:pPr>
              <a:lnSpc>
                <a:spcPct val="80000"/>
              </a:lnSpc>
            </a:pPr>
            <a:r>
              <a:rPr lang="en-US" altLang="en-US" sz="1800" dirty="0"/>
              <a:t>(13) I am sending this letter to you - you who are trusting in the person of God's Son - so that you may have assurance that you possess life that is both abundant and unending. (14) And this is the kind of bold confidence we have when we come to Him in prayer: we are sure that, if we are careful to ask for what is in keeping with what He has ordained for us as believers, He will listen favorably to our request. (15) And if we are sure of that, we are likewise sure that what we have requested is already ours. (16) To illustrate - suppose a Christian brother is involved in a sinful practice that does not lead him to eternal destruction. If you pray for such a person, you can be sure that God will restore him to spiritual life. There is sin that (because of its persistent and adamant rejection of God's incarnate Son - the kind of attitude that characterizes the Gnostics) will lead to eternal death. Concerning prayer for that kind of sin I cannot give any assurance that God will answer. (17) All wrong doing is serious - it is nothing less than sin. Nevertheless, some kinds of sin do not lead a person to eternal destruction. </a:t>
            </a:r>
          </a:p>
          <a:p>
            <a:pPr>
              <a:lnSpc>
                <a:spcPct val="80000"/>
              </a:lnSpc>
            </a:pPr>
            <a:r>
              <a:rPr lang="en-US" altLang="en-US" sz="1800" dirty="0"/>
              <a:t>(18) We are sure that no child of God lives a life of habitual sin; on the contrary, God's Son keeps protecting him so that the devil does not lay hold on him. (19) We are sure that we are members of God's family; on the other hand, we know that the people of this sinful world are under the domination of Satan. (20) Again we are sure that God's Son has become the God-man and has given us the spiritual capacity necessary to come to know God. And we are involved in a close spiritual union with the true God and with His Son Jesus Christ. Jesus is the true God and in and of Himself He is the essence and the source of eternal life. (21) Dear children, make sure that you guard yourselves from all representations of false gods. </a:t>
            </a:r>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95250B-D5FB-49B2-8567-269B8AC89810}"/>
              </a:ext>
            </a:extLst>
          </p:cNvPr>
          <p:cNvSpPr txBox="1"/>
          <p:nvPr/>
        </p:nvSpPr>
        <p:spPr>
          <a:xfrm>
            <a:off x="251166" y="453363"/>
            <a:ext cx="5125349" cy="6247864"/>
          </a:xfrm>
          <a:prstGeom prst="rect">
            <a:avLst/>
          </a:prstGeom>
          <a:noFill/>
        </p:spPr>
        <p:txBody>
          <a:bodyPr wrap="square" rtlCol="0">
            <a:spAutoFit/>
          </a:bodyPr>
          <a:lstStyle/>
          <a:p>
            <a:pPr algn="l" rtl="0"/>
            <a:r>
              <a:rPr lang="en-US" sz="4000" dirty="0">
                <a:solidFill>
                  <a:schemeClr val="tx1">
                    <a:lumMod val="65000"/>
                    <a:lumOff val="35000"/>
                  </a:schemeClr>
                </a:solidFill>
                <a:latin typeface="Bwhebb" panose="02000400000000000000" pitchFamily="2" charset="0"/>
              </a:rPr>
              <a:t>"Lorem ipsum dolor sit </a:t>
            </a:r>
            <a:r>
              <a:rPr lang="en-US" sz="4000" dirty="0" err="1">
                <a:solidFill>
                  <a:schemeClr val="tx1">
                    <a:lumMod val="65000"/>
                    <a:lumOff val="35000"/>
                  </a:schemeClr>
                </a:solidFill>
                <a:latin typeface="Bwhebb" panose="02000400000000000000" pitchFamily="2" charset="0"/>
              </a:rPr>
              <a:t>amet</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consectetur</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adipiscing</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elit</a:t>
            </a:r>
            <a:r>
              <a:rPr lang="en-US" sz="4000" dirty="0">
                <a:solidFill>
                  <a:schemeClr val="tx1">
                    <a:lumMod val="65000"/>
                    <a:lumOff val="35000"/>
                  </a:schemeClr>
                </a:solidFill>
                <a:latin typeface="Bwhebb" panose="02000400000000000000" pitchFamily="2" charset="0"/>
              </a:rPr>
              <a:t>, sed do </a:t>
            </a:r>
            <a:r>
              <a:rPr lang="en-US" sz="4000" dirty="0" err="1">
                <a:solidFill>
                  <a:schemeClr val="tx1">
                    <a:lumMod val="65000"/>
                    <a:lumOff val="35000"/>
                  </a:schemeClr>
                </a:solidFill>
                <a:latin typeface="Bwhebb" panose="02000400000000000000" pitchFamily="2" charset="0"/>
              </a:rPr>
              <a:t>eiusmod</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tempor</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incididunt</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ut</a:t>
            </a:r>
            <a:r>
              <a:rPr lang="en-US" sz="4000" dirty="0">
                <a:solidFill>
                  <a:schemeClr val="tx1">
                    <a:lumMod val="65000"/>
                    <a:lumOff val="35000"/>
                  </a:schemeClr>
                </a:solidFill>
                <a:latin typeface="Bwhebb" panose="02000400000000000000" pitchFamily="2" charset="0"/>
              </a:rPr>
              <a:t> labore et dolore magna </a:t>
            </a:r>
            <a:r>
              <a:rPr lang="en-US" sz="4000" dirty="0" err="1">
                <a:solidFill>
                  <a:schemeClr val="tx1">
                    <a:lumMod val="65000"/>
                    <a:lumOff val="35000"/>
                  </a:schemeClr>
                </a:solidFill>
                <a:latin typeface="Bwhebb" panose="02000400000000000000" pitchFamily="2" charset="0"/>
              </a:rPr>
              <a:t>aliqua</a:t>
            </a:r>
            <a:r>
              <a:rPr lang="en-US" sz="4000" dirty="0">
                <a:solidFill>
                  <a:schemeClr val="tx1">
                    <a:lumMod val="65000"/>
                    <a:lumOff val="35000"/>
                  </a:schemeClr>
                </a:solidFill>
                <a:latin typeface="Bwhebb" panose="02000400000000000000" pitchFamily="2" charset="0"/>
              </a:rPr>
              <a:t>. Ut </a:t>
            </a:r>
            <a:r>
              <a:rPr lang="en-US" sz="4000" dirty="0" err="1">
                <a:solidFill>
                  <a:schemeClr val="tx1">
                    <a:lumMod val="65000"/>
                    <a:lumOff val="35000"/>
                  </a:schemeClr>
                </a:solidFill>
                <a:latin typeface="Bwhebb" panose="02000400000000000000" pitchFamily="2" charset="0"/>
              </a:rPr>
              <a:t>enim</a:t>
            </a:r>
            <a:r>
              <a:rPr lang="en-US" sz="4000" dirty="0">
                <a:solidFill>
                  <a:schemeClr val="tx1">
                    <a:lumMod val="65000"/>
                    <a:lumOff val="35000"/>
                  </a:schemeClr>
                </a:solidFill>
                <a:latin typeface="Bwhebb" panose="02000400000000000000" pitchFamily="2" charset="0"/>
              </a:rPr>
              <a:t> ad minim </a:t>
            </a:r>
            <a:r>
              <a:rPr lang="en-US" sz="4000" dirty="0" err="1">
                <a:solidFill>
                  <a:schemeClr val="tx1">
                    <a:lumMod val="65000"/>
                    <a:lumOff val="35000"/>
                  </a:schemeClr>
                </a:solidFill>
                <a:latin typeface="Bwhebb" panose="02000400000000000000" pitchFamily="2" charset="0"/>
              </a:rPr>
              <a:t>veniam</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quis</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nostrud</a:t>
            </a:r>
            <a:r>
              <a:rPr lang="en-US" sz="4000" dirty="0">
                <a:solidFill>
                  <a:schemeClr val="tx1">
                    <a:lumMod val="65000"/>
                    <a:lumOff val="35000"/>
                  </a:schemeClr>
                </a:solidFill>
                <a:latin typeface="Bwhebb" panose="02000400000000000000" pitchFamily="2" charset="0"/>
              </a:rPr>
              <a:t> exercitation </a:t>
            </a:r>
            <a:r>
              <a:rPr lang="en-US" sz="4000" dirty="0" err="1">
                <a:solidFill>
                  <a:schemeClr val="tx1">
                    <a:lumMod val="65000"/>
                    <a:lumOff val="35000"/>
                  </a:schemeClr>
                </a:solidFill>
                <a:latin typeface="Bwhebb" panose="02000400000000000000" pitchFamily="2" charset="0"/>
              </a:rPr>
              <a:t>ullamco</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laboris</a:t>
            </a:r>
            <a:r>
              <a:rPr lang="en-US" sz="4000" dirty="0">
                <a:solidFill>
                  <a:schemeClr val="tx1">
                    <a:lumMod val="65000"/>
                    <a:lumOff val="35000"/>
                  </a:schemeClr>
                </a:solidFill>
                <a:latin typeface="Bwhebb" panose="02000400000000000000" pitchFamily="2" charset="0"/>
              </a:rPr>
              <a:t> nisi </a:t>
            </a:r>
            <a:r>
              <a:rPr lang="en-US" sz="4000" dirty="0" err="1">
                <a:solidFill>
                  <a:schemeClr val="tx1">
                    <a:lumMod val="65000"/>
                    <a:lumOff val="35000"/>
                  </a:schemeClr>
                </a:solidFill>
                <a:latin typeface="Bwhebb" panose="02000400000000000000" pitchFamily="2" charset="0"/>
              </a:rPr>
              <a:t>ut</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aliquip</a:t>
            </a:r>
            <a:r>
              <a:rPr lang="en-US" sz="4000" dirty="0">
                <a:solidFill>
                  <a:schemeClr val="tx1">
                    <a:lumMod val="65000"/>
                    <a:lumOff val="35000"/>
                  </a:schemeClr>
                </a:solidFill>
                <a:latin typeface="Bwhebb" panose="02000400000000000000" pitchFamily="2" charset="0"/>
              </a:rPr>
              <a:t> ex </a:t>
            </a:r>
            <a:r>
              <a:rPr lang="en-US" sz="4000" dirty="0" err="1">
                <a:solidFill>
                  <a:schemeClr val="tx1">
                    <a:lumMod val="65000"/>
                    <a:lumOff val="35000"/>
                  </a:schemeClr>
                </a:solidFill>
                <a:latin typeface="Bwhebb" panose="02000400000000000000" pitchFamily="2" charset="0"/>
              </a:rPr>
              <a:t>ea</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commodo</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consequat</a:t>
            </a:r>
            <a:r>
              <a:rPr lang="en-US" sz="4000" dirty="0">
                <a:solidFill>
                  <a:schemeClr val="tx1">
                    <a:lumMod val="65000"/>
                    <a:lumOff val="35000"/>
                  </a:schemeClr>
                </a:solidFill>
                <a:latin typeface="Bwhebb" panose="02000400000000000000" pitchFamily="2" charset="0"/>
              </a:rPr>
              <a:t>. Duis </a:t>
            </a:r>
            <a:r>
              <a:rPr lang="en-US" sz="4000" dirty="0" err="1">
                <a:solidFill>
                  <a:schemeClr val="tx1">
                    <a:lumMod val="65000"/>
                    <a:lumOff val="35000"/>
                  </a:schemeClr>
                </a:solidFill>
                <a:latin typeface="Bwhebb" panose="02000400000000000000" pitchFamily="2" charset="0"/>
              </a:rPr>
              <a:t>aute</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irure</a:t>
            </a:r>
            <a:r>
              <a:rPr lang="en-US" sz="4000" dirty="0">
                <a:solidFill>
                  <a:schemeClr val="tx1">
                    <a:lumMod val="65000"/>
                    <a:lumOff val="35000"/>
                  </a:schemeClr>
                </a:solidFill>
                <a:latin typeface="Bwhebb" panose="02000400000000000000" pitchFamily="2" charset="0"/>
              </a:rPr>
              <a:t> dolor in </a:t>
            </a:r>
            <a:r>
              <a:rPr lang="en-US" sz="4000" dirty="0" err="1">
                <a:solidFill>
                  <a:schemeClr val="tx1">
                    <a:lumMod val="65000"/>
                    <a:lumOff val="35000"/>
                  </a:schemeClr>
                </a:solidFill>
                <a:latin typeface="Bwhebb" panose="02000400000000000000" pitchFamily="2" charset="0"/>
              </a:rPr>
              <a:t>reprehenderit</a:t>
            </a:r>
            <a:r>
              <a:rPr lang="en-US" sz="4000" dirty="0">
                <a:solidFill>
                  <a:schemeClr val="tx1">
                    <a:lumMod val="65000"/>
                    <a:lumOff val="35000"/>
                  </a:schemeClr>
                </a:solidFill>
                <a:latin typeface="Bwhebb" panose="02000400000000000000" pitchFamily="2" charset="0"/>
              </a:rPr>
              <a:t> in </a:t>
            </a:r>
            <a:r>
              <a:rPr lang="en-US" sz="4000" dirty="0" err="1">
                <a:solidFill>
                  <a:schemeClr val="tx1">
                    <a:lumMod val="65000"/>
                    <a:lumOff val="35000"/>
                  </a:schemeClr>
                </a:solidFill>
                <a:latin typeface="Bwhebb" panose="02000400000000000000" pitchFamily="2" charset="0"/>
              </a:rPr>
              <a:t>voluptate</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velit</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esse</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cillum</a:t>
            </a:r>
            <a:r>
              <a:rPr lang="en-US" sz="4000" dirty="0">
                <a:solidFill>
                  <a:schemeClr val="tx1">
                    <a:lumMod val="65000"/>
                    <a:lumOff val="35000"/>
                  </a:schemeClr>
                </a:solidFill>
                <a:latin typeface="Bwhebb" panose="02000400000000000000" pitchFamily="2" charset="0"/>
              </a:rPr>
              <a:t> dolore </a:t>
            </a:r>
            <a:r>
              <a:rPr lang="en-US" sz="4000" dirty="0" err="1">
                <a:solidFill>
                  <a:schemeClr val="tx1">
                    <a:lumMod val="65000"/>
                    <a:lumOff val="35000"/>
                  </a:schemeClr>
                </a:solidFill>
                <a:latin typeface="Bwhebb" panose="02000400000000000000" pitchFamily="2" charset="0"/>
              </a:rPr>
              <a:t>eu</a:t>
            </a:r>
            <a:r>
              <a:rPr lang="en-US" sz="4000" dirty="0">
                <a:solidFill>
                  <a:schemeClr val="tx1">
                    <a:lumMod val="65000"/>
                    <a:lumOff val="35000"/>
                  </a:schemeClr>
                </a:solidFill>
                <a:latin typeface="Bwhebb" panose="02000400000000000000" pitchFamily="2" charset="0"/>
              </a:rPr>
              <a:t> </a:t>
            </a:r>
            <a:r>
              <a:rPr lang="en-US" sz="4000" dirty="0" err="1">
                <a:solidFill>
                  <a:schemeClr val="tx1">
                    <a:lumMod val="65000"/>
                    <a:lumOff val="35000"/>
                  </a:schemeClr>
                </a:solidFill>
                <a:latin typeface="Bwhebb" panose="02000400000000000000" pitchFamily="2" charset="0"/>
              </a:rPr>
              <a:t>fugiat</a:t>
            </a:r>
            <a:endParaRPr lang="he-IL" sz="4400" dirty="0">
              <a:solidFill>
                <a:schemeClr val="tx1">
                  <a:lumMod val="65000"/>
                  <a:lumOff val="35000"/>
                </a:schemeClr>
              </a:solidFill>
              <a:latin typeface="Bwhebb" panose="02000400000000000000" pitchFamily="2" charset="0"/>
            </a:endParaRPr>
          </a:p>
        </p:txBody>
      </p:sp>
      <p:sp>
        <p:nvSpPr>
          <p:cNvPr id="7" name="TextBox 6">
            <a:extLst>
              <a:ext uri="{FF2B5EF4-FFF2-40B4-BE49-F238E27FC236}">
                <a16:creationId xmlns:a16="http://schemas.microsoft.com/office/drawing/2014/main" id="{EC35D7F6-4E5C-4D5D-B50B-1ED51723762B}"/>
              </a:ext>
            </a:extLst>
          </p:cNvPr>
          <p:cNvSpPr txBox="1"/>
          <p:nvPr/>
        </p:nvSpPr>
        <p:spPr>
          <a:xfrm>
            <a:off x="74564" y="238998"/>
            <a:ext cx="8994872" cy="3046988"/>
          </a:xfrm>
          <a:prstGeom prst="rect">
            <a:avLst/>
          </a:prstGeom>
          <a:noFill/>
        </p:spPr>
        <p:txBody>
          <a:bodyPr wrap="square" rtlCol="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5">
                      <a:satMod val="175000"/>
                      <a:alpha val="40000"/>
                    </a:schemeClr>
                  </a:glow>
                  <a:outerShdw blurRad="114300" dist="50800" dir="2700000" algn="tl" rotWithShape="0">
                    <a:prstClr val="black"/>
                  </a:outerShdw>
                </a:effectLst>
                <a:latin typeface="Book Antiqua" panose="02040602050305030304" pitchFamily="18" charset="0"/>
                <a:cs typeface="Calibri" panose="020F0502020204030204" pitchFamily="34" charset="0"/>
              </a:rPr>
              <a:t>The Letter to the </a:t>
            </a:r>
            <a:r>
              <a:rPr lang="en-US" sz="138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5">
                      <a:satMod val="175000"/>
                      <a:alpha val="40000"/>
                    </a:schemeClr>
                  </a:glow>
                  <a:outerShdw blurRad="114300" dist="50800" dir="2700000" algn="tl" rotWithShape="0">
                    <a:prstClr val="black"/>
                  </a:outerShdw>
                </a:effectLst>
                <a:latin typeface="Book Antiqua" panose="02040602050305030304" pitchFamily="18" charset="0"/>
                <a:cs typeface="Calibri" panose="020F0502020204030204" pitchFamily="34" charset="0"/>
              </a:rPr>
              <a:t>Hebrews</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5">
                    <a:satMod val="175000"/>
                    <a:alpha val="40000"/>
                  </a:schemeClr>
                </a:glow>
                <a:outerShdw blurRad="114300" dist="50800" dir="2700000" algn="tl" rotWithShape="0">
                  <a:prstClr val="black"/>
                </a:outerShdw>
              </a:effectLst>
              <a:latin typeface="Book Antiqua" panose="02040602050305030304" pitchFamily="18" charset="0"/>
              <a:cs typeface="Calibri" panose="020F0502020204030204" pitchFamily="34" charset="0"/>
            </a:endParaRPr>
          </a:p>
        </p:txBody>
      </p:sp>
    </p:spTree>
    <p:extLst>
      <p:ext uri="{BB962C8B-B14F-4D97-AF65-F5344CB8AC3E}">
        <p14:creationId xmlns:p14="http://schemas.microsoft.com/office/powerpoint/2010/main" val="5287734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539313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a:bodyPr>
          <a:lstStyle/>
          <a:p>
            <a:r>
              <a:rPr lang="en-US" altLang="en-US" dirty="0"/>
              <a:t>Did my explanation of how God will favorably answer anything we ask for if we ask “according to his will” make sense to you and are you satisfied this is what John is saying here?</a:t>
            </a:r>
          </a:p>
          <a:p>
            <a:r>
              <a:rPr lang="en-US" dirty="0"/>
              <a:t>Did my explanation of the “sin leading to death” make sense?</a:t>
            </a:r>
          </a:p>
          <a:p>
            <a:r>
              <a:rPr lang="en-US" dirty="0"/>
              <a:t>As we have now concluded our study of 1 John, what are some of the things that you have found most beneficial and/or encouraging as we have examined this book together?</a:t>
            </a:r>
          </a:p>
          <a:p>
            <a:r>
              <a:rPr lang="en-US" dirty="0"/>
              <a:t>Do you feel confident in your understanding of this sometimes cryptically worded book? And if so, was this study helpful in giving you that confidence?</a:t>
            </a:r>
          </a:p>
          <a:p>
            <a:r>
              <a:rPr lang="en-US" dirty="0"/>
              <a:t>Do you have any critiques of the way I have presented this material – anything that you think would have improved your understanding or given you greater encouragement?</a:t>
            </a:r>
          </a:p>
          <a:p>
            <a:endParaRPr lang="en-US" dirty="0"/>
          </a:p>
        </p:txBody>
      </p:sp>
    </p:spTree>
    <p:extLst>
      <p:ext uri="{BB962C8B-B14F-4D97-AF65-F5344CB8AC3E}">
        <p14:creationId xmlns:p14="http://schemas.microsoft.com/office/powerpoint/2010/main" val="985175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71526"/>
            <a:ext cx="8280618" cy="5586472"/>
          </a:xfrm>
        </p:spPr>
        <p:txBody>
          <a:bodyPr>
            <a:normAutofit lnSpcReduction="10000"/>
          </a:bodyPr>
          <a:lstStyle/>
          <a:p>
            <a:pPr marL="457200" indent="-457200" algn="l">
              <a:lnSpc>
                <a:spcPct val="110000"/>
              </a:lnSpc>
              <a:spcBef>
                <a:spcPts val="0"/>
              </a:spcBef>
              <a:buFont typeface="Arial" panose="020B0604020202020204" pitchFamily="34" charset="0"/>
              <a:buChar char="•"/>
            </a:pPr>
            <a:r>
              <a:rPr lang="en-US" sz="2800" dirty="0">
                <a:solidFill>
                  <a:schemeClr val="tx1"/>
                </a:solidFill>
                <a:latin typeface="+mj-lt"/>
                <a:ea typeface="Cambria" panose="02040503050406030204" pitchFamily="18" charset="0"/>
              </a:rPr>
              <a:t>The conclusion of this letter is markedly different from those of most other New Testament letters. </a:t>
            </a:r>
          </a:p>
          <a:p>
            <a:pPr marL="457200" indent="-457200" algn="l">
              <a:lnSpc>
                <a:spcPct val="110000"/>
              </a:lnSpc>
              <a:spcBef>
                <a:spcPts val="0"/>
              </a:spcBef>
              <a:buFont typeface="Arial" panose="020B0604020202020204" pitchFamily="34" charset="0"/>
              <a:buChar char="•"/>
            </a:pPr>
            <a:r>
              <a:rPr lang="en-US" sz="2800" dirty="0">
                <a:solidFill>
                  <a:schemeClr val="tx1"/>
                </a:solidFill>
                <a:latin typeface="+mj-lt"/>
                <a:ea typeface="Cambria" panose="02040503050406030204" pitchFamily="18" charset="0"/>
              </a:rPr>
              <a:t>Most of Paul's letters, for example, close with personal greetings and miscellaneous instructions that are added almost as a postscript to the body of the document (cf. Rom. 16:1-27; Col. 4:7-18; 2 Tim. 4:9-22 etc.). </a:t>
            </a:r>
          </a:p>
          <a:p>
            <a:pPr marL="457200" indent="-457200" algn="l">
              <a:lnSpc>
                <a:spcPct val="110000"/>
              </a:lnSpc>
              <a:spcBef>
                <a:spcPts val="0"/>
              </a:spcBef>
              <a:buFont typeface="Arial" panose="020B0604020202020204" pitchFamily="34" charset="0"/>
              <a:buChar char="•"/>
            </a:pPr>
            <a:r>
              <a:rPr lang="en-US" sz="2800" dirty="0">
                <a:solidFill>
                  <a:schemeClr val="tx1"/>
                </a:solidFill>
                <a:latin typeface="+mj-lt"/>
                <a:ea typeface="Cambria" panose="02040503050406030204" pitchFamily="18" charset="0"/>
              </a:rPr>
              <a:t>The closing instructions in those letters have little to do with the main thrust of the letter itself.</a:t>
            </a:r>
          </a:p>
          <a:p>
            <a:pPr marL="457200" indent="-457200" algn="l">
              <a:lnSpc>
                <a:spcPct val="110000"/>
              </a:lnSpc>
              <a:spcBef>
                <a:spcPts val="0"/>
              </a:spcBef>
              <a:buFont typeface="Arial" panose="020B0604020202020204" pitchFamily="34" charset="0"/>
              <a:buChar char="•"/>
            </a:pPr>
            <a:r>
              <a:rPr lang="en-US" sz="2800" dirty="0">
                <a:solidFill>
                  <a:schemeClr val="tx1"/>
                </a:solidFill>
                <a:latin typeface="+mj-lt"/>
                <a:ea typeface="Cambria" panose="02040503050406030204" pitchFamily="18" charset="0"/>
              </a:rPr>
              <a:t>In 1 John, however, the concluding section (5:13-21) is an integral part of the letter, a genuine conclusion of the author's line of thought. </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2715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sz="44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mj-lt"/>
                <a:ea typeface="+mj-ea"/>
                <a:cs typeface="+mj-cs"/>
              </a:rPr>
              <a:t>5:13-21</a:t>
            </a:r>
            <a:br>
              <a:rPr kumimoji="0" lang="en-US" altLang="en-US" sz="44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mj-lt"/>
                <a:ea typeface="+mj-ea"/>
                <a:cs typeface="+mj-cs"/>
              </a:rPr>
            </a:br>
            <a:r>
              <a:rPr kumimoji="0" lang="en-US" altLang="en-US" sz="44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mj-lt"/>
                <a:ea typeface="+mj-ea"/>
                <a:cs typeface="+mj-cs"/>
              </a:rPr>
              <a:t>The Certainties of Christian Belief</a:t>
            </a:r>
            <a:endParaRPr kumimoji="0" lang="en-US" altLang="en-US" sz="40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mj-lt"/>
              <a:ea typeface="+mn-ea"/>
              <a:cs typeface="+mn-cs"/>
            </a:endParaRPr>
          </a:p>
        </p:txBody>
      </p:sp>
    </p:spTree>
    <p:extLst>
      <p:ext uri="{BB962C8B-B14F-4D97-AF65-F5344CB8AC3E}">
        <p14:creationId xmlns:p14="http://schemas.microsoft.com/office/powerpoint/2010/main" val="1582523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p:cTn id="7"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05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xEl>
                                              <p:pRg st="2" end="2"/>
                                            </p:txEl>
                                          </p:spTgt>
                                        </p:tgtEl>
                                        <p:attrNameLst>
                                          <p:attrName>style.visibility</p:attrName>
                                        </p:attrNameLst>
                                      </p:cBhvr>
                                      <p:to>
                                        <p:strVal val="visible"/>
                                      </p:to>
                                    </p:set>
                                    <p:anim calcmode="lin" valueType="num">
                                      <p:cBhvr>
                                        <p:cTn id="14"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0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anim calcmode="lin" valueType="num">
                                      <p:cBhvr>
                                        <p:cTn id="21" dur="500" fill="hold"/>
                                        <p:tgtEl>
                                          <p:spTgt spid="205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939423"/>
            <a:ext cx="8213902" cy="3918574"/>
          </a:xfrm>
        </p:spPr>
        <p:txBody>
          <a:bodyPr>
            <a:normAutofit fontScale="775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I write </a:t>
            </a:r>
            <a:r>
              <a:rPr lang="en-US" sz="2400" b="1" i="1" dirty="0">
                <a:solidFill>
                  <a:srgbClr val="FF0000"/>
                </a:solidFill>
                <a:latin typeface="Cambria" panose="02040503050406030204" pitchFamily="18" charset="0"/>
                <a:ea typeface="Cambria" panose="02040503050406030204" pitchFamily="18" charset="0"/>
              </a:rPr>
              <a:t>these things </a:t>
            </a:r>
            <a:r>
              <a:rPr lang="en-US" sz="2400" i="1" dirty="0">
                <a:solidFill>
                  <a:srgbClr val="FF0000"/>
                </a:solidFill>
                <a:latin typeface="Cambria" panose="02040503050406030204" pitchFamily="18" charset="0"/>
                <a:ea typeface="Cambria" panose="02040503050406030204" pitchFamily="18" charset="0"/>
              </a:rPr>
              <a:t>to you who believe in the name of the Son of God that you may know that you have eternal life.</a:t>
            </a:r>
            <a:r>
              <a:rPr lang="en-US" sz="24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298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defTabSz="914400">
              <a:spcBef>
                <a:spcPts val="0"/>
              </a:spcBef>
              <a:buFont typeface="Arial" panose="020B0604020202020204" pitchFamily="34" charset="0"/>
              <a:buChar char="•"/>
              <a:defRPr/>
            </a:pPr>
            <a:r>
              <a:rPr lang="en-US" altLang="en-US" sz="2400" dirty="0">
                <a:latin typeface="Calibri" panose="020F0502020204030204" pitchFamily="34" charset="0"/>
                <a:cs typeface="Calibri" panose="020F0502020204030204" pitchFamily="34" charset="0"/>
              </a:rPr>
              <a:t>John begins this section by saying, “</a:t>
            </a:r>
            <a:r>
              <a:rPr lang="en-US" sz="2400" i="1" dirty="0">
                <a:solidFill>
                  <a:srgbClr val="0000FF"/>
                </a:solidFill>
                <a:latin typeface="Cambria" panose="02040503050406030204" pitchFamily="18" charset="0"/>
                <a:ea typeface="Cambria" panose="02040503050406030204" pitchFamily="18" charset="0"/>
              </a:rPr>
              <a:t>I write </a:t>
            </a:r>
            <a:r>
              <a:rPr lang="en-US" sz="2400" b="1" i="1" dirty="0">
                <a:solidFill>
                  <a:srgbClr val="0000FF"/>
                </a:solidFill>
                <a:latin typeface="Cambria" panose="02040503050406030204" pitchFamily="18" charset="0"/>
                <a:ea typeface="Cambria" panose="02040503050406030204" pitchFamily="18" charset="0"/>
              </a:rPr>
              <a:t>these things</a:t>
            </a:r>
            <a:r>
              <a:rPr lang="en-US" sz="2400" i="1" dirty="0">
                <a:solidFill>
                  <a:srgbClr val="0000FF"/>
                </a:solidFill>
                <a:latin typeface="Cambria" panose="02040503050406030204" pitchFamily="18" charset="0"/>
                <a:ea typeface="Cambria" panose="02040503050406030204" pitchFamily="18" charset="0"/>
              </a:rPr>
              <a:t>…</a:t>
            </a:r>
            <a:r>
              <a:rPr lang="en-US" altLang="en-US" sz="2400" dirty="0">
                <a:latin typeface="Calibri" panose="020F0502020204030204" pitchFamily="34" charset="0"/>
                <a:cs typeface="Calibri" panose="020F0502020204030204" pitchFamily="34" charset="0"/>
              </a:rPr>
              <a:t> </a:t>
            </a:r>
            <a:r>
              <a:rPr lang="en-US" altLang="en-US" sz="2400" i="1" dirty="0">
                <a:solidFill>
                  <a:srgbClr val="0000FF"/>
                </a:solidFill>
                <a:latin typeface="Cambria" panose="02040503050406030204" pitchFamily="18" charset="0"/>
                <a:ea typeface="Cambria" panose="02040503050406030204" pitchFamily="18" charset="0"/>
              </a:rPr>
              <a:t>that you may </a:t>
            </a:r>
            <a:r>
              <a:rPr lang="en-US" sz="2400" i="1" dirty="0">
                <a:solidFill>
                  <a:srgbClr val="0000FF"/>
                </a:solidFill>
                <a:latin typeface="Cambria" panose="02040503050406030204" pitchFamily="18" charset="0"/>
                <a:ea typeface="Cambria" panose="02040503050406030204" pitchFamily="18" charset="0"/>
              </a:rPr>
              <a:t>know that you have eternal life.</a:t>
            </a:r>
            <a:r>
              <a:rPr lang="en-US" altLang="en-US" sz="2400" dirty="0">
                <a:latin typeface="Calibri" panose="020F0502020204030204" pitchFamily="34" charset="0"/>
                <a:cs typeface="Calibri" panose="020F0502020204030204" pitchFamily="34" charset="0"/>
              </a:rPr>
              <a:t>”? </a:t>
            </a:r>
          </a:p>
          <a:p>
            <a:pPr marL="342900" lvl="0" indent="-342900" algn="l" defTabSz="914400">
              <a:spcBef>
                <a:spcPts val="0"/>
              </a:spcBef>
              <a:buFont typeface="Arial" panose="020B0604020202020204" pitchFamily="34" charset="0"/>
              <a:buChar char="•"/>
              <a:defRPr/>
            </a:pPr>
            <a:r>
              <a:rPr lang="en-US" altLang="en-US" sz="2400" dirty="0">
                <a:latin typeface="Calibri" panose="020F0502020204030204" pitchFamily="34" charset="0"/>
                <a:cs typeface="Calibri" panose="020F0502020204030204" pitchFamily="34" charset="0"/>
              </a:rPr>
              <a:t>What “</a:t>
            </a:r>
            <a:r>
              <a:rPr lang="en-US" altLang="en-US" sz="2400" i="1" dirty="0">
                <a:solidFill>
                  <a:srgbClr val="0000FF"/>
                </a:solidFill>
                <a:latin typeface="Cambria" panose="02040503050406030204" pitchFamily="18" charset="0"/>
                <a:ea typeface="Cambria" panose="02040503050406030204" pitchFamily="18" charset="0"/>
              </a:rPr>
              <a:t>things</a:t>
            </a:r>
            <a:r>
              <a:rPr lang="en-US" altLang="en-US" sz="2400" dirty="0">
                <a:latin typeface="Calibri" panose="020F0502020204030204" pitchFamily="34" charset="0"/>
                <a:cs typeface="Calibri" panose="020F0502020204030204" pitchFamily="34" charset="0"/>
              </a:rPr>
              <a:t>” does John have in mind?</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400" dirty="0">
                <a:latin typeface="Calibri" panose="020F0502020204030204" pitchFamily="34" charset="0"/>
                <a:cs typeface="Calibri" panose="020F0502020204030204" pitchFamily="34" charset="0"/>
              </a:rPr>
              <a:t>John </a:t>
            </a:r>
            <a:r>
              <a:rPr lang="en-US" altLang="en-US" sz="2400" b="1" i="1" dirty="0">
                <a:latin typeface="Calibri" panose="020F0502020204030204" pitchFamily="34" charset="0"/>
                <a:cs typeface="Calibri" panose="020F0502020204030204" pitchFamily="34" charset="0"/>
              </a:rPr>
              <a:t>could</a:t>
            </a:r>
            <a:r>
              <a:rPr lang="en-US" altLang="en-US" sz="2400" dirty="0">
                <a:latin typeface="Calibri" panose="020F0502020204030204" pitchFamily="34" charset="0"/>
                <a:cs typeface="Calibri" panose="020F0502020204030204" pitchFamily="34" charset="0"/>
              </a:rPr>
              <a:t> just be referring to the things he wrote in previous section (5:1-12)</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400" dirty="0">
                <a:latin typeface="Calibri" panose="020F0502020204030204" pitchFamily="34" charset="0"/>
                <a:cs typeface="Calibri" panose="020F0502020204030204" pitchFamily="34" charset="0"/>
              </a:rPr>
              <a:t>But, given the ideas that John advances in this letter, it seems more likely that John here is giving the purpose he had in writing the letter </a:t>
            </a:r>
            <a:r>
              <a:rPr lang="en-US" altLang="en-US" sz="2400" b="1" i="1" dirty="0">
                <a:latin typeface="Calibri" panose="020F0502020204030204" pitchFamily="34" charset="0"/>
                <a:cs typeface="Calibri" panose="020F0502020204030204" pitchFamily="34" charset="0"/>
              </a:rPr>
              <a:t>as a whole</a:t>
            </a:r>
            <a:r>
              <a:rPr lang="en-US" alt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66115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81412"/>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dirty="0">
                <a:ea typeface="Cambria" panose="02040503050406030204" pitchFamily="18" charset="0"/>
              </a:rPr>
              <a:t>1 John 5:13 - </a:t>
            </a:r>
            <a:r>
              <a:rPr lang="en-US" sz="2800" i="1" dirty="0">
                <a:solidFill>
                  <a:srgbClr val="0000FF"/>
                </a:solidFill>
                <a:latin typeface="Cambria" panose="02040503050406030204" pitchFamily="18" charset="0"/>
                <a:ea typeface="Cambria" panose="02040503050406030204" pitchFamily="18" charset="0"/>
              </a:rPr>
              <a:t>I write </a:t>
            </a:r>
            <a:r>
              <a:rPr lang="en-US" sz="2800" b="1" i="1" dirty="0">
                <a:solidFill>
                  <a:srgbClr val="0000FF"/>
                </a:solidFill>
                <a:latin typeface="Cambria" panose="02040503050406030204" pitchFamily="18" charset="0"/>
                <a:ea typeface="Cambria" panose="02040503050406030204" pitchFamily="18" charset="0"/>
              </a:rPr>
              <a:t>these things </a:t>
            </a:r>
            <a:r>
              <a:rPr lang="en-US" sz="2800" dirty="0">
                <a:ea typeface="Cambria" panose="02040503050406030204" pitchFamily="18" charset="0"/>
              </a:rPr>
              <a:t>[the content of the letter as a whole]</a:t>
            </a:r>
            <a:r>
              <a:rPr lang="en-US" sz="2800" i="1" dirty="0">
                <a:solidFill>
                  <a:srgbClr val="0000FF"/>
                </a:solidFill>
                <a:latin typeface="Cambria" panose="02040503050406030204" pitchFamily="18" charset="0"/>
                <a:ea typeface="Cambria" panose="02040503050406030204" pitchFamily="18" charset="0"/>
              </a:rPr>
              <a:t> to you who believe in the name of the Son of God that you may know that you have eternal life. </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522692"/>
            <a:ext cx="8184469" cy="4993675"/>
          </a:xfrm>
        </p:spPr>
        <p:txBody>
          <a:bodyPr>
            <a:normAutofit fontScale="92500" lnSpcReduction="10000"/>
          </a:bodyPr>
          <a:lstStyle/>
          <a:p>
            <a:pPr>
              <a:lnSpc>
                <a:spcPct val="80000"/>
              </a:lnSpc>
            </a:pPr>
            <a:r>
              <a:rPr lang="en-US" altLang="en-US" dirty="0"/>
              <a:t>John’s readers had been disturbed by the denials and claims of the false teachers who:</a:t>
            </a:r>
          </a:p>
          <a:p>
            <a:pPr lvl="1">
              <a:lnSpc>
                <a:spcPct val="80000"/>
              </a:lnSpc>
            </a:pPr>
            <a:r>
              <a:rPr lang="en-US" altLang="en-US" dirty="0"/>
              <a:t>Denied important elements of the message the readers had embraced at the beginning. </a:t>
            </a:r>
          </a:p>
          <a:p>
            <a:pPr lvl="1">
              <a:lnSpc>
                <a:spcPct val="80000"/>
              </a:lnSpc>
            </a:pPr>
            <a:r>
              <a:rPr lang="en-US" altLang="en-US" dirty="0"/>
              <a:t>Claimed to be recipients of special revelation through the Spirit to which the readers were not privy. </a:t>
            </a:r>
          </a:p>
          <a:p>
            <a:pPr>
              <a:lnSpc>
                <a:spcPct val="80000"/>
              </a:lnSpc>
            </a:pPr>
            <a:r>
              <a:rPr lang="en-US" altLang="en-US" dirty="0"/>
              <a:t>John's primary reason for writing the letter was to bolster his reader’s assurance by counteracting the heresies of the false teachers. </a:t>
            </a:r>
          </a:p>
          <a:p>
            <a:pPr>
              <a:lnSpc>
                <a:spcPct val="80000"/>
              </a:lnSpc>
            </a:pPr>
            <a:r>
              <a:rPr lang="en-US" altLang="en-US" dirty="0"/>
              <a:t>John sought to do this by pointing out that it was </a:t>
            </a:r>
            <a:r>
              <a:rPr lang="en-US" altLang="en-US" b="1" i="1" dirty="0"/>
              <a:t>his readers </a:t>
            </a:r>
            <a:r>
              <a:rPr lang="en-US" altLang="en-US" dirty="0"/>
              <a:t>who had </a:t>
            </a:r>
            <a:r>
              <a:rPr lang="en-US" altLang="en-US" b="1" i="1" dirty="0"/>
              <a:t>truly</a:t>
            </a:r>
            <a:r>
              <a:rPr lang="en-US" altLang="en-US" dirty="0"/>
              <a:t> received “</a:t>
            </a:r>
            <a:r>
              <a:rPr lang="en-US" altLang="en-US" i="1" dirty="0">
                <a:solidFill>
                  <a:srgbClr val="0000FF"/>
                </a:solidFill>
                <a:latin typeface="Cambria" panose="02040503050406030204" pitchFamily="18" charset="0"/>
                <a:ea typeface="Cambria" panose="02040503050406030204" pitchFamily="18" charset="0"/>
              </a:rPr>
              <a:t>eternal life</a:t>
            </a:r>
            <a:r>
              <a:rPr lang="en-US" altLang="en-US" dirty="0"/>
              <a:t>” and who </a:t>
            </a:r>
            <a:r>
              <a:rPr lang="en-US" altLang="en-US" b="1" i="1" dirty="0"/>
              <a:t>truly</a:t>
            </a:r>
            <a:r>
              <a:rPr lang="en-US" altLang="en-US" dirty="0"/>
              <a:t> knew God, </a:t>
            </a:r>
            <a:r>
              <a:rPr lang="en-US" altLang="en-US" b="1" i="1" dirty="0"/>
              <a:t>not</a:t>
            </a:r>
            <a:r>
              <a:rPr lang="en-US" altLang="en-US" dirty="0"/>
              <a:t> the </a:t>
            </a:r>
            <a:r>
              <a:rPr lang="en-US" altLang="en-US" b="1" i="1" dirty="0"/>
              <a:t>false teachers</a:t>
            </a:r>
            <a:r>
              <a:rPr lang="en-US" altLang="en-US" dirty="0"/>
              <a:t>. John’s readers had given </a:t>
            </a:r>
            <a:r>
              <a:rPr lang="en-US" altLang="en-US" b="1" i="1" dirty="0"/>
              <a:t>evidence</a:t>
            </a:r>
            <a:r>
              <a:rPr lang="en-US" altLang="en-US" dirty="0"/>
              <a:t> of their eternal life in that they: </a:t>
            </a:r>
          </a:p>
          <a:p>
            <a:pPr lvl="1">
              <a:lnSpc>
                <a:spcPct val="80000"/>
              </a:lnSpc>
            </a:pPr>
            <a:r>
              <a:rPr lang="en-US" altLang="en-US" dirty="0"/>
              <a:t>Continued in the teaching first proclaimed by the eyewitnesses</a:t>
            </a:r>
          </a:p>
          <a:p>
            <a:pPr lvl="1">
              <a:lnSpc>
                <a:spcPct val="80000"/>
              </a:lnSpc>
            </a:pPr>
            <a:r>
              <a:rPr lang="en-US" altLang="en-US" dirty="0"/>
              <a:t>Continued to obey the commands of the Lord</a:t>
            </a:r>
          </a:p>
          <a:p>
            <a:pPr lvl="1">
              <a:lnSpc>
                <a:spcPct val="80000"/>
              </a:lnSpc>
            </a:pPr>
            <a:r>
              <a:rPr lang="en-US" altLang="en-US" dirty="0"/>
              <a:t>Loved the children of God</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pp.188-189</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9137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07437"/>
            <a:ext cx="8213902" cy="4430719"/>
          </a:xfrm>
        </p:spPr>
        <p:txBody>
          <a:bodyPr>
            <a:normAutofit fontScale="85000" lnSpcReduction="20000"/>
          </a:bodyPr>
          <a:lstStyle/>
          <a:p>
            <a:pPr algn="l"/>
            <a:r>
              <a:rPr lang="en-US" sz="2400" i="1" baseline="30000" dirty="0">
                <a:latin typeface="Cambria" panose="02040503050406030204" pitchFamily="18" charset="0"/>
                <a:ea typeface="Cambria" panose="02040503050406030204" pitchFamily="18" charset="0"/>
              </a:rPr>
              <a:t>13</a:t>
            </a:r>
            <a:r>
              <a:rPr lang="en-US" sz="2000"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I write these things to you who believe in the name of the Son of God that you may know that you have eternal life. </a:t>
            </a:r>
            <a:r>
              <a:rPr lang="en-US" sz="2800" i="1" baseline="30000" dirty="0">
                <a:latin typeface="Cambria" panose="02040503050406030204" pitchFamily="18" charset="0"/>
                <a:ea typeface="Cambria" panose="02040503050406030204" pitchFamily="18" charset="0"/>
              </a:rPr>
              <a:t>14</a:t>
            </a:r>
            <a:r>
              <a:rPr lang="en-US" sz="2400" i="1" dirty="0">
                <a:solidFill>
                  <a:srgbClr val="0000FF"/>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And this is the confidence that we have toward him, that if we ask anything according to his will he hears us. </a:t>
            </a:r>
            <a:r>
              <a:rPr lang="en-US" sz="2800" i="1" baseline="30000" dirty="0">
                <a:latin typeface="Cambria" panose="02040503050406030204" pitchFamily="18" charset="0"/>
                <a:ea typeface="Cambria" panose="02040503050406030204" pitchFamily="18" charset="0"/>
              </a:rPr>
              <a:t>15</a:t>
            </a:r>
            <a:r>
              <a:rPr lang="en-US" sz="2400" i="1" dirty="0">
                <a:solidFill>
                  <a:srgbClr val="0000FF"/>
                </a:solidFill>
                <a:latin typeface="Cambria" panose="02040503050406030204" pitchFamily="18" charset="0"/>
                <a:ea typeface="Cambria" panose="02040503050406030204" pitchFamily="18" charset="0"/>
              </a:rPr>
              <a:t> And if we know that he hears us in whatever we ask, we know that we have the requests that we have asked of him. </a:t>
            </a:r>
            <a:r>
              <a:rPr lang="en-US" sz="2800" i="1" baseline="30000" dirty="0">
                <a:latin typeface="Cambria" panose="02040503050406030204" pitchFamily="18" charset="0"/>
                <a:ea typeface="Cambria" panose="02040503050406030204" pitchFamily="18" charset="0"/>
              </a:rPr>
              <a:t>16</a:t>
            </a:r>
            <a:r>
              <a:rPr lang="en-US" sz="2400" i="1" dirty="0">
                <a:solidFill>
                  <a:srgbClr val="0000FF"/>
                </a:solidFill>
                <a:latin typeface="Cambria" panose="02040503050406030204" pitchFamily="18" charset="0"/>
                <a:ea typeface="Cambria" panose="02040503050406030204" pitchFamily="18" charset="0"/>
              </a:rPr>
              <a:t> If anyone sees his brother committing a sin not leading to death, he shall ask, and God will give him life--to those who commit sins that do not lead to death. There is sin that leads to death; I do not say that one should pray for that. </a:t>
            </a:r>
            <a:r>
              <a:rPr lang="en-US" sz="2800" i="1" baseline="30000" dirty="0">
                <a:latin typeface="Cambria" panose="02040503050406030204" pitchFamily="18" charset="0"/>
                <a:ea typeface="Cambria" panose="02040503050406030204" pitchFamily="18" charset="0"/>
              </a:rPr>
              <a:t>17</a:t>
            </a:r>
            <a:r>
              <a:rPr lang="en-US" sz="2400" i="1" dirty="0">
                <a:solidFill>
                  <a:srgbClr val="0000FF"/>
                </a:solidFill>
                <a:latin typeface="Cambria" panose="02040503050406030204" pitchFamily="18" charset="0"/>
                <a:ea typeface="Cambria" panose="02040503050406030204" pitchFamily="18" charset="0"/>
              </a:rPr>
              <a:t> All wrongdoing is sin, but there is sin that does not lead to death. </a:t>
            </a:r>
            <a:r>
              <a:rPr lang="en-US" sz="2800" i="1" baseline="30000" dirty="0">
                <a:latin typeface="Cambria" panose="02040503050406030204" pitchFamily="18" charset="0"/>
                <a:ea typeface="Cambria" panose="02040503050406030204" pitchFamily="18" charset="0"/>
              </a:rPr>
              <a:t>18</a:t>
            </a:r>
            <a:r>
              <a:rPr lang="en-US" sz="2400" i="1" dirty="0">
                <a:solidFill>
                  <a:srgbClr val="0000FF"/>
                </a:solidFill>
                <a:latin typeface="Cambria" panose="02040503050406030204" pitchFamily="18" charset="0"/>
                <a:ea typeface="Cambria" panose="02040503050406030204" pitchFamily="18" charset="0"/>
              </a:rPr>
              <a:t> We know that everyone who has been born of God does not keep on sinning, but he who was born of God protects him, and the evil one does not touch him. </a:t>
            </a:r>
            <a:r>
              <a:rPr lang="en-US" sz="2800" i="1" baseline="30000" dirty="0">
                <a:latin typeface="Cambria" panose="02040503050406030204" pitchFamily="18" charset="0"/>
                <a:ea typeface="Cambria" panose="02040503050406030204" pitchFamily="18" charset="0"/>
              </a:rPr>
              <a:t>19</a:t>
            </a:r>
            <a:r>
              <a:rPr lang="en-US" sz="2400" i="1" dirty="0">
                <a:solidFill>
                  <a:srgbClr val="0000FF"/>
                </a:solidFill>
                <a:latin typeface="Cambria" panose="02040503050406030204" pitchFamily="18" charset="0"/>
                <a:ea typeface="Cambria" panose="02040503050406030204" pitchFamily="18" charset="0"/>
              </a:rPr>
              <a:t> We know that we are from God, and the whole world lies in the power of the evil one. </a:t>
            </a:r>
            <a:r>
              <a:rPr lang="en-US" sz="2800" i="1" baseline="30000" dirty="0">
                <a:latin typeface="Cambria" panose="02040503050406030204" pitchFamily="18" charset="0"/>
                <a:ea typeface="Cambria" panose="02040503050406030204" pitchFamily="18" charset="0"/>
              </a:rPr>
              <a:t>20</a:t>
            </a:r>
            <a:r>
              <a:rPr lang="en-US" sz="2400" i="1" dirty="0">
                <a:solidFill>
                  <a:srgbClr val="0000FF"/>
                </a:solidFill>
                <a:latin typeface="Cambria" panose="02040503050406030204" pitchFamily="18" charset="0"/>
                <a:ea typeface="Cambria" panose="02040503050406030204" pitchFamily="18" charset="0"/>
              </a:rPr>
              <a:t> And we know that the Son of God has come and has given us understanding, so that we may know him who is true; and we are in him who is true, in his Son Jesus Christ. He is the true God and eternal life. </a:t>
            </a:r>
            <a:r>
              <a:rPr lang="en-US" sz="2800" i="1" baseline="30000" dirty="0">
                <a:latin typeface="Cambria" panose="02040503050406030204" pitchFamily="18" charset="0"/>
                <a:ea typeface="Cambria" panose="02040503050406030204" pitchFamily="18" charset="0"/>
              </a:rPr>
              <a:t>21</a:t>
            </a:r>
            <a:r>
              <a:rPr lang="en-US" sz="2400" i="1" dirty="0">
                <a:solidFill>
                  <a:srgbClr val="0000FF"/>
                </a:solidFill>
                <a:latin typeface="Cambria" panose="02040503050406030204" pitchFamily="18" charset="0"/>
                <a:ea typeface="Cambria" panose="02040503050406030204" pitchFamily="18" charset="0"/>
              </a:rPr>
              <a:t> Little children, keep yourselves from idols.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5:13-21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15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200" dirty="0">
                <a:latin typeface="Calibri" panose="020F0502020204030204" pitchFamily="34" charset="0"/>
                <a:cs typeface="Calibri" panose="020F0502020204030204" pitchFamily="34" charset="0"/>
              </a:rPr>
              <a:t>The reason that a just and holy God is free to bless us with answers to prayer, even though we are sinners who deserve condemnation, is that Jesus Christ died for our sins and turned away the wrath of God from us. Everything beneficial, which fallen human beings have ever experienced, was purchased at Calvary. And therefore, all answers to prayer are free gifts based on God's mercy. </a:t>
            </a:r>
            <a:endParaRPr kumimoji="0" lang="en-US" altLang="en-US" sz="22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TextBox 3">
            <a:extLst>
              <a:ext uri="{FF2B5EF4-FFF2-40B4-BE49-F238E27FC236}">
                <a16:creationId xmlns:a16="http://schemas.microsoft.com/office/drawing/2014/main" id="{F98F9465-99F3-43FB-A3BC-4C7C8CB334E8}"/>
              </a:ext>
            </a:extLst>
          </p:cNvPr>
          <p:cNvSpPr txBox="1"/>
          <p:nvPr/>
        </p:nvSpPr>
        <p:spPr>
          <a:xfrm>
            <a:off x="0" y="6571768"/>
            <a:ext cx="9144000" cy="341632"/>
          </a:xfrm>
          <a:prstGeom prst="rect">
            <a:avLst/>
          </a:prstGeom>
          <a:noFill/>
        </p:spPr>
        <p:txBody>
          <a:bodyPr wrap="square" rtlCol="0">
            <a:spAutoFit/>
          </a:bodyPr>
          <a:lstStyle/>
          <a:p>
            <a:pPr>
              <a:lnSpc>
                <a:spcPct val="90000"/>
              </a:lnSpc>
            </a:pPr>
            <a:r>
              <a:rPr lang="en-US" altLang="en-US" dirty="0">
                <a:latin typeface="Calibri" panose="020F0502020204030204" pitchFamily="34" charset="0"/>
                <a:cs typeface="Calibri" panose="020F0502020204030204" pitchFamily="34" charset="0"/>
                <a:hlinkClick r:id="rId4"/>
              </a:rPr>
              <a:t>https://www.desiringgod.org/messages/what-do-answers-to-prayer-depend-on-part-2</a:t>
            </a:r>
            <a:r>
              <a:rPr lang="en-US" altLang="en-US" dirty="0">
                <a:latin typeface="Calibri" panose="020F0502020204030204" pitchFamily="34" charset="0"/>
                <a:cs typeface="Calibri" panose="020F0502020204030204" pitchFamily="34" charset="0"/>
              </a:rPr>
              <a:t> </a:t>
            </a:r>
            <a:endParaRPr lang="en-US" altLang="en-US"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178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86449</TotalTime>
  <Words>14230</Words>
  <Application>Microsoft Office PowerPoint</Application>
  <PresentationFormat>On-screen Show (4:3)</PresentationFormat>
  <Paragraphs>288</Paragraphs>
  <Slides>54</Slides>
  <Notes>14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54</vt:i4>
      </vt:variant>
    </vt:vector>
  </HeadingPairs>
  <TitlesOfParts>
    <vt:vector size="69" baseType="lpstr">
      <vt:lpstr>Arial</vt:lpstr>
      <vt:lpstr>Book Antiqua</vt:lpstr>
      <vt:lpstr>Bwhebb</vt:lpstr>
      <vt:lpstr>Calibri</vt:lpstr>
      <vt:lpstr>Calibri Light</vt:lpstr>
      <vt:lpstr>Cambria</vt:lpstr>
      <vt:lpstr>Coronet</vt:lpstr>
      <vt:lpstr>Tahoma</vt:lpstr>
      <vt:lpstr>Times New Roman</vt:lpstr>
      <vt:lpstr>Wingdings</vt:lpstr>
      <vt:lpstr>Office Theme</vt:lpstr>
      <vt:lpstr>140_Office Theme</vt:lpstr>
      <vt:lpstr>1_Office Theme</vt:lpstr>
      <vt:lpstr>Custom Design</vt:lpstr>
      <vt:lpstr>7_Compass</vt:lpstr>
      <vt:lpstr>The Book of 1 John</vt:lpstr>
      <vt:lpstr>Outline of 1 John</vt:lpstr>
      <vt:lpstr>4:7-5:21 The Third Presentation of the Three Tests of FELLOWSHIP WITH GOD: RIGHTEOUSNESS, LOVE and BELIEF in Jesus </vt:lpstr>
      <vt:lpstr>1 John 5:13-21 The Certainties of Christian Belief</vt:lpstr>
      <vt:lpstr>5:13-21 - The Certainties of Christian Belief This concluding section pulls together many of the major ideas found in 1 John, as the following comparison shows:</vt:lpstr>
      <vt:lpstr>PowerPoint Presentation</vt:lpstr>
      <vt:lpstr>PowerPoint Presentation</vt:lpstr>
      <vt:lpstr>1 John 5:13 - I write these things [the content of the letter as a whole] to you who believe in the name of the Son of God that you may know that you have eternal life. </vt:lpstr>
      <vt:lpstr>PowerPoint Presentation</vt:lpstr>
      <vt:lpstr>PowerPoint Presentation</vt:lpstr>
      <vt:lpstr>What does it mean to ask God “according to His will”? </vt:lpstr>
      <vt:lpstr>What does it mean to ask God “according to his will”? </vt:lpstr>
      <vt:lpstr>What does it mean to ask God “according to his will”? </vt:lpstr>
      <vt:lpstr>What does it mean to ask God “according to his will”? </vt:lpstr>
      <vt:lpstr>What does it mean to ask God “according to his will”? </vt:lpstr>
      <vt:lpstr>What does it mean to ask God “according to his will”? </vt:lpstr>
      <vt:lpstr>What does it mean to ask God “according to his will”? </vt:lpstr>
      <vt:lpstr>PowerPoint Presentation</vt:lpstr>
      <vt:lpstr>PowerPoint Presentation</vt:lpstr>
      <vt:lpstr>PowerPoint Presentation</vt:lpstr>
      <vt:lpstr>PowerPoint Presentation</vt:lpstr>
      <vt:lpstr>PowerPoint Presentation</vt:lpstr>
      <vt:lpstr>PowerPoint Presentation</vt:lpstr>
      <vt:lpstr>What is the “sin that leads to death”?</vt:lpstr>
      <vt:lpstr>What is the “sin that leads to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what way was Jesus “born of God”?</vt:lpstr>
      <vt:lpstr>In what way was Jesus “born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John 5:20 - And we know that the Son of God has come and has given us understanding, so that we may know him who is true; and we are in him who is true, in his Son Jesus Christ. He is the true God and eternal life.  Who does “He” refer to: Jesus or the Father? </vt:lpstr>
      <vt:lpstr>PowerPoint Presentation</vt:lpstr>
      <vt:lpstr>PowerPoint Presentation</vt:lpstr>
      <vt:lpstr>Paraphrastic Commentary on 1 John 5:3b-21</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1262</cp:revision>
  <cp:lastPrinted>2022-03-13T14:16:28Z</cp:lastPrinted>
  <dcterms:created xsi:type="dcterms:W3CDTF">2021-10-27T02:35:00Z</dcterms:created>
  <dcterms:modified xsi:type="dcterms:W3CDTF">2022-03-13T14:23:40Z</dcterms:modified>
</cp:coreProperties>
</file>