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9.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theme/theme10.xml" ContentType="application/vnd.openxmlformats-officedocument.theme+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theme/theme11.xml" ContentType="application/vnd.openxmlformats-officedocument.theme+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theme/theme12.xml" ContentType="application/vnd.openxmlformats-officedocument.theme+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theme/theme13.xml" ContentType="application/vnd.openxmlformats-officedocument.theme+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3" r:id="rId2"/>
    <p:sldMasterId id="2147483655" r:id="rId3"/>
    <p:sldMasterId id="2147483657" r:id="rId4"/>
    <p:sldMasterId id="2147483659" r:id="rId5"/>
    <p:sldMasterId id="2147483661" r:id="rId6"/>
    <p:sldMasterId id="2147483663" r:id="rId7"/>
    <p:sldMasterId id="2147483667" r:id="rId8"/>
    <p:sldMasterId id="2147483665" r:id="rId9"/>
    <p:sldMasterId id="2147484058" r:id="rId10"/>
    <p:sldMasterId id="2147484095" r:id="rId11"/>
    <p:sldMasterId id="2147484108" r:id="rId12"/>
    <p:sldMasterId id="2147484120" r:id="rId13"/>
    <p:sldMasterId id="2147484132" r:id="rId14"/>
  </p:sldMasterIdLst>
  <p:notesMasterIdLst>
    <p:notesMasterId r:id="rId32"/>
  </p:notesMasterIdLst>
  <p:sldIdLst>
    <p:sldId id="435" r:id="rId15"/>
    <p:sldId id="436" r:id="rId16"/>
    <p:sldId id="437" r:id="rId17"/>
    <p:sldId id="438" r:id="rId18"/>
    <p:sldId id="322" r:id="rId19"/>
    <p:sldId id="266" r:id="rId20"/>
    <p:sldId id="312" r:id="rId21"/>
    <p:sldId id="342" r:id="rId22"/>
    <p:sldId id="267" r:id="rId23"/>
    <p:sldId id="305" r:id="rId24"/>
    <p:sldId id="343" r:id="rId25"/>
    <p:sldId id="345" r:id="rId26"/>
    <p:sldId id="346" r:id="rId27"/>
    <p:sldId id="344" r:id="rId28"/>
    <p:sldId id="347" r:id="rId29"/>
    <p:sldId id="348" r:id="rId30"/>
    <p:sldId id="439" r:id="rId31"/>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9900"/>
    <a:srgbClr val="0000FF"/>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7" autoAdjust="0"/>
    <p:restoredTop sz="94707" autoAdjust="0"/>
  </p:normalViewPr>
  <p:slideViewPr>
    <p:cSldViewPr>
      <p:cViewPr varScale="1">
        <p:scale>
          <a:sx n="107" d="100"/>
          <a:sy n="107" d="100"/>
        </p:scale>
        <p:origin x="-9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notesViewPr>
    <p:cSldViewPr>
      <p:cViewPr varScale="1">
        <p:scale>
          <a:sx n="53" d="100"/>
          <a:sy n="53" d="100"/>
        </p:scale>
        <p:origin x="-1218" y="-102"/>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4.xml"/><Relationship Id="rId26"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slide" Target="slides/slide7.xml"/><Relationship Id="rId34"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3.xml"/><Relationship Id="rId25" Type="http://schemas.openxmlformats.org/officeDocument/2006/relationships/slide" Target="slides/slide1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2.xml"/><Relationship Id="rId20" Type="http://schemas.openxmlformats.org/officeDocument/2006/relationships/slide" Target="slides/slide6.xml"/><Relationship Id="rId29"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0.xml"/><Relationship Id="rId32"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1.xml"/><Relationship Id="rId23" Type="http://schemas.openxmlformats.org/officeDocument/2006/relationships/slide" Target="slides/slide9.xml"/><Relationship Id="rId28" Type="http://schemas.openxmlformats.org/officeDocument/2006/relationships/slide" Target="slides/slide14.xml"/><Relationship Id="rId36"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5.xml"/><Relationship Id="rId31" Type="http://schemas.openxmlformats.org/officeDocument/2006/relationships/slide" Target="slides/slide17.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8.xml"/><Relationship Id="rId27" Type="http://schemas.openxmlformats.org/officeDocument/2006/relationships/slide" Target="slides/slide13.xml"/><Relationship Id="rId30" Type="http://schemas.openxmlformats.org/officeDocument/2006/relationships/slide" Target="slides/slide1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pPr>
                <a:defRPr/>
              </a:pPr>
              <a:t>‹#›</a:t>
            </a:fld>
            <a:endParaRPr 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pPr>
                <a:defRPr/>
              </a:pPr>
              <a:t>‹#›</a:t>
            </a:fld>
            <a:endParaRPr lang="en-US"/>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116574"/>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8623320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6246063"/>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706929"/>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468395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5758386"/>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78846338"/>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0402335"/>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756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pPr>
                <a:defRPr/>
              </a:pPr>
              <a:t>‹#›</a:t>
            </a:fld>
            <a:endParaRPr 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5960554"/>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414467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4193579"/>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4713155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873441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4955140"/>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630647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1234870"/>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14364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8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4950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4950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4CC765C9-B54E-4D11-9C11-A4DD2A1B06EA}" type="slidenum">
              <a:rPr lang="en-US"/>
              <a:pPr>
                <a:defRPr/>
              </a:pPr>
              <a:t>‹#›</a:t>
            </a:fld>
            <a:endParaRPr lang="en-US"/>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3169324"/>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4845547"/>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9825957"/>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716472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8315952"/>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5739444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98935369"/>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292969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5536827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974512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0CF5FD-D95A-4C53-964C-7C986D2A6270}" type="slidenum">
              <a:rPr lang="en-US"/>
              <a:pPr>
                <a:defRPr/>
              </a:pPr>
              <a:t>‹#›</a:t>
            </a:fld>
            <a:endParaRPr lang="en-US"/>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60703754"/>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71074682"/>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4657943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2979868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19805386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22911834"/>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4213476"/>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8822819"/>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921877979"/>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238795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5ED685-89B6-452E-9A97-0D766D794D01}" type="slidenum">
              <a:rPr lang="en-US"/>
              <a:pPr>
                <a:defRPr/>
              </a:pPr>
              <a:t>‹#›</a:t>
            </a:fld>
            <a:endParaRPr lang="en-US"/>
          </a:p>
        </p:txBody>
      </p:sp>
    </p:spTree>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0528904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72901023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575713413"/>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78254894"/>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0610576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73751722"/>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7762933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5170"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135171"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EA22F02-9D4D-4365-9A60-CD7C7B4E8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4362949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10000309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1163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5AB6B5-BB2E-4C4D-9389-23036A0E0CE8}" type="slidenum">
              <a:rPr lang="en-US"/>
              <a:pPr>
                <a:defRPr/>
              </a:pPr>
              <a:t>‹#›</a:t>
            </a:fld>
            <a:endParaRPr lang="en-US"/>
          </a:p>
        </p:txBody>
      </p:sp>
    </p:spTree>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57852156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209393232"/>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5397084"/>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080466396"/>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955115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730177371"/>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26AA82F-DED7-45EE-B7C4-6ECC0968856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18709508"/>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7AECA77-96C3-4907-BF13-681E80F4DEF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2119336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4F7946E-3D06-4BCB-A74A-F4542EF36B26}"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4C245E4-995E-4839-BDCA-3186DCE95D9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16DFABB-27FE-4421-89BA-F3D09A338E1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87541CF-2895-4DC6-909B-FA1273B72ED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A89849-1C56-4371-9B43-5AF39FDFB733}"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C15784F-95B1-40B7-ACB5-6E8F4ED2527A}"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079195-FF8B-4A91-81C4-997B732579C6}"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456378-2554-4B67-9C71-718D62CC5E1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5462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5C288B9-6A6D-4A9D-99E9-F81C44D2CD5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9F217AB-FA40-43CA-BE34-69F95A159EFA}"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BA2E23D-2C89-4F87-9E54-62CCDBA3C296}"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2F303F-B34B-475B-A533-3C8DEB18961F}"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0A764F8-85A8-4696-B295-8E907C14C9A6}"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EF1F681-0494-4A88-B0B6-2E0958196A8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076AF9C-535D-47C9-AA6B-4D0951C1D02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54D80C-6FA2-4C97-AF2B-0D6706FEFBE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4E0DE7-BF0F-4C8F-9DBC-B285301F6D1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A321DA0-ACB9-42ED-B15D-3CB1E01DE961}"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5F5497-75E8-4516-9795-D207788FC3F5}"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61D431-0AB2-4B5B-9992-BD50D2EEE062}"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07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07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0DEA5F9-7924-4DAD-A0C3-46237210DEDB}"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F086CC-468D-4F20-BC8C-9F4B5216FED7}"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7FED96B-BAA0-4BAB-B9DB-7E20DF02635C}"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855128-8748-4527-AAE4-704D5AB459F0}"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5F266D9-A218-48E8-B889-622369D5F621}"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E4412E3-59DD-440B-9778-AF8DC12DD89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DA0BF2B-ECF4-4166-9AA4-A8535B90505C}"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C7B8CA9-25FC-4345-9920-02F73D19F787}"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9F86EC6-30FE-4AF1-871C-076E7CA70FB6}"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C7A7A0-0036-4981-99DE-C36FD95623C7}"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720D799-6D3A-45A7-9ADA-57CFBFC5DD81}"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4FB32D-18F4-4138-AD73-59622E78A90E}"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4866"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486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D17560D7-9762-4889-A2B9-36F40CAD6552}"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5E4F91-9711-4E5A-9A1E-44A4F2220180}"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E50152-7FA0-4987-A0A6-3598161FE33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B6EA71-82EF-4C30-836C-8B16754559E0}" type="slidenum">
              <a:rPr lang="en-US"/>
              <a:pPr>
                <a:defRPr/>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154571C-A398-4080-A248-109B2C079B5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DB797F-9369-4849-8CCD-3C3F2F2E8F2A}"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505E867-2244-42E4-852F-DF882A2F75EC}" type="slidenum">
              <a:rPr lang="en-US"/>
              <a:pPr>
                <a:defRPr/>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5B8177E-C740-4424-BAD7-37B1E2C847DF}" type="slidenum">
              <a:rPr lang="en-US"/>
              <a:pPr>
                <a:defRPr/>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E9D3071-0B10-45D5-A94E-AA6ACB7BAB27}" type="slidenum">
              <a:rPr lang="en-US"/>
              <a:pPr>
                <a:defRPr/>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1A8D-49DF-4304-B88D-AFF2697A99FC}" type="slidenum">
              <a:rPr lang="en-US"/>
              <a:pPr>
                <a:defRPr/>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7AA3E7-CFC1-43B0-9192-B40DA76B7290}" type="slidenum">
              <a:rPr lang="en-US"/>
              <a:pPr>
                <a:defRPr/>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6CA667-44EF-4514-AA95-CB00E2CC1353}" type="slidenum">
              <a:rPr lang="en-US"/>
              <a:pPr>
                <a:defRPr/>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6896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E4A9EC6-505B-493A-8F7F-CF3863C5ECA7}" type="slidenum">
              <a:rPr lang="en-US"/>
              <a:pPr>
                <a:defRPr/>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9B4F36-EDDA-4ECB-B992-9A99A040491F}" type="slidenum">
              <a:rPr lang="en-US"/>
              <a:pPr>
                <a:defRPr/>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6F57FB-1660-4A1F-807C-1172D17631F8}" type="slidenum">
              <a:rPr lang="en-US"/>
              <a:pPr>
                <a:defRPr/>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6CF667-1317-4134-9DC7-8DFCA6E07EC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B9819C9-EDB0-4AFF-BD50-14164D73E079}" type="slidenum">
              <a:rPr lang="en-US"/>
              <a:pPr>
                <a:defRPr/>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37A7948-F99F-448C-B9AA-87406703B41E}" type="slidenum">
              <a:rPr lang="en-US"/>
              <a:pPr>
                <a:defRPr/>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F84E54-1AFE-4B66-A1EE-F615476732E1}" type="slidenum">
              <a:rPr lang="en-US"/>
              <a:pPr>
                <a:defRPr/>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7F06D1-DB29-43FA-AC0B-5FA5E3982DE8}" type="slidenum">
              <a:rPr lang="en-US"/>
              <a:pPr>
                <a:defRPr/>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BE9D10-8182-4D19-BCDB-B7E5EDD0FD22}" type="slidenum">
              <a:rPr lang="en-US"/>
              <a:pPr>
                <a:defRPr/>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B402FF-A500-4BA7-A9D9-569E68087C03}" type="slidenum">
              <a:rPr lang="en-US"/>
              <a:pPr>
                <a:defRPr/>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35849F-8FB2-4665-8B55-A8B0489AEA8E}" type="slidenum">
              <a:rPr lang="en-US"/>
              <a:pPr>
                <a:defRPr/>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3790F-B1CB-495F-A61E-801AE3F57A97}" type="slidenum">
              <a:rPr lang="en-US"/>
              <a:pPr>
                <a:defRPr/>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7305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CE30CCD6-8C15-42FF-9D04-64FD38D07066}" type="slidenum">
              <a:rPr lang="en-US"/>
              <a:pPr>
                <a:defRPr/>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6B830D-B1D4-4236-985C-F0187643C9A9}" type="slidenum">
              <a:rPr lang="en-US"/>
              <a:pPr>
                <a:defRPr/>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68BF5E-3BD4-4E50-8BCD-D016A3C9ED6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6D68570-D208-45A6-8F60-4E70EA5D6A08}" type="slidenum">
              <a:rPr lang="en-US"/>
              <a:pPr>
                <a:defRPr/>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0835AE-4272-4696-8E56-E768F4889341}" type="slidenum">
              <a:rPr lang="en-US"/>
              <a:pPr>
                <a:defRPr/>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599E945-05D4-4E98-9C2C-13304746A142}" type="slidenum">
              <a:rPr lang="en-US"/>
              <a:pPr>
                <a:defRPr/>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167CFA-A199-4199-AA29-FBB151BDB8FD}" type="slidenum">
              <a:rPr lang="en-US"/>
              <a:pPr>
                <a:defRPr/>
              </a:pPr>
              <a:t>‹#›</a:t>
            </a:fld>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6DDDF-8C9D-4852-981A-2D72514B7862}" type="slidenum">
              <a:rPr lang="en-US"/>
              <a:pPr>
                <a:defRPr/>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13C6C80-2658-4119-A93D-9676AEB4BEBC}" type="slidenum">
              <a:rPr lang="en-US"/>
              <a:pPr>
                <a:defRPr/>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3B1120-3B9A-4071-936C-F91DCB44C05F}" type="slidenum">
              <a:rPr lang="en-US"/>
              <a:pPr>
                <a:defRPr/>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8AEEEA-D9C2-4F8A-85BA-BE2B573B2036}" type="slidenum">
              <a:rPr lang="en-US"/>
              <a:pPr>
                <a:defRPr/>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96C43C-E425-40F8-8CDB-59D1BE0E2013}" type="slidenum">
              <a:rPr lang="en-US"/>
              <a:pPr>
                <a:defRPr/>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15042"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215043"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F9EC4E4A-9EA1-42CF-B10C-522FEE681B18}" type="slidenum">
              <a:rPr lang="en-US"/>
              <a:pPr>
                <a:defRPr/>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C2ED59-5171-47BD-B58B-D57C4DF70DE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6A2AA83-4A4A-4DE6-9322-07368A2EA6DE}" type="slidenum">
              <a:rPr lang="en-US"/>
              <a:pPr>
                <a:defRPr/>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D319C5-A41E-4C27-A845-94FFEFC6A713}" type="slidenum">
              <a:rPr lang="en-US"/>
              <a:pPr>
                <a:defRPr/>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BCAEAAA-DF66-4B24-BDFC-51EDD811BAEE}" type="slidenum">
              <a:rPr lang="en-US"/>
              <a:pPr>
                <a:defRPr/>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A936FCD-A7F9-4692-A1EE-44AF02116972}" type="slidenum">
              <a:rPr lang="en-US"/>
              <a:pPr>
                <a:defRPr/>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CDEAFD0-FCD0-4669-BB32-AF0F4C511530}" type="slidenum">
              <a:rPr lang="en-US"/>
              <a:pPr>
                <a:defRPr/>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39AD8084-1B4D-40E7-9427-AE1761E8497A}" type="slidenum">
              <a:rPr lang="en-US"/>
              <a:pPr>
                <a:defRPr/>
              </a:pPr>
              <a:t>‹#›</a:t>
            </a:fld>
            <a:endParaRPr lang="en-US"/>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E4B8FD6-2CEC-40B4-A88C-39747BD63928}" type="slidenum">
              <a:rPr lang="en-US"/>
              <a:pPr>
                <a:defRPr/>
              </a:pPr>
              <a:t>‹#›</a:t>
            </a:fld>
            <a:endParaRPr lang="en-US"/>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42ACFA-8CC2-46C2-A5FA-B996F41BFF85}" type="slidenum">
              <a:rPr lang="en-US"/>
              <a:pPr>
                <a:defRPr/>
              </a:pPr>
              <a:t>‹#›</a:t>
            </a:fld>
            <a:endParaRPr lang="en-US"/>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C27A771-557E-4BB5-B7F8-D8D77CF737CE}" type="slidenum">
              <a:rPr lang="en-US"/>
              <a:pPr>
                <a:defRPr/>
              </a:pPr>
              <a:t>‹#›</a:t>
            </a:fld>
            <a:endParaRPr lang="en-US"/>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FBE858-61C5-4945-B81D-9728F71E1864}" type="slidenum">
              <a:rPr lang="en-US"/>
              <a:pPr>
                <a:defRPr/>
              </a:pPr>
              <a:t>‹#›</a:t>
            </a:fld>
            <a:endParaRPr lang="en-US"/>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94ABA0-69E4-4A71-B9E9-073FBCBC2111}" type="slidenum">
              <a:rPr lang="en-US"/>
              <a:pPr>
                <a:defRPr/>
              </a:pPr>
              <a:t>‹#›</a:t>
            </a:fld>
            <a:endParaRPr 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pPr>
                <a:defRPr/>
              </a:pPr>
              <a:t>‹#›</a:t>
            </a:fld>
            <a:endParaRPr lang="en-US"/>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pPr>
                <a:defRPr/>
              </a:pPr>
              <a:t>‹#›</a:t>
            </a:fld>
            <a:endParaRPr lang="en-US"/>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pPr>
                <a:defRPr/>
              </a:pPr>
              <a:t>‹#›</a:t>
            </a:fld>
            <a:endParaRPr lang="en-US"/>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pPr>
                <a:defRPr/>
              </a:pPr>
              <a:t>‹#›</a:t>
            </a:fld>
            <a:endParaRPr lang="en-US"/>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pPr>
                <a:defRPr/>
              </a:pPr>
              <a:t>‹#›</a:t>
            </a:fld>
            <a:endParaRPr lang="en-US"/>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pPr>
                <a:defRPr/>
              </a:pPr>
              <a:t>‹#›</a:t>
            </a:fld>
            <a:endParaRPr lang="en-US"/>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pPr>
                <a:defRPr/>
              </a:pPr>
              <a:t>‹#›</a:t>
            </a:fld>
            <a:endParaRPr lang="en-US"/>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pPr>
                <a:defRPr/>
              </a:pPr>
              <a:t>‹#›</a:t>
            </a:fld>
            <a:endParaRPr lang="en-US"/>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pPr>
                <a:defRPr/>
              </a:pPr>
              <a:t>‹#›</a:t>
            </a:fld>
            <a:endParaRPr lang="en-US"/>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theme" Target="../theme/theme10.xml"/><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slideLayout" Target="../slideLayouts/slideLayout112.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 Id="rId14" Type="http://schemas.openxmlformats.org/officeDocument/2006/relationships/image" Target="../media/image15.jpe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0.xml"/><Relationship Id="rId13" Type="http://schemas.openxmlformats.org/officeDocument/2006/relationships/theme" Target="../theme/theme11.xml"/><Relationship Id="rId3" Type="http://schemas.openxmlformats.org/officeDocument/2006/relationships/slideLayout" Target="../slideLayouts/slideLayout115.xml"/><Relationship Id="rId7" Type="http://schemas.openxmlformats.org/officeDocument/2006/relationships/slideLayout" Target="../slideLayouts/slideLayout119.xml"/><Relationship Id="rId12" Type="http://schemas.openxmlformats.org/officeDocument/2006/relationships/slideLayout" Target="../slideLayouts/slideLayout124.xml"/><Relationship Id="rId2" Type="http://schemas.openxmlformats.org/officeDocument/2006/relationships/slideLayout" Target="../slideLayouts/slideLayout114.xml"/><Relationship Id="rId1" Type="http://schemas.openxmlformats.org/officeDocument/2006/relationships/slideLayout" Target="../slideLayouts/slideLayout113.xml"/><Relationship Id="rId6" Type="http://schemas.openxmlformats.org/officeDocument/2006/relationships/slideLayout" Target="../slideLayouts/slideLayout118.xml"/><Relationship Id="rId11" Type="http://schemas.openxmlformats.org/officeDocument/2006/relationships/slideLayout" Target="../slideLayouts/slideLayout123.xml"/><Relationship Id="rId5" Type="http://schemas.openxmlformats.org/officeDocument/2006/relationships/slideLayout" Target="../slideLayouts/slideLayout117.xml"/><Relationship Id="rId10" Type="http://schemas.openxmlformats.org/officeDocument/2006/relationships/slideLayout" Target="../slideLayouts/slideLayout122.xml"/><Relationship Id="rId4" Type="http://schemas.openxmlformats.org/officeDocument/2006/relationships/slideLayout" Target="../slideLayouts/slideLayout116.xml"/><Relationship Id="rId9" Type="http://schemas.openxmlformats.org/officeDocument/2006/relationships/slideLayout" Target="../slideLayouts/slideLayout121.xml"/><Relationship Id="rId14" Type="http://schemas.openxmlformats.org/officeDocument/2006/relationships/image" Target="../media/image15.jpeg"/></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2.xml"/><Relationship Id="rId13" Type="http://schemas.openxmlformats.org/officeDocument/2006/relationships/image" Target="../media/image1.jpeg"/><Relationship Id="rId3" Type="http://schemas.openxmlformats.org/officeDocument/2006/relationships/slideLayout" Target="../slideLayouts/slideLayout127.xml"/><Relationship Id="rId7" Type="http://schemas.openxmlformats.org/officeDocument/2006/relationships/slideLayout" Target="../slideLayouts/slideLayout131.xml"/><Relationship Id="rId12" Type="http://schemas.openxmlformats.org/officeDocument/2006/relationships/theme" Target="../theme/theme12.xml"/><Relationship Id="rId2" Type="http://schemas.openxmlformats.org/officeDocument/2006/relationships/slideLayout" Target="../slideLayouts/slideLayout126.xml"/><Relationship Id="rId1" Type="http://schemas.openxmlformats.org/officeDocument/2006/relationships/slideLayout" Target="../slideLayouts/slideLayout125.xml"/><Relationship Id="rId6" Type="http://schemas.openxmlformats.org/officeDocument/2006/relationships/slideLayout" Target="../slideLayouts/slideLayout130.xml"/><Relationship Id="rId11" Type="http://schemas.openxmlformats.org/officeDocument/2006/relationships/slideLayout" Target="../slideLayouts/slideLayout135.xml"/><Relationship Id="rId5" Type="http://schemas.openxmlformats.org/officeDocument/2006/relationships/slideLayout" Target="../slideLayouts/slideLayout129.xml"/><Relationship Id="rId10" Type="http://schemas.openxmlformats.org/officeDocument/2006/relationships/slideLayout" Target="../slideLayouts/slideLayout134.xml"/><Relationship Id="rId4" Type="http://schemas.openxmlformats.org/officeDocument/2006/relationships/slideLayout" Target="../slideLayouts/slideLayout128.xml"/><Relationship Id="rId9" Type="http://schemas.openxmlformats.org/officeDocument/2006/relationships/slideLayout" Target="../slideLayouts/slideLayout133.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3.xml"/><Relationship Id="rId13" Type="http://schemas.openxmlformats.org/officeDocument/2006/relationships/image" Target="../media/image1.jpeg"/><Relationship Id="rId3" Type="http://schemas.openxmlformats.org/officeDocument/2006/relationships/slideLayout" Target="../slideLayouts/slideLayout138.xml"/><Relationship Id="rId7" Type="http://schemas.openxmlformats.org/officeDocument/2006/relationships/slideLayout" Target="../slideLayouts/slideLayout142.xml"/><Relationship Id="rId12" Type="http://schemas.openxmlformats.org/officeDocument/2006/relationships/theme" Target="../theme/theme13.xml"/><Relationship Id="rId2" Type="http://schemas.openxmlformats.org/officeDocument/2006/relationships/slideLayout" Target="../slideLayouts/slideLayout137.xml"/><Relationship Id="rId1" Type="http://schemas.openxmlformats.org/officeDocument/2006/relationships/slideLayout" Target="../slideLayouts/slideLayout136.xml"/><Relationship Id="rId6" Type="http://schemas.openxmlformats.org/officeDocument/2006/relationships/slideLayout" Target="../slideLayouts/slideLayout141.xml"/><Relationship Id="rId11" Type="http://schemas.openxmlformats.org/officeDocument/2006/relationships/slideLayout" Target="../slideLayouts/slideLayout146.xml"/><Relationship Id="rId5" Type="http://schemas.openxmlformats.org/officeDocument/2006/relationships/slideLayout" Target="../slideLayouts/slideLayout140.xml"/><Relationship Id="rId10" Type="http://schemas.openxmlformats.org/officeDocument/2006/relationships/slideLayout" Target="../slideLayouts/slideLayout145.xml"/><Relationship Id="rId4" Type="http://schemas.openxmlformats.org/officeDocument/2006/relationships/slideLayout" Target="../slideLayouts/slideLayout139.xml"/><Relationship Id="rId9" Type="http://schemas.openxmlformats.org/officeDocument/2006/relationships/slideLayout" Target="../slideLayouts/slideLayout144.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4.xml"/><Relationship Id="rId13" Type="http://schemas.openxmlformats.org/officeDocument/2006/relationships/image" Target="../media/image1.jpeg"/><Relationship Id="rId3" Type="http://schemas.openxmlformats.org/officeDocument/2006/relationships/slideLayout" Target="../slideLayouts/slideLayout149.xml"/><Relationship Id="rId7" Type="http://schemas.openxmlformats.org/officeDocument/2006/relationships/slideLayout" Target="../slideLayouts/slideLayout153.xml"/><Relationship Id="rId12" Type="http://schemas.openxmlformats.org/officeDocument/2006/relationships/theme" Target="../theme/theme14.xml"/><Relationship Id="rId2" Type="http://schemas.openxmlformats.org/officeDocument/2006/relationships/slideLayout" Target="../slideLayouts/slideLayout148.xml"/><Relationship Id="rId1" Type="http://schemas.openxmlformats.org/officeDocument/2006/relationships/slideLayout" Target="../slideLayouts/slideLayout147.xml"/><Relationship Id="rId6" Type="http://schemas.openxmlformats.org/officeDocument/2006/relationships/slideLayout" Target="../slideLayouts/slideLayout152.xml"/><Relationship Id="rId11" Type="http://schemas.openxmlformats.org/officeDocument/2006/relationships/slideLayout" Target="../slideLayouts/slideLayout157.xml"/><Relationship Id="rId5" Type="http://schemas.openxmlformats.org/officeDocument/2006/relationships/slideLayout" Target="../slideLayouts/slideLayout151.xml"/><Relationship Id="rId10" Type="http://schemas.openxmlformats.org/officeDocument/2006/relationships/slideLayout" Target="../slideLayouts/slideLayout156.xml"/><Relationship Id="rId4" Type="http://schemas.openxmlformats.org/officeDocument/2006/relationships/slideLayout" Target="../slideLayouts/slideLayout150.xml"/><Relationship Id="rId9" Type="http://schemas.openxmlformats.org/officeDocument/2006/relationships/slideLayout" Target="../slideLayouts/slideLayout15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6.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8.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0.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2.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4.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theme" Target="../theme/theme9.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slideLayout" Target="../slideLayouts/slideLayout100.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 Id="rId14" Type="http://schemas.openxmlformats.org/officeDocument/2006/relationships/image" Target="../media/image1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4459257"/>
      </p:ext>
    </p:extLst>
  </p:cSld>
  <p:clrMap bg1="lt1" tx1="dk1" bg2="lt2" tx2="dk2" accent1="accent1" accent2="accent2" accent3="accent3" accent4="accent4" accent5="accent5" accent6="accent6" hlink="hlink" folHlink="folHlink"/>
  <p:sldLayoutIdLst>
    <p:sldLayoutId id="2147484059" r:id="rId1"/>
    <p:sldLayoutId id="2147484060" r:id="rId2"/>
    <p:sldLayoutId id="2147484061" r:id="rId3"/>
    <p:sldLayoutId id="2147484062" r:id="rId4"/>
    <p:sldLayoutId id="2147484063" r:id="rId5"/>
    <p:sldLayoutId id="2147484064" r:id="rId6"/>
    <p:sldLayoutId id="2147484065" r:id="rId7"/>
    <p:sldLayoutId id="2147484066" r:id="rId8"/>
    <p:sldLayoutId id="2147484067" r:id="rId9"/>
    <p:sldLayoutId id="2147484068" r:id="rId10"/>
    <p:sldLayoutId id="2147484069" r:id="rId11"/>
    <p:sldLayoutId id="21474840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7193656"/>
      </p:ext>
    </p:extLst>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 id="2147484107"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48951300"/>
      </p:ext>
    </p:extLst>
  </p:cSld>
  <p:clrMap bg1="dk2" tx1="lt1" bg2="dk1" tx2="lt2" accent1="accent1" accent2="accent2" accent3="accent3" accent4="accent4" accent5="accent5" accent6="accent6" hlink="hlink" folHlink="folHlink"/>
  <p:sldLayoutIdLst>
    <p:sldLayoutId id="2147484109" r:id="rId1"/>
    <p:sldLayoutId id="2147484110" r:id="rId2"/>
    <p:sldLayoutId id="2147484111" r:id="rId3"/>
    <p:sldLayoutId id="2147484112" r:id="rId4"/>
    <p:sldLayoutId id="2147484113" r:id="rId5"/>
    <p:sldLayoutId id="2147484114" r:id="rId6"/>
    <p:sldLayoutId id="2147484115" r:id="rId7"/>
    <p:sldLayoutId id="2147484116" r:id="rId8"/>
    <p:sldLayoutId id="2147484117" r:id="rId9"/>
    <p:sldLayoutId id="2147484118" r:id="rId10"/>
    <p:sldLayoutId id="214748411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957435910"/>
      </p:ext>
    </p:extLst>
  </p:cSld>
  <p:clrMap bg1="dk2" tx1="lt1" bg2="dk1" tx2="lt2" accent1="accent1" accent2="accent2" accent3="accent3" accent4="accent4" accent5="accent5" accent6="accent6" hlink="hlink" folHlink="folHlink"/>
  <p:sldLayoutIdLst>
    <p:sldLayoutId id="2147484121" r:id="rId1"/>
    <p:sldLayoutId id="2147484122" r:id="rId2"/>
    <p:sldLayoutId id="2147484123" r:id="rId3"/>
    <p:sldLayoutId id="2147484124" r:id="rId4"/>
    <p:sldLayoutId id="2147484125" r:id="rId5"/>
    <p:sldLayoutId id="2147484126" r:id="rId6"/>
    <p:sldLayoutId id="2147484127" r:id="rId7"/>
    <p:sldLayoutId id="2147484128" r:id="rId8"/>
    <p:sldLayoutId id="2147484129" r:id="rId9"/>
    <p:sldLayoutId id="2147484130" r:id="rId10"/>
    <p:sldLayoutId id="214748413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34146"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4147"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4148"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pPr>
              <a:defRPr/>
            </a:pPr>
            <a:endParaRPr lang="en-US">
              <a:solidFill>
                <a:srgbClr val="FFFFFF"/>
              </a:solidFill>
            </a:endParaRPr>
          </a:p>
        </p:txBody>
      </p:sp>
      <p:sp>
        <p:nvSpPr>
          <p:cNvPr id="134150"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pPr>
              <a:defRPr/>
            </a:pPr>
            <a:fld id="{E532ECB7-327C-4D02-B7AF-D7B13D93A57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64407067"/>
      </p:ext>
    </p:extLst>
  </p:cSld>
  <p:clrMap bg1="dk2" tx1="lt1" bg2="dk1" tx2="lt2" accent1="accent1" accent2="accent2" accent3="accent3" accent4="accent4" accent5="accent5" accent6="accent6" hlink="hlink" folHlink="folHlink"/>
  <p:sldLayoutIdLst>
    <p:sldLayoutId id="2147484133" r:id="rId1"/>
    <p:sldLayoutId id="2147484134" r:id="rId2"/>
    <p:sldLayoutId id="2147484135" r:id="rId3"/>
    <p:sldLayoutId id="2147484136" r:id="rId4"/>
    <p:sldLayoutId id="2147484137" r:id="rId5"/>
    <p:sldLayoutId id="2147484138" r:id="rId6"/>
    <p:sldLayoutId id="2147484139" r:id="rId7"/>
    <p:sldLayoutId id="2147484140" r:id="rId8"/>
    <p:sldLayoutId id="2147484141" r:id="rId9"/>
    <p:sldLayoutId id="2147484142" r:id="rId10"/>
    <p:sldLayoutId id="21474841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6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464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464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E808EF33-C7DF-491E-A81A-30385196579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7"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155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15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1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4F5950D-6D3C-42D9-AA3A-CBAE8507115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8"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56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556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556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2EB09BDA-5277-4CC3-B208-8367A131A5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9"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7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17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17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D765F98-77EB-4AD3-8D65-75E41706AF2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0"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58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58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58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9258DAF8-9EB7-47A5-B11B-58E092C97F7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1"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99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699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699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42DF6A0F-503E-4A76-8EDA-0D1CA6A54BC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2"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14023" name="Rectangle 7"/>
          <p:cNvSpPr>
            <a:spLocks noChangeArrowheads="1"/>
          </p:cNvSpPr>
          <p:nvPr/>
        </p:nvSpPr>
        <p:spPr bwMode="auto">
          <a:xfrm>
            <a:off x="0" y="0"/>
            <a:ext cx="9296400" cy="6858000"/>
          </a:xfrm>
          <a:prstGeom prst="rect">
            <a:avLst/>
          </a:prstGeom>
          <a:solidFill>
            <a:schemeClr val="bg1">
              <a:alpha val="75000"/>
            </a:schemeClr>
          </a:solidFill>
          <a:ln w="9525">
            <a:solidFill>
              <a:schemeClr val="tx1"/>
            </a:solidFill>
            <a:miter lim="800000"/>
            <a:headEnd/>
            <a:tailEnd/>
          </a:ln>
          <a:effectLst/>
        </p:spPr>
        <p:txBody>
          <a:bodyPr wrap="none" anchor="ctr"/>
          <a:lstStyle/>
          <a:p>
            <a:pPr>
              <a:defRPr/>
            </a:pPr>
            <a:endParaRPr lang="en-US">
              <a:latin typeface="Arial" charset="0"/>
            </a:endParaRPr>
          </a:p>
        </p:txBody>
      </p:sp>
      <p:sp>
        <p:nvSpPr>
          <p:cNvPr id="10243"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44"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40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2140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2140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6ACACCB8-CA78-42D6-BC2B-A0792DE79A2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16" r:id="rId2"/>
    <p:sldLayoutId id="2147484017" r:id="rId3"/>
    <p:sldLayoutId id="2147484018" r:id="rId4"/>
    <p:sldLayoutId id="2147484019" r:id="rId5"/>
    <p:sldLayoutId id="2147484020" r:id="rId6"/>
    <p:sldLayoutId id="2147484021" r:id="rId7"/>
    <p:sldLayoutId id="2147484022" r:id="rId8"/>
    <p:sldLayoutId id="2147484023" r:id="rId9"/>
    <p:sldLayoutId id="2147484024" r:id="rId10"/>
    <p:sldLayoutId id="214748402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26" r:id="rId2"/>
    <p:sldLayoutId id="2147484027" r:id="rId3"/>
    <p:sldLayoutId id="2147484028" r:id="rId4"/>
    <p:sldLayoutId id="2147484029" r:id="rId5"/>
    <p:sldLayoutId id="2147484030" r:id="rId6"/>
    <p:sldLayoutId id="2147484031" r:id="rId7"/>
    <p:sldLayoutId id="2147484032" r:id="rId8"/>
    <p:sldLayoutId id="2147484033" r:id="rId9"/>
    <p:sldLayoutId id="2147484034" r:id="rId10"/>
    <p:sldLayoutId id="2147484035" r:id="rId11"/>
    <p:sldLayoutId id="214748403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118.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2.xml"/><Relationship Id="rId4"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3.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4.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smtClean="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696638374"/>
      </p:ext>
    </p:extLst>
  </p:cSld>
  <p:clrMapOvr>
    <a:overrideClrMapping bg1="dk2" tx1="lt1" bg2="dk1" tx2="lt2" accent1="accent1" accent2="accent2" accent3="accent3" accent4="accent4" accent5="accent5" accent6="accent6" hlink="hlink" folHlink="folHlink"/>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609600"/>
          </a:xfrm>
        </p:spPr>
        <p:txBody>
          <a:bodyPr/>
          <a:lstStyle/>
          <a:p>
            <a:pPr eaLnBrk="1" hangingPunct="1"/>
            <a:r>
              <a:rPr lang="en-US" sz="3600" b="1" dirty="0" smtClean="0">
                <a:latin typeface="Calibri" pitchFamily="34" charset="0"/>
              </a:rPr>
              <a:t>The Abrahamic</a:t>
            </a:r>
            <a:r>
              <a:rPr lang="en-US" sz="3600" dirty="0" smtClean="0">
                <a:latin typeface="Calibri" pitchFamily="34" charset="0"/>
              </a:rPr>
              <a:t> </a:t>
            </a:r>
            <a:r>
              <a:rPr lang="en-US" sz="3600" b="1" dirty="0" smtClean="0">
                <a:latin typeface="Calibri" pitchFamily="34" charset="0"/>
              </a:rPr>
              <a:t>Covenant Had Two Fulfillments</a:t>
            </a:r>
          </a:p>
        </p:txBody>
      </p:sp>
      <p:sp>
        <p:nvSpPr>
          <p:cNvPr id="87043" name="Rectangle 3"/>
          <p:cNvSpPr>
            <a:spLocks noGrp="1" noChangeArrowheads="1"/>
          </p:cNvSpPr>
          <p:nvPr>
            <p:ph type="body" idx="1"/>
          </p:nvPr>
        </p:nvSpPr>
        <p:spPr>
          <a:xfrm>
            <a:off x="457200" y="914400"/>
            <a:ext cx="8229600" cy="5791200"/>
          </a:xfrm>
        </p:spPr>
        <p:txBody>
          <a:bodyPr/>
          <a:lstStyle/>
          <a:p>
            <a:pPr eaLnBrk="1" hangingPunct="1">
              <a:lnSpc>
                <a:spcPct val="80000"/>
              </a:lnSpc>
              <a:buFontTx/>
              <a:buNone/>
            </a:pPr>
            <a:r>
              <a:rPr lang="en-US" sz="3600" b="1" dirty="0" smtClean="0">
                <a:latin typeface="Calibri" pitchFamily="34" charset="0"/>
              </a:rPr>
              <a:t>Physical Fulfillment:</a:t>
            </a:r>
          </a:p>
          <a:p>
            <a:pPr eaLnBrk="1" hangingPunct="1">
              <a:lnSpc>
                <a:spcPct val="80000"/>
              </a:lnSpc>
            </a:pPr>
            <a:r>
              <a:rPr lang="en-US" dirty="0" smtClean="0">
                <a:latin typeface="Calibri" pitchFamily="34" charset="0"/>
              </a:rPr>
              <a:t>Physical </a:t>
            </a:r>
            <a:r>
              <a:rPr lang="en-US" u="sng" dirty="0" smtClean="0">
                <a:latin typeface="Calibri" pitchFamily="34" charset="0"/>
              </a:rPr>
              <a:t>Land</a:t>
            </a:r>
          </a:p>
          <a:p>
            <a:pPr eaLnBrk="1" hangingPunct="1">
              <a:lnSpc>
                <a:spcPct val="80000"/>
              </a:lnSpc>
            </a:pPr>
            <a:r>
              <a:rPr lang="en-US" dirty="0" smtClean="0">
                <a:latin typeface="Calibri" pitchFamily="34" charset="0"/>
              </a:rPr>
              <a:t>Physical </a:t>
            </a:r>
            <a:r>
              <a:rPr lang="en-US" u="sng" dirty="0" smtClean="0">
                <a:latin typeface="Calibri" pitchFamily="34" charset="0"/>
              </a:rPr>
              <a:t>Offspring</a:t>
            </a:r>
          </a:p>
          <a:p>
            <a:pPr eaLnBrk="1" hangingPunct="1">
              <a:lnSpc>
                <a:spcPct val="80000"/>
              </a:lnSpc>
            </a:pPr>
            <a:r>
              <a:rPr lang="en-US" dirty="0" smtClean="0">
                <a:latin typeface="Calibri" pitchFamily="34" charset="0"/>
              </a:rPr>
              <a:t>Physical </a:t>
            </a:r>
            <a:r>
              <a:rPr lang="en-US" u="sng" dirty="0" smtClean="0">
                <a:latin typeface="Calibri" pitchFamily="34" charset="0"/>
              </a:rPr>
              <a:t>Blessing</a:t>
            </a:r>
          </a:p>
          <a:p>
            <a:pPr eaLnBrk="1" hangingPunct="1">
              <a:lnSpc>
                <a:spcPct val="80000"/>
              </a:lnSpc>
              <a:buFontTx/>
              <a:buNone/>
            </a:pPr>
            <a:r>
              <a:rPr lang="en-US" sz="3600" b="1" dirty="0" smtClean="0">
                <a:latin typeface="Calibri" pitchFamily="34" charset="0"/>
              </a:rPr>
              <a:t>Spiritual Fulfillment:</a:t>
            </a:r>
          </a:p>
          <a:p>
            <a:pPr eaLnBrk="1" hangingPunct="1">
              <a:lnSpc>
                <a:spcPct val="80000"/>
              </a:lnSpc>
            </a:pPr>
            <a:r>
              <a:rPr lang="en-US" dirty="0" smtClean="0">
                <a:latin typeface="Calibri" pitchFamily="34" charset="0"/>
              </a:rPr>
              <a:t>Spiritual </a:t>
            </a:r>
            <a:r>
              <a:rPr lang="en-US" u="sng" dirty="0" smtClean="0">
                <a:latin typeface="Calibri" pitchFamily="34" charset="0"/>
              </a:rPr>
              <a:t>Land</a:t>
            </a:r>
          </a:p>
          <a:p>
            <a:pPr eaLnBrk="1" hangingPunct="1">
              <a:lnSpc>
                <a:spcPct val="80000"/>
              </a:lnSpc>
            </a:pPr>
            <a:r>
              <a:rPr lang="en-US" dirty="0" smtClean="0">
                <a:latin typeface="Calibri" pitchFamily="34" charset="0"/>
              </a:rPr>
              <a:t>Spiritual </a:t>
            </a:r>
            <a:r>
              <a:rPr lang="en-US" u="sng" dirty="0" smtClean="0">
                <a:latin typeface="Calibri" pitchFamily="34" charset="0"/>
              </a:rPr>
              <a:t>Offspring</a:t>
            </a:r>
          </a:p>
          <a:p>
            <a:pPr eaLnBrk="1" hangingPunct="1">
              <a:lnSpc>
                <a:spcPct val="80000"/>
              </a:lnSpc>
            </a:pPr>
            <a:r>
              <a:rPr lang="en-US" dirty="0" smtClean="0">
                <a:latin typeface="Calibri" pitchFamily="34" charset="0"/>
              </a:rPr>
              <a:t>Spiritual </a:t>
            </a:r>
            <a:r>
              <a:rPr lang="en-US" u="sng" dirty="0" smtClean="0">
                <a:latin typeface="Calibri" pitchFamily="34" charset="0"/>
              </a:rPr>
              <a:t>Blessing</a:t>
            </a:r>
          </a:p>
          <a:p>
            <a:pPr eaLnBrk="1" hangingPunct="1">
              <a:lnSpc>
                <a:spcPct val="80000"/>
              </a:lnSpc>
              <a:buNone/>
            </a:pPr>
            <a:endParaRPr lang="en-US" sz="2400" dirty="0" smtClean="0">
              <a:latin typeface="Calibri" pitchFamily="34" charset="0"/>
            </a:endParaRPr>
          </a:p>
          <a:p>
            <a:pPr eaLnBrk="1" hangingPunct="1">
              <a:lnSpc>
                <a:spcPct val="80000"/>
              </a:lnSpc>
            </a:pPr>
            <a:endParaRPr lang="en-US" sz="2400" dirty="0" smtClean="0">
              <a:latin typeface="Calibri" pitchFamily="34" charset="0"/>
            </a:endParaRP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p:cTn id="7" dur="500" fill="hold"/>
                                        <p:tgtEl>
                                          <p:spTgt spid="8704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704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704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87043">
                                            <p:txEl>
                                              <p:pRg st="1" end="1"/>
                                            </p:txEl>
                                          </p:spTgt>
                                        </p:tgtEl>
                                        <p:attrNameLst>
                                          <p:attrName>style.visibility</p:attrName>
                                        </p:attrNameLst>
                                      </p:cBhvr>
                                      <p:to>
                                        <p:strVal val="visible"/>
                                      </p:to>
                                    </p:set>
                                    <p:anim calcmode="lin" valueType="num">
                                      <p:cBhvr>
                                        <p:cTn id="14" dur="500" fill="hold"/>
                                        <p:tgtEl>
                                          <p:spTgt spid="8704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8704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8704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87043">
                                            <p:txEl>
                                              <p:pRg st="2" end="2"/>
                                            </p:txEl>
                                          </p:spTgt>
                                        </p:tgtEl>
                                        <p:attrNameLst>
                                          <p:attrName>style.visibility</p:attrName>
                                        </p:attrNameLst>
                                      </p:cBhvr>
                                      <p:to>
                                        <p:strVal val="visible"/>
                                      </p:to>
                                    </p:set>
                                    <p:anim calcmode="lin" valueType="num">
                                      <p:cBhvr>
                                        <p:cTn id="21" dur="500" fill="hold"/>
                                        <p:tgtEl>
                                          <p:spTgt spid="8704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8704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8704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87043">
                                            <p:txEl>
                                              <p:pRg st="3" end="3"/>
                                            </p:txEl>
                                          </p:spTgt>
                                        </p:tgtEl>
                                        <p:attrNameLst>
                                          <p:attrName>style.visibility</p:attrName>
                                        </p:attrNameLst>
                                      </p:cBhvr>
                                      <p:to>
                                        <p:strVal val="visible"/>
                                      </p:to>
                                    </p:set>
                                    <p:anim calcmode="lin" valueType="num">
                                      <p:cBhvr>
                                        <p:cTn id="28" dur="500" fill="hold"/>
                                        <p:tgtEl>
                                          <p:spTgt spid="8704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8704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8704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87043">
                                            <p:txEl>
                                              <p:pRg st="4" end="4"/>
                                            </p:txEl>
                                          </p:spTgt>
                                        </p:tgtEl>
                                        <p:attrNameLst>
                                          <p:attrName>style.visibility</p:attrName>
                                        </p:attrNameLst>
                                      </p:cBhvr>
                                      <p:to>
                                        <p:strVal val="visible"/>
                                      </p:to>
                                    </p:set>
                                    <p:anim calcmode="lin" valueType="num">
                                      <p:cBhvr>
                                        <p:cTn id="35" dur="500" fill="hold"/>
                                        <p:tgtEl>
                                          <p:spTgt spid="8704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8704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8704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87043">
                                            <p:txEl>
                                              <p:pRg st="5" end="5"/>
                                            </p:txEl>
                                          </p:spTgt>
                                        </p:tgtEl>
                                        <p:attrNameLst>
                                          <p:attrName>style.visibility</p:attrName>
                                        </p:attrNameLst>
                                      </p:cBhvr>
                                      <p:to>
                                        <p:strVal val="visible"/>
                                      </p:to>
                                    </p:set>
                                    <p:anim calcmode="lin" valueType="num">
                                      <p:cBhvr>
                                        <p:cTn id="42" dur="500" fill="hold"/>
                                        <p:tgtEl>
                                          <p:spTgt spid="8704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8704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8704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87043">
                                            <p:txEl>
                                              <p:pRg st="6" end="6"/>
                                            </p:txEl>
                                          </p:spTgt>
                                        </p:tgtEl>
                                        <p:attrNameLst>
                                          <p:attrName>style.visibility</p:attrName>
                                        </p:attrNameLst>
                                      </p:cBhvr>
                                      <p:to>
                                        <p:strVal val="visible"/>
                                      </p:to>
                                    </p:set>
                                    <p:anim calcmode="lin" valueType="num">
                                      <p:cBhvr>
                                        <p:cTn id="49" dur="500" fill="hold"/>
                                        <p:tgtEl>
                                          <p:spTgt spid="8704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8704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8704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87043">
                                            <p:txEl>
                                              <p:pRg st="7" end="7"/>
                                            </p:txEl>
                                          </p:spTgt>
                                        </p:tgtEl>
                                        <p:attrNameLst>
                                          <p:attrName>style.visibility</p:attrName>
                                        </p:attrNameLst>
                                      </p:cBhvr>
                                      <p:to>
                                        <p:strVal val="visible"/>
                                      </p:to>
                                    </p:set>
                                    <p:anim calcmode="lin" valueType="num">
                                      <p:cBhvr>
                                        <p:cTn id="56" dur="500" fill="hold"/>
                                        <p:tgtEl>
                                          <p:spTgt spid="8704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8704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870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609600"/>
          </a:xfrm>
        </p:spPr>
        <p:txBody>
          <a:bodyPr/>
          <a:lstStyle/>
          <a:p>
            <a:pPr eaLnBrk="1" hangingPunct="1"/>
            <a:r>
              <a:rPr lang="en-US" sz="3600" b="1" dirty="0" smtClean="0">
                <a:latin typeface="Calibri" pitchFamily="34" charset="0"/>
              </a:rPr>
              <a:t>The Abrahamic</a:t>
            </a:r>
            <a:r>
              <a:rPr lang="en-US" sz="3600" dirty="0" smtClean="0">
                <a:latin typeface="Calibri" pitchFamily="34" charset="0"/>
              </a:rPr>
              <a:t> </a:t>
            </a:r>
            <a:r>
              <a:rPr lang="en-US" sz="3600" b="1" dirty="0" smtClean="0">
                <a:latin typeface="Calibri" pitchFamily="34" charset="0"/>
              </a:rPr>
              <a:t>Covenant Had Two Fulfillments</a:t>
            </a:r>
          </a:p>
        </p:txBody>
      </p:sp>
      <p:sp>
        <p:nvSpPr>
          <p:cNvPr id="87043" name="Rectangle 3"/>
          <p:cNvSpPr>
            <a:spLocks noGrp="1" noChangeArrowheads="1"/>
          </p:cNvSpPr>
          <p:nvPr>
            <p:ph type="body" idx="1"/>
          </p:nvPr>
        </p:nvSpPr>
        <p:spPr>
          <a:xfrm>
            <a:off x="457200" y="914400"/>
            <a:ext cx="8229600" cy="5791200"/>
          </a:xfrm>
        </p:spPr>
        <p:txBody>
          <a:bodyPr/>
          <a:lstStyle/>
          <a:p>
            <a:pPr eaLnBrk="1" hangingPunct="1">
              <a:lnSpc>
                <a:spcPct val="80000"/>
              </a:lnSpc>
              <a:buFontTx/>
              <a:buNone/>
            </a:pPr>
            <a:r>
              <a:rPr lang="en-US" sz="3600" b="1" dirty="0" smtClean="0">
                <a:latin typeface="Calibri" pitchFamily="34" charset="0"/>
              </a:rPr>
              <a:t>Physical Fulfillment:</a:t>
            </a:r>
          </a:p>
          <a:p>
            <a:pPr eaLnBrk="1" hangingPunct="1">
              <a:lnSpc>
                <a:spcPct val="80000"/>
              </a:lnSpc>
            </a:pPr>
            <a:r>
              <a:rPr lang="en-US" b="1" dirty="0" smtClean="0">
                <a:latin typeface="Calibri" pitchFamily="34" charset="0"/>
              </a:rPr>
              <a:t>Physical Land:</a:t>
            </a:r>
            <a:r>
              <a:rPr lang="en-US" dirty="0" smtClean="0">
                <a:latin typeface="Calibri" pitchFamily="34" charset="0"/>
              </a:rPr>
              <a:t> The land of Canaan (in the Middle East)</a:t>
            </a:r>
          </a:p>
          <a:p>
            <a:pPr lvl="1" eaLnBrk="1" hangingPunct="1">
              <a:lnSpc>
                <a:spcPct val="80000"/>
              </a:lnSpc>
            </a:pPr>
            <a:r>
              <a:rPr lang="en-US" b="1" dirty="0" smtClean="0">
                <a:latin typeface="Cambria" pitchFamily="18" charset="0"/>
              </a:rPr>
              <a:t>Genesis 17:8</a:t>
            </a:r>
            <a:r>
              <a:rPr lang="en-US" i="1" dirty="0" smtClean="0">
                <a:latin typeface="Cambria" pitchFamily="18" charset="0"/>
              </a:rPr>
              <a:t> </a:t>
            </a:r>
            <a:r>
              <a:rPr lang="en-US" b="1" dirty="0" smtClean="0">
                <a:solidFill>
                  <a:schemeClr val="tx2"/>
                </a:solidFill>
                <a:latin typeface="Cambria" pitchFamily="18" charset="0"/>
              </a:rPr>
              <a:t>–</a:t>
            </a:r>
            <a:r>
              <a:rPr lang="en-US" i="1" dirty="0" smtClean="0">
                <a:latin typeface="Cambria" pitchFamily="18" charset="0"/>
              </a:rPr>
              <a:t> </a:t>
            </a:r>
            <a:r>
              <a:rPr lang="en-US" i="1" dirty="0" smtClean="0">
                <a:solidFill>
                  <a:srgbClr val="0000FF"/>
                </a:solidFill>
                <a:latin typeface="Cambria" pitchFamily="18" charset="0"/>
              </a:rPr>
              <a:t>And I will give to you and to your offspring after you the land of your sojournings, </a:t>
            </a:r>
            <a:r>
              <a:rPr lang="en-US" i="1" u="sng" dirty="0" smtClean="0">
                <a:solidFill>
                  <a:srgbClr val="0000FF"/>
                </a:solidFill>
                <a:latin typeface="Cambria" pitchFamily="18" charset="0"/>
              </a:rPr>
              <a:t>all the land of Canaan</a:t>
            </a:r>
            <a:r>
              <a:rPr lang="en-US" i="1" dirty="0" smtClean="0">
                <a:solidFill>
                  <a:srgbClr val="0000FF"/>
                </a:solidFill>
                <a:latin typeface="Cambria" pitchFamily="18" charset="0"/>
              </a:rPr>
              <a:t>, for an everlasting possession, and I will be their God.</a:t>
            </a:r>
          </a:p>
        </p:txBody>
      </p:sp>
    </p:spTree>
  </p:cSld>
  <p:clrMapOvr>
    <a:overrideClrMapping bg1="lt1" tx1="dk1" bg2="lt2" tx2="dk2" accent1="accent1" accent2="accent2" accent3="accent3" accent4="accent4" accent5="accent5" accent6="accent6" hlink="hlink" folHlink="folHlink"/>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anim calcmode="lin" valueType="num">
                                      <p:cBhvr additive="base">
                                        <p:cTn id="7" dur="5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anim calcmode="lin" valueType="num">
                                      <p:cBhvr>
                                        <p:cTn id="13" dur="500" fill="hold"/>
                                        <p:tgtEl>
                                          <p:spTgt spid="8704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8704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609600"/>
          </a:xfrm>
        </p:spPr>
        <p:txBody>
          <a:bodyPr/>
          <a:lstStyle/>
          <a:p>
            <a:pPr eaLnBrk="1" hangingPunct="1"/>
            <a:r>
              <a:rPr lang="en-US" sz="3600" b="1" dirty="0" smtClean="0">
                <a:latin typeface="Calibri" pitchFamily="34" charset="0"/>
              </a:rPr>
              <a:t>The Abrahamic</a:t>
            </a:r>
            <a:r>
              <a:rPr lang="en-US" sz="3600" dirty="0" smtClean="0">
                <a:latin typeface="Calibri" pitchFamily="34" charset="0"/>
              </a:rPr>
              <a:t> </a:t>
            </a:r>
            <a:r>
              <a:rPr lang="en-US" sz="3600" b="1" dirty="0" smtClean="0">
                <a:latin typeface="Calibri" pitchFamily="34" charset="0"/>
              </a:rPr>
              <a:t>Covenant Had Two Fulfillments</a:t>
            </a:r>
          </a:p>
        </p:txBody>
      </p:sp>
      <p:sp>
        <p:nvSpPr>
          <p:cNvPr id="87043" name="Rectangle 3"/>
          <p:cNvSpPr>
            <a:spLocks noGrp="1" noChangeArrowheads="1"/>
          </p:cNvSpPr>
          <p:nvPr>
            <p:ph type="body" idx="1"/>
          </p:nvPr>
        </p:nvSpPr>
        <p:spPr>
          <a:xfrm>
            <a:off x="457200" y="914400"/>
            <a:ext cx="8229600" cy="5791200"/>
          </a:xfrm>
        </p:spPr>
        <p:txBody>
          <a:bodyPr/>
          <a:lstStyle/>
          <a:p>
            <a:pPr eaLnBrk="1" hangingPunct="1">
              <a:lnSpc>
                <a:spcPct val="80000"/>
              </a:lnSpc>
              <a:buFontTx/>
              <a:buNone/>
            </a:pPr>
            <a:r>
              <a:rPr lang="en-US" sz="3600" b="1" dirty="0" smtClean="0">
                <a:latin typeface="Calibri" pitchFamily="34" charset="0"/>
              </a:rPr>
              <a:t>Physical Fulfillment:</a:t>
            </a:r>
          </a:p>
          <a:p>
            <a:pPr eaLnBrk="1" hangingPunct="1">
              <a:lnSpc>
                <a:spcPct val="80000"/>
              </a:lnSpc>
            </a:pPr>
            <a:r>
              <a:rPr lang="en-US" b="1" dirty="0" smtClean="0">
                <a:latin typeface="Calibri" pitchFamily="34" charset="0"/>
              </a:rPr>
              <a:t>Physical Offspring:</a:t>
            </a:r>
            <a:r>
              <a:rPr lang="en-US" dirty="0" smtClean="0">
                <a:latin typeface="Calibri" pitchFamily="34" charset="0"/>
              </a:rPr>
              <a:t> The numerous offspring or descendants that would come through Isaac</a:t>
            </a:r>
          </a:p>
          <a:p>
            <a:pPr lvl="1" eaLnBrk="1" hangingPunct="1">
              <a:lnSpc>
                <a:spcPct val="80000"/>
              </a:lnSpc>
            </a:pPr>
            <a:r>
              <a:rPr lang="en-US" b="1" dirty="0" smtClean="0">
                <a:latin typeface="Cambria" pitchFamily="18" charset="0"/>
              </a:rPr>
              <a:t>Genesis 15:5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And he brought him outside and said, “Look toward heaven, and number the stars, if you are able to number them.” Then he said to him, “So shall your </a:t>
            </a:r>
            <a:r>
              <a:rPr lang="en-US" i="1" u="sng" dirty="0" smtClean="0">
                <a:solidFill>
                  <a:srgbClr val="0000FF"/>
                </a:solidFill>
                <a:latin typeface="Cambria" pitchFamily="18" charset="0"/>
              </a:rPr>
              <a:t>offspring</a:t>
            </a:r>
            <a:r>
              <a:rPr lang="en-US" i="1" dirty="0" smtClean="0">
                <a:solidFill>
                  <a:srgbClr val="0000FF"/>
                </a:solidFill>
                <a:latin typeface="Cambria" pitchFamily="18" charset="0"/>
              </a:rPr>
              <a:t> be.”</a:t>
            </a:r>
          </a:p>
          <a:p>
            <a:pPr lvl="1" eaLnBrk="1" hangingPunct="1">
              <a:lnSpc>
                <a:spcPct val="80000"/>
              </a:lnSpc>
            </a:pPr>
            <a:r>
              <a:rPr lang="en-US" b="1" dirty="0" smtClean="0">
                <a:latin typeface="Cambria" pitchFamily="18" charset="0"/>
              </a:rPr>
              <a:t>Genesis 21:12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But God said to Abraham, “…</a:t>
            </a:r>
            <a:r>
              <a:rPr lang="en-US" i="1" u="sng" dirty="0" smtClean="0">
                <a:solidFill>
                  <a:srgbClr val="0000FF"/>
                </a:solidFill>
                <a:latin typeface="Cambria" pitchFamily="18" charset="0"/>
              </a:rPr>
              <a:t>through Isaac shall your offspring be named</a:t>
            </a:r>
            <a:r>
              <a:rPr lang="en-US" i="1" dirty="0" smtClean="0">
                <a:solidFill>
                  <a:srgbClr val="0000FF"/>
                </a:solidFill>
                <a:latin typeface="Cambria" pitchFamily="18" charset="0"/>
              </a:rPr>
              <a:t>.” </a:t>
            </a:r>
          </a:p>
        </p:txBody>
      </p:sp>
    </p:spTree>
  </p:cSld>
  <p:clrMapOvr>
    <a:overrideClrMapping bg1="lt1" tx1="dk1" bg2="lt2" tx2="dk2" accent1="accent1" accent2="accent2" accent3="accent3" accent4="accent4" accent5="accent5" accent6="accent6" hlink="hlink" folHlink="folHlink"/>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anim calcmode="lin" valueType="num">
                                      <p:cBhvr additive="base">
                                        <p:cTn id="7" dur="5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anim calcmode="lin" valueType="num">
                                      <p:cBhvr>
                                        <p:cTn id="13" dur="500" fill="hold"/>
                                        <p:tgtEl>
                                          <p:spTgt spid="8704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8704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8704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87043">
                                            <p:txEl>
                                              <p:pRg st="3" end="3"/>
                                            </p:txEl>
                                          </p:spTgt>
                                        </p:tgtEl>
                                        <p:attrNameLst>
                                          <p:attrName>style.visibility</p:attrName>
                                        </p:attrNameLst>
                                      </p:cBhvr>
                                      <p:to>
                                        <p:strVal val="visible"/>
                                      </p:to>
                                    </p:set>
                                    <p:anim calcmode="lin" valueType="num">
                                      <p:cBhvr>
                                        <p:cTn id="20" dur="500" fill="hold"/>
                                        <p:tgtEl>
                                          <p:spTgt spid="87043">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87043">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870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0" y="0"/>
            <a:ext cx="9144000" cy="609600"/>
          </a:xfrm>
        </p:spPr>
        <p:txBody>
          <a:bodyPr/>
          <a:lstStyle/>
          <a:p>
            <a:pPr eaLnBrk="1" hangingPunct="1"/>
            <a:r>
              <a:rPr lang="en-US" sz="3600" b="1" dirty="0" smtClean="0">
                <a:latin typeface="Calibri" pitchFamily="34" charset="0"/>
              </a:rPr>
              <a:t>The Abrahamic</a:t>
            </a:r>
            <a:r>
              <a:rPr lang="en-US" sz="3600" dirty="0" smtClean="0">
                <a:latin typeface="Calibri" pitchFamily="34" charset="0"/>
              </a:rPr>
              <a:t> </a:t>
            </a:r>
            <a:r>
              <a:rPr lang="en-US" sz="3600" b="1" dirty="0" smtClean="0">
                <a:latin typeface="Calibri" pitchFamily="34" charset="0"/>
              </a:rPr>
              <a:t>Covenant Had Two Fulfillments</a:t>
            </a:r>
          </a:p>
        </p:txBody>
      </p:sp>
      <p:sp>
        <p:nvSpPr>
          <p:cNvPr id="87043" name="Rectangle 3"/>
          <p:cNvSpPr>
            <a:spLocks noGrp="1" noChangeArrowheads="1"/>
          </p:cNvSpPr>
          <p:nvPr>
            <p:ph type="body" idx="1"/>
          </p:nvPr>
        </p:nvSpPr>
        <p:spPr>
          <a:xfrm>
            <a:off x="457200" y="914400"/>
            <a:ext cx="8229600" cy="5791200"/>
          </a:xfrm>
        </p:spPr>
        <p:txBody>
          <a:bodyPr/>
          <a:lstStyle/>
          <a:p>
            <a:pPr eaLnBrk="1" hangingPunct="1">
              <a:lnSpc>
                <a:spcPct val="80000"/>
              </a:lnSpc>
              <a:buFontTx/>
              <a:buNone/>
            </a:pPr>
            <a:r>
              <a:rPr lang="en-US" sz="3600" b="1" dirty="0" smtClean="0">
                <a:latin typeface="Calibri" pitchFamily="34" charset="0"/>
              </a:rPr>
              <a:t>Physical Fulfillment:</a:t>
            </a:r>
          </a:p>
          <a:p>
            <a:pPr eaLnBrk="1" hangingPunct="1">
              <a:lnSpc>
                <a:spcPct val="80000"/>
              </a:lnSpc>
            </a:pPr>
            <a:r>
              <a:rPr lang="en-US" b="1" dirty="0" smtClean="0">
                <a:latin typeface="Calibri" pitchFamily="34" charset="0"/>
              </a:rPr>
              <a:t>Physical Blessing:</a:t>
            </a:r>
            <a:r>
              <a:rPr lang="en-US" dirty="0" smtClean="0">
                <a:latin typeface="Calibri" pitchFamily="34" charset="0"/>
              </a:rPr>
              <a:t> Abraham would be blessed by God and would be a source of blessing to others</a:t>
            </a:r>
          </a:p>
          <a:p>
            <a:pPr lvl="1" eaLnBrk="1" hangingPunct="1">
              <a:lnSpc>
                <a:spcPct val="80000"/>
              </a:lnSpc>
            </a:pPr>
            <a:r>
              <a:rPr lang="en-US" b="1" dirty="0" smtClean="0">
                <a:latin typeface="Cambria" pitchFamily="18" charset="0"/>
              </a:rPr>
              <a:t>Genesis 12:2b-3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a:t>
            </a:r>
            <a:r>
              <a:rPr lang="en-US" i="1" u="sng" dirty="0" smtClean="0">
                <a:solidFill>
                  <a:srgbClr val="0000FF"/>
                </a:solidFill>
                <a:latin typeface="Cambria" pitchFamily="18" charset="0"/>
              </a:rPr>
              <a:t>I will bless you</a:t>
            </a:r>
            <a:r>
              <a:rPr lang="en-US" i="1" dirty="0" smtClean="0">
                <a:solidFill>
                  <a:srgbClr val="0000FF"/>
                </a:solidFill>
                <a:latin typeface="Cambria" pitchFamily="18" charset="0"/>
              </a:rPr>
              <a:t> and make your name great, so that </a:t>
            </a:r>
            <a:r>
              <a:rPr lang="en-US" i="1" u="sng" dirty="0" smtClean="0">
                <a:solidFill>
                  <a:srgbClr val="0000FF"/>
                </a:solidFill>
                <a:latin typeface="Cambria" pitchFamily="18" charset="0"/>
              </a:rPr>
              <a:t>you will be a blessing</a:t>
            </a:r>
            <a:r>
              <a:rPr lang="en-US" i="1" dirty="0" smtClean="0">
                <a:solidFill>
                  <a:srgbClr val="0000FF"/>
                </a:solidFill>
                <a:latin typeface="Cambria" pitchFamily="18" charset="0"/>
              </a:rPr>
              <a:t>. </a:t>
            </a:r>
            <a:r>
              <a:rPr lang="en-US" i="1" u="sng" dirty="0" smtClean="0">
                <a:solidFill>
                  <a:srgbClr val="0000FF"/>
                </a:solidFill>
                <a:latin typeface="Cambria" pitchFamily="18" charset="0"/>
              </a:rPr>
              <a:t>I will bless those who bless you</a:t>
            </a:r>
            <a:r>
              <a:rPr lang="en-US" i="1" dirty="0" smtClean="0">
                <a:solidFill>
                  <a:srgbClr val="0000FF"/>
                </a:solidFill>
                <a:latin typeface="Cambria" pitchFamily="18" charset="0"/>
              </a:rPr>
              <a:t>, and him who dishonors you I will curse, and </a:t>
            </a:r>
            <a:r>
              <a:rPr lang="en-US" i="1" u="sng" dirty="0" smtClean="0">
                <a:solidFill>
                  <a:srgbClr val="0000FF"/>
                </a:solidFill>
                <a:latin typeface="Cambria" pitchFamily="18" charset="0"/>
              </a:rPr>
              <a:t>in you all the families of the earth shall be blessed</a:t>
            </a:r>
            <a:r>
              <a:rPr lang="en-US" i="1" dirty="0" smtClean="0">
                <a:solidFill>
                  <a:srgbClr val="0000FF"/>
                </a:solidFill>
                <a:latin typeface="Cambria" pitchFamily="18" charset="0"/>
              </a:rPr>
              <a:t>.”</a:t>
            </a:r>
          </a:p>
        </p:txBody>
      </p:sp>
    </p:spTree>
  </p:cSld>
  <p:clrMapOvr>
    <a:overrideClrMapping bg1="lt1" tx1="dk1" bg2="lt2" tx2="dk2" accent1="accent1" accent2="accent2" accent3="accent3" accent4="accent4" accent5="accent5" accent6="accent6" hlink="hlink" folHlink="folHlink"/>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7043">
                                            <p:txEl>
                                              <p:pRg st="1" end="1"/>
                                            </p:txEl>
                                          </p:spTgt>
                                        </p:tgtEl>
                                        <p:attrNameLst>
                                          <p:attrName>style.visibility</p:attrName>
                                        </p:attrNameLst>
                                      </p:cBhvr>
                                      <p:to>
                                        <p:strVal val="visible"/>
                                      </p:to>
                                    </p:set>
                                    <p:anim calcmode="lin" valueType="num">
                                      <p:cBhvr additive="base">
                                        <p:cTn id="7" dur="500" fill="hold"/>
                                        <p:tgtEl>
                                          <p:spTgt spid="870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anim calcmode="lin" valueType="num">
                                      <p:cBhvr>
                                        <p:cTn id="13" dur="500" fill="hold"/>
                                        <p:tgtEl>
                                          <p:spTgt spid="8704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8704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870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533400"/>
          </a:xfrm>
        </p:spPr>
        <p:txBody>
          <a:bodyPr/>
          <a:lstStyle/>
          <a:p>
            <a:pPr eaLnBrk="1" hangingPunct="1"/>
            <a:r>
              <a:rPr lang="en-US" sz="3600" b="1" dirty="0" smtClean="0">
                <a:latin typeface="Calibri" pitchFamily="34" charset="0"/>
              </a:rPr>
              <a:t>The Abrahamic</a:t>
            </a:r>
            <a:r>
              <a:rPr lang="en-US" sz="3600" dirty="0" smtClean="0">
                <a:latin typeface="Calibri" pitchFamily="34" charset="0"/>
              </a:rPr>
              <a:t> </a:t>
            </a:r>
            <a:r>
              <a:rPr lang="en-US" sz="3600" b="1" dirty="0" smtClean="0">
                <a:latin typeface="Calibri" pitchFamily="34" charset="0"/>
              </a:rPr>
              <a:t>Covenant Had Two Fulfillments</a:t>
            </a:r>
            <a:endParaRPr lang="en-US" sz="2000" b="1" dirty="0" smtClean="0">
              <a:latin typeface="Calibri" pitchFamily="34" charset="0"/>
            </a:endParaRPr>
          </a:p>
        </p:txBody>
      </p:sp>
      <p:sp>
        <p:nvSpPr>
          <p:cNvPr id="88067" name="Rectangle 3"/>
          <p:cNvSpPr>
            <a:spLocks noGrp="1" noChangeArrowheads="1"/>
          </p:cNvSpPr>
          <p:nvPr>
            <p:ph type="body" idx="1"/>
          </p:nvPr>
        </p:nvSpPr>
        <p:spPr>
          <a:xfrm>
            <a:off x="457200" y="914400"/>
            <a:ext cx="8229600" cy="5943600"/>
          </a:xfrm>
        </p:spPr>
        <p:txBody>
          <a:bodyPr/>
          <a:lstStyle/>
          <a:p>
            <a:pPr eaLnBrk="1" hangingPunct="1">
              <a:lnSpc>
                <a:spcPct val="80000"/>
              </a:lnSpc>
              <a:buFontTx/>
              <a:buNone/>
            </a:pPr>
            <a:r>
              <a:rPr lang="en-US" sz="3600" b="1" dirty="0" smtClean="0">
                <a:latin typeface="Calibri" pitchFamily="34" charset="0"/>
              </a:rPr>
              <a:t>Spiritual Fulfillment</a:t>
            </a:r>
          </a:p>
          <a:p>
            <a:pPr eaLnBrk="1" hangingPunct="1">
              <a:lnSpc>
                <a:spcPct val="80000"/>
              </a:lnSpc>
            </a:pPr>
            <a:r>
              <a:rPr lang="en-US" b="1" dirty="0" smtClean="0">
                <a:latin typeface="Calibri" pitchFamily="34" charset="0"/>
              </a:rPr>
              <a:t>Spiritual Land</a:t>
            </a:r>
            <a:r>
              <a:rPr lang="en-US" dirty="0" smtClean="0">
                <a:latin typeface="Calibri" pitchFamily="34" charset="0"/>
              </a:rPr>
              <a:t>: The new heavens and new earth</a:t>
            </a:r>
          </a:p>
          <a:p>
            <a:pPr lvl="1" eaLnBrk="1" hangingPunct="1">
              <a:lnSpc>
                <a:spcPct val="80000"/>
              </a:lnSpc>
            </a:pPr>
            <a:r>
              <a:rPr lang="en-US" b="1" dirty="0" smtClean="0">
                <a:latin typeface="Cambria" pitchFamily="18" charset="0"/>
              </a:rPr>
              <a:t>Hebrews 11:9-10,16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By faith [Abraham] went to live in the land of promise, as in a foreign land, living in tents with Isaac and Jacob, heirs with him of the same promise. For he was looking forward to the city that has foundations, whose designer and builder is God… </a:t>
            </a:r>
            <a:r>
              <a:rPr lang="en-US" i="1" u="sng" dirty="0" smtClean="0">
                <a:solidFill>
                  <a:srgbClr val="0000FF"/>
                </a:solidFill>
                <a:latin typeface="Cambria" pitchFamily="18" charset="0"/>
              </a:rPr>
              <a:t>But as it is, they desire a better country, that is, a heavenly one. </a:t>
            </a:r>
            <a:endParaRPr lang="en-US" i="1" dirty="0" smtClean="0">
              <a:solidFill>
                <a:srgbClr val="0000FF"/>
              </a:solidFill>
              <a:latin typeface="Cambria" pitchFamily="18" charset="0"/>
            </a:endParaRPr>
          </a:p>
          <a:p>
            <a:pPr lvl="1" eaLnBrk="1" hangingPunct="1">
              <a:lnSpc>
                <a:spcPct val="80000"/>
              </a:lnSpc>
            </a:pPr>
            <a:r>
              <a:rPr lang="en-US" b="1" dirty="0" smtClean="0">
                <a:latin typeface="Cambria" pitchFamily="18" charset="0"/>
              </a:rPr>
              <a:t>Romans 4:13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For </a:t>
            </a:r>
            <a:r>
              <a:rPr lang="en-US" i="1" u="sng" dirty="0" smtClean="0">
                <a:solidFill>
                  <a:srgbClr val="0000FF"/>
                </a:solidFill>
                <a:latin typeface="Cambria" pitchFamily="18" charset="0"/>
              </a:rPr>
              <a:t>the promise to Abraham and his offspring that he would be heir of the world</a:t>
            </a:r>
            <a:r>
              <a:rPr lang="en-US" i="1" dirty="0" smtClean="0">
                <a:solidFill>
                  <a:srgbClr val="0000FF"/>
                </a:solidFill>
                <a:latin typeface="Cambria" pitchFamily="18" charset="0"/>
              </a:rPr>
              <a:t> did not come through the law but through the righteousness of faith. </a:t>
            </a:r>
          </a:p>
        </p:txBody>
      </p:sp>
    </p:spTree>
  </p:cSld>
  <p:clrMapOvr>
    <a:overrideClrMapping bg1="lt1" tx1="dk1" bg2="lt2" tx2="dk2" accent1="accent1" accent2="accent2" accent3="accent3" accent4="accent4" accent5="accent5" accent6="accent6" hlink="hlink" folHlink="folHlink"/>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8067">
                                            <p:txEl>
                                              <p:pRg st="1" end="1"/>
                                            </p:txEl>
                                          </p:spTgt>
                                        </p:tgtEl>
                                        <p:attrNameLst>
                                          <p:attrName>style.visibility</p:attrName>
                                        </p:attrNameLst>
                                      </p:cBhvr>
                                      <p:to>
                                        <p:strVal val="visible"/>
                                      </p:to>
                                    </p:set>
                                    <p:anim calcmode="lin" valueType="num">
                                      <p:cBhvr additive="base">
                                        <p:cTn id="13"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 calcmode="lin" valueType="num">
                                      <p:cBhvr>
                                        <p:cTn id="19" dur="500" fill="hold"/>
                                        <p:tgtEl>
                                          <p:spTgt spid="8806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8067">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8806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88067">
                                            <p:txEl>
                                              <p:pRg st="3" end="3"/>
                                            </p:txEl>
                                          </p:spTgt>
                                        </p:tgtEl>
                                        <p:attrNameLst>
                                          <p:attrName>style.visibility</p:attrName>
                                        </p:attrNameLst>
                                      </p:cBhvr>
                                      <p:to>
                                        <p:strVal val="visible"/>
                                      </p:to>
                                    </p:set>
                                    <p:anim calcmode="lin" valueType="num">
                                      <p:cBhvr>
                                        <p:cTn id="26" dur="500" fill="hold"/>
                                        <p:tgtEl>
                                          <p:spTgt spid="88067">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88067">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880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533400"/>
          </a:xfrm>
        </p:spPr>
        <p:txBody>
          <a:bodyPr/>
          <a:lstStyle/>
          <a:p>
            <a:pPr eaLnBrk="1" hangingPunct="1"/>
            <a:r>
              <a:rPr lang="en-US" sz="3600" b="1" dirty="0" smtClean="0">
                <a:latin typeface="Calibri" pitchFamily="34" charset="0"/>
              </a:rPr>
              <a:t>The Abrahamic</a:t>
            </a:r>
            <a:r>
              <a:rPr lang="en-US" sz="3600" dirty="0" smtClean="0">
                <a:latin typeface="Calibri" pitchFamily="34" charset="0"/>
              </a:rPr>
              <a:t> </a:t>
            </a:r>
            <a:r>
              <a:rPr lang="en-US" sz="3600" b="1" dirty="0" smtClean="0">
                <a:latin typeface="Calibri" pitchFamily="34" charset="0"/>
              </a:rPr>
              <a:t>Covenant Had Two Fulfillments</a:t>
            </a:r>
            <a:endParaRPr lang="en-US" sz="2000" b="1" dirty="0" smtClean="0">
              <a:latin typeface="Calibri" pitchFamily="34" charset="0"/>
            </a:endParaRPr>
          </a:p>
        </p:txBody>
      </p:sp>
      <p:sp>
        <p:nvSpPr>
          <p:cNvPr id="88067" name="Rectangle 3"/>
          <p:cNvSpPr>
            <a:spLocks noGrp="1" noChangeArrowheads="1"/>
          </p:cNvSpPr>
          <p:nvPr>
            <p:ph type="body" idx="1"/>
          </p:nvPr>
        </p:nvSpPr>
        <p:spPr>
          <a:xfrm>
            <a:off x="457200" y="914400"/>
            <a:ext cx="8229600" cy="5943600"/>
          </a:xfrm>
        </p:spPr>
        <p:txBody>
          <a:bodyPr>
            <a:normAutofit fontScale="92500"/>
          </a:bodyPr>
          <a:lstStyle/>
          <a:p>
            <a:pPr eaLnBrk="1" hangingPunct="1">
              <a:lnSpc>
                <a:spcPct val="80000"/>
              </a:lnSpc>
              <a:buFontTx/>
              <a:buNone/>
            </a:pPr>
            <a:r>
              <a:rPr lang="en-US" sz="3600" b="1" dirty="0" smtClean="0">
                <a:latin typeface="Calibri" pitchFamily="34" charset="0"/>
              </a:rPr>
              <a:t>Spiritual Fulfillment</a:t>
            </a:r>
          </a:p>
          <a:p>
            <a:pPr eaLnBrk="1" hangingPunct="1">
              <a:lnSpc>
                <a:spcPct val="80000"/>
              </a:lnSpc>
            </a:pPr>
            <a:r>
              <a:rPr lang="en-US" b="1" dirty="0" smtClean="0">
                <a:latin typeface="Calibri" pitchFamily="34" charset="0"/>
              </a:rPr>
              <a:t>Spiritual Offspring</a:t>
            </a:r>
            <a:r>
              <a:rPr lang="en-US" dirty="0" smtClean="0">
                <a:latin typeface="Calibri" pitchFamily="34" charset="0"/>
              </a:rPr>
              <a:t>: Christ and those who belong to Him by following Abraham’s example of faith</a:t>
            </a:r>
          </a:p>
          <a:p>
            <a:pPr lvl="1" eaLnBrk="1" hangingPunct="1">
              <a:lnSpc>
                <a:spcPct val="80000"/>
              </a:lnSpc>
            </a:pPr>
            <a:r>
              <a:rPr lang="en-US" b="1" dirty="0" smtClean="0">
                <a:latin typeface="Cambria" pitchFamily="18" charset="0"/>
              </a:rPr>
              <a:t>Galatians 3:16 </a:t>
            </a:r>
            <a:r>
              <a:rPr lang="en-US" b="1" dirty="0" smtClean="0">
                <a:solidFill>
                  <a:schemeClr val="tx2"/>
                </a:solidFill>
                <a:latin typeface="Cambria" pitchFamily="18" charset="0"/>
              </a:rPr>
              <a:t>–</a:t>
            </a:r>
            <a:r>
              <a:rPr lang="en-US" dirty="0" smtClean="0">
                <a:latin typeface="Cambria" pitchFamily="18" charset="0"/>
              </a:rPr>
              <a:t> </a:t>
            </a:r>
            <a:r>
              <a:rPr lang="en-US" i="1" u="sng" dirty="0" smtClean="0">
                <a:solidFill>
                  <a:srgbClr val="0000FF"/>
                </a:solidFill>
                <a:latin typeface="Cambria" pitchFamily="18" charset="0"/>
              </a:rPr>
              <a:t>Now the promises were made to Abraham and to his offspring</a:t>
            </a:r>
            <a:r>
              <a:rPr lang="en-US" i="1" dirty="0" smtClean="0">
                <a:solidFill>
                  <a:srgbClr val="0000FF"/>
                </a:solidFill>
                <a:latin typeface="Cambria" pitchFamily="18" charset="0"/>
              </a:rPr>
              <a:t>. It does not say, “And to </a:t>
            </a:r>
            <a:r>
              <a:rPr lang="en-US" i="1" dirty="0" err="1" smtClean="0">
                <a:solidFill>
                  <a:srgbClr val="0000FF"/>
                </a:solidFill>
                <a:latin typeface="Cambria" pitchFamily="18" charset="0"/>
              </a:rPr>
              <a:t>offsprings</a:t>
            </a:r>
            <a:r>
              <a:rPr lang="en-US" i="1" dirty="0" smtClean="0">
                <a:solidFill>
                  <a:srgbClr val="0000FF"/>
                </a:solidFill>
                <a:latin typeface="Cambria" pitchFamily="18" charset="0"/>
              </a:rPr>
              <a:t>,” referring to many, but </a:t>
            </a:r>
            <a:r>
              <a:rPr lang="en-US" i="1" u="sng" dirty="0" smtClean="0">
                <a:solidFill>
                  <a:srgbClr val="0000FF"/>
                </a:solidFill>
                <a:latin typeface="Cambria" pitchFamily="18" charset="0"/>
              </a:rPr>
              <a:t>referring to one</a:t>
            </a:r>
            <a:r>
              <a:rPr lang="en-US" i="1" dirty="0" smtClean="0">
                <a:solidFill>
                  <a:srgbClr val="0000FF"/>
                </a:solidFill>
                <a:latin typeface="Cambria" pitchFamily="18" charset="0"/>
              </a:rPr>
              <a:t>, “And to your offspring,” </a:t>
            </a:r>
            <a:r>
              <a:rPr lang="en-US" i="1" u="sng" dirty="0" smtClean="0">
                <a:solidFill>
                  <a:srgbClr val="0000FF"/>
                </a:solidFill>
                <a:latin typeface="Cambria" pitchFamily="18" charset="0"/>
              </a:rPr>
              <a:t>who is Christ</a:t>
            </a:r>
            <a:endParaRPr lang="en-US" i="1" dirty="0" smtClean="0">
              <a:solidFill>
                <a:srgbClr val="0000FF"/>
              </a:solidFill>
              <a:latin typeface="Cambria" pitchFamily="18" charset="0"/>
            </a:endParaRPr>
          </a:p>
          <a:p>
            <a:pPr lvl="1" eaLnBrk="1" hangingPunct="1">
              <a:lnSpc>
                <a:spcPct val="80000"/>
              </a:lnSpc>
            </a:pPr>
            <a:r>
              <a:rPr lang="en-US" b="1" dirty="0" smtClean="0">
                <a:latin typeface="Cambria" pitchFamily="18" charset="0"/>
              </a:rPr>
              <a:t>Galatians 3:29 </a:t>
            </a:r>
            <a:r>
              <a:rPr lang="en-US" b="1" dirty="0" smtClean="0">
                <a:solidFill>
                  <a:schemeClr val="tx2"/>
                </a:solidFill>
                <a:latin typeface="Cambria" pitchFamily="18" charset="0"/>
              </a:rPr>
              <a:t>–</a:t>
            </a:r>
            <a:r>
              <a:rPr lang="en-US" i="1" dirty="0" smtClean="0">
                <a:solidFill>
                  <a:srgbClr val="0000FF"/>
                </a:solidFill>
                <a:latin typeface="Cambria" pitchFamily="18" charset="0"/>
              </a:rPr>
              <a:t> And if you are Christ's, then you are Abraham's offspring, heirs according to promise. </a:t>
            </a:r>
          </a:p>
          <a:p>
            <a:pPr lvl="1" eaLnBrk="1" hangingPunct="1">
              <a:lnSpc>
                <a:spcPct val="80000"/>
              </a:lnSpc>
            </a:pPr>
            <a:r>
              <a:rPr lang="en-US" b="1" dirty="0" smtClean="0">
                <a:latin typeface="Cambria" pitchFamily="18" charset="0"/>
              </a:rPr>
              <a:t>Romans 4:16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Therefore, </a:t>
            </a:r>
            <a:r>
              <a:rPr lang="en-US" i="1" u="sng" dirty="0" smtClean="0">
                <a:solidFill>
                  <a:srgbClr val="0000FF"/>
                </a:solidFill>
                <a:latin typeface="Cambria" pitchFamily="18" charset="0"/>
              </a:rPr>
              <a:t>the promise comes by faith</a:t>
            </a:r>
            <a:r>
              <a:rPr lang="en-US" i="1" dirty="0" smtClean="0">
                <a:solidFill>
                  <a:srgbClr val="0000FF"/>
                </a:solidFill>
                <a:latin typeface="Cambria" pitchFamily="18" charset="0"/>
              </a:rPr>
              <a:t> . . . to all Abraham's offspring-- not only to those who are of the law but also to those who are of the faith of </a:t>
            </a:r>
            <a:r>
              <a:rPr lang="en-US" i="1" u="sng" dirty="0" smtClean="0">
                <a:solidFill>
                  <a:srgbClr val="0000FF"/>
                </a:solidFill>
                <a:latin typeface="Cambria" pitchFamily="18" charset="0"/>
              </a:rPr>
              <a:t>Abraham</a:t>
            </a:r>
            <a:r>
              <a:rPr lang="en-US" i="1" dirty="0" smtClean="0">
                <a:solidFill>
                  <a:srgbClr val="0000FF"/>
                </a:solidFill>
                <a:latin typeface="Cambria" pitchFamily="18" charset="0"/>
              </a:rPr>
              <a:t>. </a:t>
            </a:r>
            <a:r>
              <a:rPr lang="en-US" i="1" u="sng" dirty="0" smtClean="0">
                <a:solidFill>
                  <a:srgbClr val="0000FF"/>
                </a:solidFill>
                <a:latin typeface="Cambria" pitchFamily="18" charset="0"/>
              </a:rPr>
              <a:t>He is the father of us all</a:t>
            </a:r>
            <a:r>
              <a:rPr lang="en-US" i="1" dirty="0" smtClean="0">
                <a:solidFill>
                  <a:srgbClr val="0000FF"/>
                </a:solidFill>
                <a:latin typeface="Cambria" pitchFamily="18" charset="0"/>
              </a:rPr>
              <a:t>.</a:t>
            </a:r>
          </a:p>
          <a:p>
            <a:pPr lvl="1" eaLnBrk="1" hangingPunct="1">
              <a:lnSpc>
                <a:spcPct val="80000"/>
              </a:lnSpc>
            </a:pPr>
            <a:r>
              <a:rPr lang="en-US" b="1" dirty="0" smtClean="0">
                <a:latin typeface="Cambria" pitchFamily="18" charset="0"/>
              </a:rPr>
              <a:t>Galatians 3:7 </a:t>
            </a:r>
            <a:r>
              <a:rPr lang="en-US" b="1" dirty="0" smtClean="0">
                <a:solidFill>
                  <a:schemeClr val="tx2"/>
                </a:solidFill>
                <a:latin typeface="Cambria" pitchFamily="18" charset="0"/>
              </a:rPr>
              <a:t>–</a:t>
            </a:r>
            <a:r>
              <a:rPr lang="en-US" dirty="0" smtClean="0">
                <a:latin typeface="Cambria" pitchFamily="18" charset="0"/>
              </a:rPr>
              <a:t> </a:t>
            </a:r>
            <a:r>
              <a:rPr lang="en-US" i="1" dirty="0" smtClean="0">
                <a:solidFill>
                  <a:srgbClr val="0000FF"/>
                </a:solidFill>
                <a:latin typeface="Cambria" pitchFamily="18" charset="0"/>
              </a:rPr>
              <a:t>Understand, then, that </a:t>
            </a:r>
            <a:r>
              <a:rPr lang="en-US" i="1" u="sng" dirty="0" smtClean="0">
                <a:solidFill>
                  <a:srgbClr val="0000FF"/>
                </a:solidFill>
                <a:latin typeface="Cambria" pitchFamily="18" charset="0"/>
              </a:rPr>
              <a:t>those who believe are children of Abraham</a:t>
            </a:r>
            <a:r>
              <a:rPr lang="en-US" i="1" dirty="0" smtClean="0">
                <a:solidFill>
                  <a:srgbClr val="0000FF"/>
                </a:solidFill>
                <a:latin typeface="Cambria" pitchFamily="18" charset="0"/>
              </a:rPr>
              <a:t>.</a:t>
            </a:r>
          </a:p>
        </p:txBody>
      </p:sp>
    </p:spTree>
  </p:cSld>
  <p:clrMapOvr>
    <a:overrideClrMapping bg1="lt1" tx1="dk1" bg2="lt2" tx2="dk2" accent1="accent1" accent2="accent2" accent3="accent3" accent4="accent4" accent5="accent5" accent6="accent6" hlink="hlink" folHlink="folHlink"/>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 calcmode="lin" valueType="num">
                                      <p:cBhvr additive="base">
                                        <p:cTn id="7"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8067">
                                            <p:txEl>
                                              <p:pRg st="2" end="2"/>
                                            </p:txEl>
                                          </p:spTgt>
                                        </p:tgtEl>
                                        <p:attrNameLst>
                                          <p:attrName>style.visibility</p:attrName>
                                        </p:attrNameLst>
                                      </p:cBhvr>
                                      <p:to>
                                        <p:strVal val="visible"/>
                                      </p:to>
                                    </p:set>
                                    <p:anim calcmode="lin" valueType="num">
                                      <p:cBhvr>
                                        <p:cTn id="13" dur="500" fill="hold"/>
                                        <p:tgtEl>
                                          <p:spTgt spid="88067">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88067">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8806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88067">
                                            <p:txEl>
                                              <p:pRg st="3" end="3"/>
                                            </p:txEl>
                                          </p:spTgt>
                                        </p:tgtEl>
                                        <p:attrNameLst>
                                          <p:attrName>style.visibility</p:attrName>
                                        </p:attrNameLst>
                                      </p:cBhvr>
                                      <p:to>
                                        <p:strVal val="visible"/>
                                      </p:to>
                                    </p:set>
                                    <p:anim calcmode="lin" valueType="num">
                                      <p:cBhvr>
                                        <p:cTn id="20" dur="500" fill="hold"/>
                                        <p:tgtEl>
                                          <p:spTgt spid="88067">
                                            <p:txEl>
                                              <p:pRg st="3" end="3"/>
                                            </p:txEl>
                                          </p:spTgt>
                                        </p:tgtEl>
                                        <p:attrNameLst>
                                          <p:attrName>ppt_w</p:attrName>
                                        </p:attrNameLst>
                                      </p:cBhvr>
                                      <p:tavLst>
                                        <p:tav tm="0">
                                          <p:val>
                                            <p:fltVal val="0"/>
                                          </p:val>
                                        </p:tav>
                                        <p:tav tm="100000">
                                          <p:val>
                                            <p:strVal val="#ppt_w"/>
                                          </p:val>
                                        </p:tav>
                                      </p:tavLst>
                                    </p:anim>
                                    <p:anim calcmode="lin" valueType="num">
                                      <p:cBhvr>
                                        <p:cTn id="21" dur="500" fill="hold"/>
                                        <p:tgtEl>
                                          <p:spTgt spid="88067">
                                            <p:txEl>
                                              <p:pRg st="3" end="3"/>
                                            </p:txEl>
                                          </p:spTgt>
                                        </p:tgtEl>
                                        <p:attrNameLst>
                                          <p:attrName>ppt_h</p:attrName>
                                        </p:attrNameLst>
                                      </p:cBhvr>
                                      <p:tavLst>
                                        <p:tav tm="0">
                                          <p:val>
                                            <p:fltVal val="0"/>
                                          </p:val>
                                        </p:tav>
                                        <p:tav tm="100000">
                                          <p:val>
                                            <p:strVal val="#ppt_h"/>
                                          </p:val>
                                        </p:tav>
                                      </p:tavLst>
                                    </p:anim>
                                    <p:animEffect transition="in" filter="fade">
                                      <p:cBhvr>
                                        <p:cTn id="22" dur="500"/>
                                        <p:tgtEl>
                                          <p:spTgt spid="8806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88067">
                                            <p:txEl>
                                              <p:pRg st="4" end="4"/>
                                            </p:txEl>
                                          </p:spTgt>
                                        </p:tgtEl>
                                        <p:attrNameLst>
                                          <p:attrName>style.visibility</p:attrName>
                                        </p:attrNameLst>
                                      </p:cBhvr>
                                      <p:to>
                                        <p:strVal val="visible"/>
                                      </p:to>
                                    </p:set>
                                    <p:anim calcmode="lin" valueType="num">
                                      <p:cBhvr>
                                        <p:cTn id="27" dur="500" fill="hold"/>
                                        <p:tgtEl>
                                          <p:spTgt spid="88067">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88067">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88067">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88067">
                                            <p:txEl>
                                              <p:pRg st="5" end="5"/>
                                            </p:txEl>
                                          </p:spTgt>
                                        </p:tgtEl>
                                        <p:attrNameLst>
                                          <p:attrName>style.visibility</p:attrName>
                                        </p:attrNameLst>
                                      </p:cBhvr>
                                      <p:to>
                                        <p:strVal val="visible"/>
                                      </p:to>
                                    </p:set>
                                    <p:anim calcmode="lin" valueType="num">
                                      <p:cBhvr>
                                        <p:cTn id="34" dur="500" fill="hold"/>
                                        <p:tgtEl>
                                          <p:spTgt spid="88067">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88067">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880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533400"/>
          </a:xfrm>
        </p:spPr>
        <p:txBody>
          <a:bodyPr/>
          <a:lstStyle/>
          <a:p>
            <a:pPr eaLnBrk="1" hangingPunct="1"/>
            <a:r>
              <a:rPr lang="en-US" sz="3600" b="1" dirty="0" smtClean="0">
                <a:latin typeface="Calibri" pitchFamily="34" charset="0"/>
              </a:rPr>
              <a:t>The Abrahamic</a:t>
            </a:r>
            <a:r>
              <a:rPr lang="en-US" sz="3600" dirty="0" smtClean="0">
                <a:latin typeface="Calibri" pitchFamily="34" charset="0"/>
              </a:rPr>
              <a:t> </a:t>
            </a:r>
            <a:r>
              <a:rPr lang="en-US" sz="3600" b="1" dirty="0" smtClean="0">
                <a:latin typeface="Calibri" pitchFamily="34" charset="0"/>
              </a:rPr>
              <a:t>Covenant Had Two Fulfillments</a:t>
            </a:r>
            <a:endParaRPr lang="en-US" sz="2000" b="1" dirty="0" smtClean="0">
              <a:latin typeface="Calibri" pitchFamily="34" charset="0"/>
            </a:endParaRPr>
          </a:p>
        </p:txBody>
      </p:sp>
      <p:sp>
        <p:nvSpPr>
          <p:cNvPr id="88067" name="Rectangle 3"/>
          <p:cNvSpPr>
            <a:spLocks noGrp="1" noChangeArrowheads="1"/>
          </p:cNvSpPr>
          <p:nvPr>
            <p:ph type="body" idx="1"/>
          </p:nvPr>
        </p:nvSpPr>
        <p:spPr>
          <a:xfrm>
            <a:off x="457200" y="914400"/>
            <a:ext cx="8229600" cy="5943600"/>
          </a:xfrm>
        </p:spPr>
        <p:txBody>
          <a:bodyPr/>
          <a:lstStyle/>
          <a:p>
            <a:pPr eaLnBrk="1" hangingPunct="1">
              <a:lnSpc>
                <a:spcPct val="80000"/>
              </a:lnSpc>
              <a:buFontTx/>
              <a:buNone/>
            </a:pPr>
            <a:r>
              <a:rPr lang="en-US" sz="3600" b="1" dirty="0" smtClean="0">
                <a:latin typeface="Calibri" pitchFamily="34" charset="0"/>
              </a:rPr>
              <a:t>Spiritual Fulfillment</a:t>
            </a:r>
          </a:p>
          <a:p>
            <a:pPr eaLnBrk="1" hangingPunct="1">
              <a:lnSpc>
                <a:spcPct val="80000"/>
              </a:lnSpc>
            </a:pPr>
            <a:r>
              <a:rPr lang="en-US" b="1" dirty="0" smtClean="0">
                <a:latin typeface="Calibri" pitchFamily="34" charset="0"/>
              </a:rPr>
              <a:t>Spiritual Blessing</a:t>
            </a:r>
            <a:r>
              <a:rPr lang="en-US" dirty="0" smtClean="0">
                <a:latin typeface="Calibri" pitchFamily="34" charset="0"/>
              </a:rPr>
              <a:t>: The salvation of “all nations” (the Gentiles) through faith in the gospel</a:t>
            </a:r>
          </a:p>
          <a:p>
            <a:pPr lvl="1" eaLnBrk="1" hangingPunct="1">
              <a:lnSpc>
                <a:spcPct val="80000"/>
              </a:lnSpc>
            </a:pPr>
            <a:r>
              <a:rPr lang="en-US" b="1" dirty="0" smtClean="0">
                <a:latin typeface="Cambria" pitchFamily="18" charset="0"/>
              </a:rPr>
              <a:t>Galatians 3:8 -</a:t>
            </a:r>
            <a:r>
              <a:rPr lang="en-US" dirty="0" smtClean="0">
                <a:latin typeface="Cambria" pitchFamily="18" charset="0"/>
              </a:rPr>
              <a:t> </a:t>
            </a:r>
            <a:r>
              <a:rPr lang="en-US" i="1" dirty="0" smtClean="0">
                <a:solidFill>
                  <a:srgbClr val="0000FF"/>
                </a:solidFill>
                <a:latin typeface="Cambria" pitchFamily="18" charset="0"/>
              </a:rPr>
              <a:t>And the Scripture, foreseeing that </a:t>
            </a:r>
            <a:r>
              <a:rPr lang="en-US" i="1" u="sng" dirty="0" smtClean="0">
                <a:solidFill>
                  <a:srgbClr val="0000FF"/>
                </a:solidFill>
                <a:latin typeface="Cambria" pitchFamily="18" charset="0"/>
              </a:rPr>
              <a:t>God would justify the Gentiles by faith</a:t>
            </a:r>
            <a:r>
              <a:rPr lang="en-US" i="1" dirty="0" smtClean="0">
                <a:solidFill>
                  <a:srgbClr val="0000FF"/>
                </a:solidFill>
                <a:latin typeface="Cambria" pitchFamily="18" charset="0"/>
              </a:rPr>
              <a:t>, preached the gospel beforehand to Abraham, saying, "</a:t>
            </a:r>
            <a:r>
              <a:rPr lang="en-US" i="1" u="sng" dirty="0" smtClean="0">
                <a:solidFill>
                  <a:srgbClr val="0000FF"/>
                </a:solidFill>
                <a:latin typeface="Cambria" pitchFamily="18" charset="0"/>
              </a:rPr>
              <a:t>In you shall all the nations be blessed</a:t>
            </a:r>
            <a:r>
              <a:rPr lang="en-US" i="1" dirty="0" smtClean="0">
                <a:solidFill>
                  <a:srgbClr val="0000FF"/>
                </a:solidFill>
                <a:latin typeface="Cambria" pitchFamily="18" charset="0"/>
              </a:rPr>
              <a:t>.”</a:t>
            </a:r>
          </a:p>
        </p:txBody>
      </p:sp>
    </p:spTree>
  </p:cSld>
  <p:clrMapOvr>
    <a:overrideClrMapping bg1="lt1" tx1="dk1" bg2="lt2" tx2="dk2" accent1="accent1" accent2="accent2" accent3="accent3" accent4="accent4" accent5="accent5" accent6="accent6" hlink="hlink" folHlink="folHlink"/>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88067">
                                            <p:txEl>
                                              <p:pRg st="1" end="1"/>
                                            </p:txEl>
                                          </p:spTgt>
                                        </p:tgtEl>
                                        <p:attrNameLst>
                                          <p:attrName>style.visibility</p:attrName>
                                        </p:attrNameLst>
                                      </p:cBhvr>
                                      <p:to>
                                        <p:strVal val="visible"/>
                                      </p:to>
                                    </p:set>
                                    <p:anim calcmode="lin" valueType="num">
                                      <p:cBhvr additive="base">
                                        <p:cTn id="7" dur="5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80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8067">
                                            <p:txEl>
                                              <p:pRg st="2" end="2"/>
                                            </p:txEl>
                                          </p:spTgt>
                                        </p:tgtEl>
                                        <p:attrNameLst>
                                          <p:attrName>style.visibility</p:attrName>
                                        </p:attrNameLst>
                                      </p:cBhvr>
                                      <p:to>
                                        <p:strVal val="visible"/>
                                      </p:to>
                                    </p:set>
                                    <p:anim calcmode="lin" valueType="num">
                                      <p:cBhvr additive="base">
                                        <p:cTn id="13" dur="5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80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t>Questions</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032375"/>
          </a:xfrm>
        </p:spPr>
        <p:txBody>
          <a:bodyPr/>
          <a:lstStyle/>
          <a:p>
            <a:pPr eaLnBrk="1" hangingPunct="1">
              <a:lnSpc>
                <a:spcPct val="90000"/>
              </a:lnSpc>
              <a:defRPr/>
            </a:pPr>
            <a:r>
              <a:rPr lang="en-US" dirty="0" smtClean="0">
                <a:latin typeface="Calibri" pitchFamily="34" charset="0"/>
              </a:rPr>
              <a:t>Does the distinction that I made between a physical fulfillment and a spiritual fulfillment make sense you?</a:t>
            </a:r>
          </a:p>
          <a:p>
            <a:pPr eaLnBrk="1" hangingPunct="1">
              <a:lnSpc>
                <a:spcPct val="90000"/>
              </a:lnSpc>
              <a:defRPr/>
            </a:pPr>
            <a:r>
              <a:rPr lang="en-US" dirty="0" smtClean="0">
                <a:latin typeface="Calibri" pitchFamily="34" charset="0"/>
              </a:rPr>
              <a:t>Can you see from the passages that I cited earlier that the promises of God’s covenant with Abraham had both a physical and spiritual fulfillment?</a:t>
            </a:r>
            <a:endParaRPr lang="en-US" dirty="0" smtClean="0">
              <a:latin typeface="Calibri" pitchFamily="34" charset="0"/>
            </a:endParaRPr>
          </a:p>
        </p:txBody>
      </p:sp>
    </p:spTree>
    <p:extLst>
      <p:ext uri="{BB962C8B-B14F-4D97-AF65-F5344CB8AC3E}">
        <p14:creationId xmlns:p14="http://schemas.microsoft.com/office/powerpoint/2010/main" val="1834597326"/>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fade">
                                      <p:cBhvr>
                                        <p:cTn id="12"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defRPr/>
            </a:pPr>
            <a:r>
              <a:rPr lang="en-US" sz="5400" b="1" dirty="0" smtClean="0">
                <a:latin typeface="Calibri" pitchFamily="34" charset="0"/>
              </a:rPr>
              <a:t>Brief Review</a:t>
            </a:r>
            <a:endParaRPr lang="en-US" sz="3600" b="1" dirty="0" smtClean="0">
              <a:latin typeface="Calibri" pitchFamily="34" charset="0"/>
            </a:endParaRPr>
          </a:p>
        </p:txBody>
      </p:sp>
      <p:sp>
        <p:nvSpPr>
          <p:cNvPr id="15363" name="Rectangle 3"/>
          <p:cNvSpPr>
            <a:spLocks noGrp="1" noRot="1" noChangeArrowheads="1"/>
          </p:cNvSpPr>
          <p:nvPr>
            <p:ph type="body" idx="1"/>
          </p:nvPr>
        </p:nvSpPr>
        <p:spPr/>
        <p:txBody>
          <a:bodyPr/>
          <a:lstStyle/>
          <a:p>
            <a:pPr eaLnBrk="1" hangingPunct="1">
              <a:defRPr/>
            </a:pPr>
            <a:r>
              <a:rPr lang="en-US" dirty="0" smtClean="0">
                <a:latin typeface="Calibri" pitchFamily="34" charset="0"/>
              </a:rPr>
              <a:t>A covenant is </a:t>
            </a:r>
            <a:r>
              <a:rPr lang="en-US" dirty="0" smtClean="0">
                <a:latin typeface="Calibri" pitchFamily="34" charset="0"/>
              </a:rPr>
              <a:t>a solemn agreement imposed by </a:t>
            </a:r>
            <a:r>
              <a:rPr lang="en-US" dirty="0" smtClean="0">
                <a:latin typeface="Calibri" pitchFamily="34" charset="0"/>
              </a:rPr>
              <a:t>God </a:t>
            </a:r>
            <a:r>
              <a:rPr lang="en-US" dirty="0" smtClean="0">
                <a:latin typeface="Calibri" pitchFamily="34" charset="0"/>
              </a:rPr>
              <a:t>on a </a:t>
            </a:r>
            <a:r>
              <a:rPr lang="en-US" dirty="0" smtClean="0">
                <a:latin typeface="Calibri" pitchFamily="34" charset="0"/>
              </a:rPr>
              <a:t>specific person or group of people.</a:t>
            </a:r>
          </a:p>
          <a:p>
            <a:pPr eaLnBrk="1" hangingPunct="1">
              <a:defRPr/>
            </a:pPr>
            <a:r>
              <a:rPr lang="en-US" dirty="0" smtClean="0">
                <a:latin typeface="Calibri" pitchFamily="34" charset="0"/>
              </a:rPr>
              <a:t>The giving of a covenant often included a solemn ceremony that involved:</a:t>
            </a:r>
          </a:p>
          <a:p>
            <a:pPr lvl="1" eaLnBrk="1" hangingPunct="1">
              <a:defRPr/>
            </a:pPr>
            <a:r>
              <a:rPr lang="en-US" dirty="0" smtClean="0">
                <a:latin typeface="Calibri" pitchFamily="34" charset="0"/>
              </a:rPr>
              <a:t>Animal sacrifices </a:t>
            </a:r>
          </a:p>
          <a:p>
            <a:pPr lvl="1" eaLnBrk="1" hangingPunct="1">
              <a:defRPr/>
            </a:pPr>
            <a:r>
              <a:rPr lang="en-US" dirty="0" smtClean="0">
                <a:latin typeface="Calibri" pitchFamily="34" charset="0"/>
              </a:rPr>
              <a:t>Pronouncement of curses that would accompany the violation of the covenant</a:t>
            </a:r>
          </a:p>
        </p:txBody>
      </p:sp>
    </p:spTree>
    <p:extLst>
      <p:ext uri="{BB962C8B-B14F-4D97-AF65-F5344CB8AC3E}">
        <p14:creationId xmlns:p14="http://schemas.microsoft.com/office/powerpoint/2010/main" val="85786680"/>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p:cTn id="7" dur="500" fill="hold"/>
                                        <p:tgtEl>
                                          <p:spTgt spid="1536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1536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1536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5363">
                                            <p:txEl>
                                              <p:pRg st="2" end="2"/>
                                            </p:txEl>
                                          </p:spTgt>
                                        </p:tgtEl>
                                        <p:attrNameLst>
                                          <p:attrName>style.visibility</p:attrName>
                                        </p:attrNameLst>
                                      </p:cBhvr>
                                      <p:to>
                                        <p:strVal val="visible"/>
                                      </p:to>
                                    </p:set>
                                    <p:anim calcmode="lin" valueType="num">
                                      <p:cBhvr>
                                        <p:cTn id="14" dur="500" fill="hold"/>
                                        <p:tgtEl>
                                          <p:spTgt spid="1536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1536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1536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15363">
                                            <p:txEl>
                                              <p:pRg st="3" end="3"/>
                                            </p:txEl>
                                          </p:spTgt>
                                        </p:tgtEl>
                                        <p:attrNameLst>
                                          <p:attrName>style.visibility</p:attrName>
                                        </p:attrNameLst>
                                      </p:cBhvr>
                                      <p:to>
                                        <p:strVal val="visible"/>
                                      </p:to>
                                    </p:set>
                                    <p:anim calcmode="lin" valueType="num">
                                      <p:cBhvr>
                                        <p:cTn id="21" dur="500" fill="hold"/>
                                        <p:tgtEl>
                                          <p:spTgt spid="1536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1536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a:xfrm>
            <a:off x="304800" y="0"/>
            <a:ext cx="8510588" cy="990600"/>
          </a:xfrm>
        </p:spPr>
        <p:txBody>
          <a:bodyPr/>
          <a:lstStyle/>
          <a:p>
            <a:pPr eaLnBrk="1" hangingPunct="1">
              <a:defRPr/>
            </a:pPr>
            <a:r>
              <a:rPr lang="en-US" sz="5400" b="1" dirty="0">
                <a:latin typeface="Calibri" pitchFamily="34" charset="0"/>
              </a:rPr>
              <a:t>Brief Review</a:t>
            </a:r>
            <a:endParaRPr lang="en-US" sz="3600" b="1" dirty="0" smtClean="0">
              <a:latin typeface="Calibri" pitchFamily="34" charset="0"/>
            </a:endParaRPr>
          </a:p>
        </p:txBody>
      </p:sp>
      <p:sp>
        <p:nvSpPr>
          <p:cNvPr id="21507" name="Rectangle 3"/>
          <p:cNvSpPr>
            <a:spLocks noGrp="1" noRot="1" noChangeArrowheads="1"/>
          </p:cNvSpPr>
          <p:nvPr>
            <p:ph type="body" idx="1"/>
          </p:nvPr>
        </p:nvSpPr>
        <p:spPr>
          <a:xfrm>
            <a:off x="301625" y="1066800"/>
            <a:ext cx="8540750" cy="5032375"/>
          </a:xfrm>
        </p:spPr>
        <p:txBody>
          <a:bodyPr/>
          <a:lstStyle/>
          <a:p>
            <a:pPr eaLnBrk="1" hangingPunct="1">
              <a:lnSpc>
                <a:spcPct val="90000"/>
              </a:lnSpc>
              <a:defRPr/>
            </a:pPr>
            <a:r>
              <a:rPr lang="en-US" dirty="0" smtClean="0">
                <a:latin typeface="Calibri" pitchFamily="34" charset="0"/>
              </a:rPr>
              <a:t>A covenant was often accompanied by a </a:t>
            </a:r>
            <a:r>
              <a:rPr lang="en-US" b="1" i="1" dirty="0" smtClean="0">
                <a:solidFill>
                  <a:srgbClr val="FFCC00"/>
                </a:solidFill>
                <a:latin typeface="Calibri" pitchFamily="34" charset="0"/>
              </a:rPr>
              <a:t>sign</a:t>
            </a:r>
            <a:r>
              <a:rPr lang="en-US" dirty="0" smtClean="0">
                <a:latin typeface="Calibri" pitchFamily="34" charset="0"/>
              </a:rPr>
              <a:t> that served as a symbol and future reminder of the covenant.</a:t>
            </a:r>
          </a:p>
          <a:p>
            <a:pPr eaLnBrk="1" hangingPunct="1">
              <a:lnSpc>
                <a:spcPct val="90000"/>
              </a:lnSpc>
              <a:defRPr/>
            </a:pPr>
            <a:r>
              <a:rPr lang="en-US" dirty="0" smtClean="0">
                <a:latin typeface="Calibri" pitchFamily="34" charset="0"/>
              </a:rPr>
              <a:t>Two types of covenants:</a:t>
            </a:r>
          </a:p>
          <a:p>
            <a:pPr lvl="1" eaLnBrk="1" hangingPunct="1">
              <a:lnSpc>
                <a:spcPct val="90000"/>
              </a:lnSpc>
              <a:defRPr/>
            </a:pPr>
            <a:r>
              <a:rPr lang="en-US" dirty="0" smtClean="0">
                <a:latin typeface="Calibri" pitchFamily="34" charset="0"/>
              </a:rPr>
              <a:t>Conditional</a:t>
            </a:r>
          </a:p>
          <a:p>
            <a:pPr lvl="1" eaLnBrk="1" hangingPunct="1">
              <a:lnSpc>
                <a:spcPct val="90000"/>
              </a:lnSpc>
              <a:defRPr/>
            </a:pPr>
            <a:r>
              <a:rPr lang="en-US" dirty="0" smtClean="0">
                <a:latin typeface="Calibri" pitchFamily="34" charset="0"/>
              </a:rPr>
              <a:t>Unconditional</a:t>
            </a:r>
          </a:p>
          <a:p>
            <a:pPr lvl="1" eaLnBrk="1" hangingPunct="1">
              <a:lnSpc>
                <a:spcPct val="90000"/>
              </a:lnSpc>
              <a:defRPr/>
            </a:pPr>
            <a:r>
              <a:rPr lang="en-US" b="1" dirty="0" smtClean="0">
                <a:solidFill>
                  <a:srgbClr val="FFCC00"/>
                </a:solidFill>
                <a:latin typeface="Calibri" pitchFamily="34" charset="0"/>
              </a:rPr>
              <a:t>Note</a:t>
            </a:r>
            <a:r>
              <a:rPr lang="en-US" dirty="0" smtClean="0">
                <a:latin typeface="Calibri" pitchFamily="34" charset="0"/>
              </a:rPr>
              <a:t>: Sometimes a covenant can have both conditional and unconditional aspects to it.</a:t>
            </a:r>
          </a:p>
        </p:txBody>
      </p:sp>
    </p:spTree>
    <p:extLst>
      <p:ext uri="{BB962C8B-B14F-4D97-AF65-F5344CB8AC3E}">
        <p14:creationId xmlns:p14="http://schemas.microsoft.com/office/powerpoint/2010/main" val="212083678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anim calcmode="lin" valueType="num">
                                      <p:cBhvr>
                                        <p:cTn id="7" dur="500" fill="hold"/>
                                        <p:tgtEl>
                                          <p:spTgt spid="2150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150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150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1507">
                                            <p:txEl>
                                              <p:pRg st="2" end="2"/>
                                            </p:txEl>
                                          </p:spTgt>
                                        </p:tgtEl>
                                        <p:attrNameLst>
                                          <p:attrName>style.visibility</p:attrName>
                                        </p:attrNameLst>
                                      </p:cBhvr>
                                      <p:to>
                                        <p:strVal val="visible"/>
                                      </p:to>
                                    </p:set>
                                    <p:anim calcmode="lin" valueType="num">
                                      <p:cBhvr>
                                        <p:cTn id="14" dur="500" fill="hold"/>
                                        <p:tgtEl>
                                          <p:spTgt spid="21507">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1507">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150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1507">
                                            <p:txEl>
                                              <p:pRg st="3" end="3"/>
                                            </p:txEl>
                                          </p:spTgt>
                                        </p:tgtEl>
                                        <p:attrNameLst>
                                          <p:attrName>style.visibility</p:attrName>
                                        </p:attrNameLst>
                                      </p:cBhvr>
                                      <p:to>
                                        <p:strVal val="visible"/>
                                      </p:to>
                                    </p:set>
                                    <p:anim calcmode="lin" valueType="num">
                                      <p:cBhvr>
                                        <p:cTn id="21" dur="500" fill="hold"/>
                                        <p:tgtEl>
                                          <p:spTgt spid="21507">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1507">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1507">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1507">
                                            <p:txEl>
                                              <p:pRg st="4" end="4"/>
                                            </p:txEl>
                                          </p:spTgt>
                                        </p:tgtEl>
                                        <p:attrNameLst>
                                          <p:attrName>style.visibility</p:attrName>
                                        </p:attrNameLst>
                                      </p:cBhvr>
                                      <p:to>
                                        <p:strVal val="visible"/>
                                      </p:to>
                                    </p:set>
                                    <p:anim calcmode="lin" valueType="num">
                                      <p:cBhvr>
                                        <p:cTn id="28" dur="500" fill="hold"/>
                                        <p:tgtEl>
                                          <p:spTgt spid="21507">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1507">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Rot="1" noChangeArrowheads="1"/>
          </p:cNvSpPr>
          <p:nvPr>
            <p:ph type="title"/>
          </p:nvPr>
        </p:nvSpPr>
        <p:spPr>
          <a:xfrm>
            <a:off x="0" y="228600"/>
            <a:ext cx="9144000" cy="1325563"/>
          </a:xfrm>
        </p:spPr>
        <p:txBody>
          <a:bodyPr/>
          <a:lstStyle/>
          <a:p>
            <a:pPr eaLnBrk="1" hangingPunct="1">
              <a:defRPr/>
            </a:pPr>
            <a:r>
              <a:rPr lang="en-US" sz="4800" b="1" dirty="0" smtClean="0">
                <a:solidFill>
                  <a:srgbClr val="B7E7FF"/>
                </a:solidFill>
                <a:latin typeface="Calibri" pitchFamily="34" charset="0"/>
              </a:rPr>
              <a:t>The Major Covenants in the Bible</a:t>
            </a:r>
            <a:endParaRPr lang="en-US" sz="3600" b="1" dirty="0" smtClean="0"/>
          </a:p>
        </p:txBody>
      </p:sp>
      <p:sp>
        <p:nvSpPr>
          <p:cNvPr id="17414" name="Rectangle 6"/>
          <p:cNvSpPr>
            <a:spLocks noGrp="1" noRot="1" noChangeArrowheads="1"/>
          </p:cNvSpPr>
          <p:nvPr>
            <p:ph type="body" idx="1"/>
          </p:nvPr>
        </p:nvSpPr>
        <p:spPr/>
        <p:txBody>
          <a:bodyPr/>
          <a:lstStyle/>
          <a:p>
            <a:pPr eaLnBrk="1" hangingPunct="1">
              <a:defRPr/>
            </a:pPr>
            <a:r>
              <a:rPr lang="en-US" b="1" dirty="0" smtClean="0">
                <a:solidFill>
                  <a:srgbClr val="FFCC00"/>
                </a:solidFill>
              </a:rPr>
              <a:t>Noahic</a:t>
            </a:r>
            <a:r>
              <a:rPr lang="en-US" dirty="0" smtClean="0"/>
              <a:t> (Genesis 9:8-17)</a:t>
            </a:r>
          </a:p>
          <a:p>
            <a:pPr eaLnBrk="1" hangingPunct="1">
              <a:defRPr/>
            </a:pPr>
            <a:r>
              <a:rPr lang="en-US" b="1" dirty="0" smtClean="0">
                <a:solidFill>
                  <a:srgbClr val="FFCC00"/>
                </a:solidFill>
              </a:rPr>
              <a:t>Abrahamic</a:t>
            </a:r>
            <a:r>
              <a:rPr lang="en-US" dirty="0" smtClean="0"/>
              <a:t> (Genesis 12-17)</a:t>
            </a:r>
          </a:p>
          <a:p>
            <a:pPr eaLnBrk="1" hangingPunct="1">
              <a:defRPr/>
            </a:pPr>
            <a:r>
              <a:rPr lang="en-US" b="1" dirty="0" smtClean="0">
                <a:solidFill>
                  <a:srgbClr val="FFCC00"/>
                </a:solidFill>
              </a:rPr>
              <a:t>Mosaic</a:t>
            </a:r>
            <a:r>
              <a:rPr lang="en-US" b="1" dirty="0" smtClean="0"/>
              <a:t> </a:t>
            </a:r>
            <a:r>
              <a:rPr lang="en-US" dirty="0" smtClean="0"/>
              <a:t>(Exodus 19-24)</a:t>
            </a:r>
          </a:p>
          <a:p>
            <a:pPr lvl="1" eaLnBrk="1" hangingPunct="1">
              <a:defRPr/>
            </a:pPr>
            <a:r>
              <a:rPr lang="en-US" b="1" dirty="0" smtClean="0"/>
              <a:t>Often referred to in the New Testament as the “Old Covenant”</a:t>
            </a:r>
            <a:endParaRPr lang="en-US" dirty="0" smtClean="0"/>
          </a:p>
          <a:p>
            <a:pPr eaLnBrk="1" hangingPunct="1">
              <a:defRPr/>
            </a:pPr>
            <a:r>
              <a:rPr lang="en-US" b="1" dirty="0" smtClean="0">
                <a:solidFill>
                  <a:srgbClr val="FFCC00"/>
                </a:solidFill>
              </a:rPr>
              <a:t>Davidic</a:t>
            </a:r>
            <a:r>
              <a:rPr lang="en-US" dirty="0" smtClean="0"/>
              <a:t> (2Samuel 23:5, Psalm 89:3)</a:t>
            </a:r>
          </a:p>
          <a:p>
            <a:pPr eaLnBrk="1" hangingPunct="1">
              <a:defRPr/>
            </a:pPr>
            <a:r>
              <a:rPr lang="en-US" b="1" dirty="0" smtClean="0">
                <a:solidFill>
                  <a:srgbClr val="FFCC00"/>
                </a:solidFill>
              </a:rPr>
              <a:t>New</a:t>
            </a:r>
            <a:r>
              <a:rPr lang="en-US" dirty="0" smtClean="0"/>
              <a:t> (Jer.31:31-34 </a:t>
            </a:r>
            <a:r>
              <a:rPr lang="en-US" b="1" dirty="0" smtClean="0"/>
              <a:t>; </a:t>
            </a:r>
            <a:r>
              <a:rPr lang="en-US" dirty="0" smtClean="0"/>
              <a:t>Heb.7-13; 2Cor.3:6-18)</a:t>
            </a:r>
          </a:p>
        </p:txBody>
      </p:sp>
    </p:spTree>
    <p:extLst>
      <p:ext uri="{BB962C8B-B14F-4D97-AF65-F5344CB8AC3E}">
        <p14:creationId xmlns:p14="http://schemas.microsoft.com/office/powerpoint/2010/main" val="4188617417"/>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 calcmode="lin" valueType="num">
                                      <p:cBhvr additive="base">
                                        <p:cTn id="7" dur="500" fill="hold"/>
                                        <p:tgtEl>
                                          <p:spTgt spid="1741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4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4">
                                            <p:txEl>
                                              <p:pRg st="1" end="1"/>
                                            </p:txEl>
                                          </p:spTgt>
                                        </p:tgtEl>
                                        <p:attrNameLst>
                                          <p:attrName>style.visibility</p:attrName>
                                        </p:attrNameLst>
                                      </p:cBhvr>
                                      <p:to>
                                        <p:strVal val="visible"/>
                                      </p:to>
                                    </p:set>
                                    <p:anim calcmode="lin" valueType="num">
                                      <p:cBhvr additive="base">
                                        <p:cTn id="13" dur="500" fill="hold"/>
                                        <p:tgtEl>
                                          <p:spTgt spid="1741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41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4">
                                            <p:txEl>
                                              <p:pRg st="2" end="2"/>
                                            </p:txEl>
                                          </p:spTgt>
                                        </p:tgtEl>
                                        <p:attrNameLst>
                                          <p:attrName>style.visibility</p:attrName>
                                        </p:attrNameLst>
                                      </p:cBhvr>
                                      <p:to>
                                        <p:strVal val="visible"/>
                                      </p:to>
                                    </p:set>
                                    <p:anim calcmode="lin" valueType="num">
                                      <p:cBhvr additive="base">
                                        <p:cTn id="19" dur="500" fill="hold"/>
                                        <p:tgtEl>
                                          <p:spTgt spid="1741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41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4">
                                            <p:txEl>
                                              <p:pRg st="3" end="3"/>
                                            </p:txEl>
                                          </p:spTgt>
                                        </p:tgtEl>
                                        <p:attrNameLst>
                                          <p:attrName>style.visibility</p:attrName>
                                        </p:attrNameLst>
                                      </p:cBhvr>
                                      <p:to>
                                        <p:strVal val="visible"/>
                                      </p:to>
                                    </p:set>
                                    <p:anim calcmode="lin" valueType="num">
                                      <p:cBhvr additive="base">
                                        <p:cTn id="25" dur="500" fill="hold"/>
                                        <p:tgtEl>
                                          <p:spTgt spid="1741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41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4">
                                            <p:txEl>
                                              <p:pRg st="4" end="4"/>
                                            </p:txEl>
                                          </p:spTgt>
                                        </p:tgtEl>
                                        <p:attrNameLst>
                                          <p:attrName>style.visibility</p:attrName>
                                        </p:attrNameLst>
                                      </p:cBhvr>
                                      <p:to>
                                        <p:strVal val="visible"/>
                                      </p:to>
                                    </p:set>
                                    <p:anim calcmode="lin" valueType="num">
                                      <p:cBhvr additive="base">
                                        <p:cTn id="31" dur="500" fill="hold"/>
                                        <p:tgtEl>
                                          <p:spTgt spid="17414">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414">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414">
                                            <p:txEl>
                                              <p:pRg st="5" end="5"/>
                                            </p:txEl>
                                          </p:spTgt>
                                        </p:tgtEl>
                                        <p:attrNameLst>
                                          <p:attrName>style.visibility</p:attrName>
                                        </p:attrNameLst>
                                      </p:cBhvr>
                                      <p:to>
                                        <p:strVal val="visible"/>
                                      </p:to>
                                    </p:set>
                                    <p:anim calcmode="lin" valueType="num">
                                      <p:cBhvr additive="base">
                                        <p:cTn id="37" dur="500" fill="hold"/>
                                        <p:tgtEl>
                                          <p:spTgt spid="17414">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41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28005" name="Rectangle 5"/>
          <p:cNvSpPr>
            <a:spLocks noGrp="1" noChangeArrowheads="1"/>
          </p:cNvSpPr>
          <p:nvPr>
            <p:ph type="ctrTitle"/>
          </p:nvPr>
        </p:nvSpPr>
        <p:spPr>
          <a:xfrm>
            <a:off x="685800" y="1219200"/>
            <a:ext cx="7772400" cy="2743199"/>
          </a:xfrm>
        </p:spPr>
        <p:txBody>
          <a:bodyPr/>
          <a:lstStyle/>
          <a:p>
            <a:pPr eaLnBrk="1" hangingPunct="1">
              <a:defRPr/>
            </a:pPr>
            <a:r>
              <a:rPr lang="en-US" sz="8800" b="1" dirty="0" smtClean="0">
                <a:solidFill>
                  <a:srgbClr val="FFCC00"/>
                </a:solidFill>
                <a:effectLst>
                  <a:glow rad="101600">
                    <a:schemeClr val="accent6">
                      <a:satMod val="175000"/>
                      <a:alpha val="40000"/>
                    </a:schemeClr>
                  </a:glow>
                  <a:outerShdw blurRad="38100" dist="38100" dir="2700000" algn="tl">
                    <a:srgbClr val="C0C0C0"/>
                  </a:outerShdw>
                </a:effectLst>
              </a:rPr>
              <a:t>Abrahamic</a:t>
            </a:r>
            <a:r>
              <a:rPr lang="en-US" sz="8800" dirty="0" smtClean="0">
                <a:solidFill>
                  <a:srgbClr val="FFCC00"/>
                </a:solidFill>
                <a:effectLst>
                  <a:glow rad="101600">
                    <a:schemeClr val="accent6">
                      <a:satMod val="175000"/>
                      <a:alpha val="40000"/>
                    </a:schemeClr>
                  </a:glow>
                  <a:outerShdw blurRad="38100" dist="38100" dir="2700000" algn="tl">
                    <a:srgbClr val="C0C0C0"/>
                  </a:outerShdw>
                </a:effectLst>
              </a:rPr>
              <a:t> </a:t>
            </a:r>
            <a:r>
              <a:rPr lang="en-US" sz="8800" b="1" dirty="0" smtClean="0">
                <a:solidFill>
                  <a:srgbClr val="FFCC00"/>
                </a:solidFill>
                <a:effectLst>
                  <a:glow rad="101600">
                    <a:schemeClr val="accent6">
                      <a:satMod val="175000"/>
                      <a:alpha val="40000"/>
                    </a:schemeClr>
                  </a:glow>
                  <a:outerShdw blurRad="38100" dist="38100" dir="2700000" algn="tl">
                    <a:srgbClr val="C0C0C0"/>
                  </a:outerShdw>
                </a:effectLst>
              </a:rPr>
              <a:t>Covenant</a:t>
            </a:r>
            <a:endParaRPr lang="en-US" sz="6000" b="1" dirty="0" smtClean="0">
              <a:solidFill>
                <a:srgbClr val="FFCC00"/>
              </a:solidFill>
              <a:effectLst>
                <a:glow rad="101600">
                  <a:schemeClr val="accent6">
                    <a:satMod val="175000"/>
                    <a:alpha val="40000"/>
                  </a:schemeClr>
                </a:glow>
                <a:outerShdw blurRad="38100" dist="38100" dir="2700000" algn="tl">
                  <a:srgbClr val="C0C0C0"/>
                </a:outerShdw>
              </a:effectLst>
            </a:endParaRPr>
          </a:p>
        </p:txBody>
      </p:sp>
      <p:sp>
        <p:nvSpPr>
          <p:cNvPr id="128006" name="Rectangle 6"/>
          <p:cNvSpPr>
            <a:spLocks noGrp="1" noChangeArrowheads="1"/>
          </p:cNvSpPr>
          <p:nvPr>
            <p:ph type="subTitle" idx="1"/>
          </p:nvPr>
        </p:nvSpPr>
        <p:spPr>
          <a:xfrm>
            <a:off x="1447800" y="4572000"/>
            <a:ext cx="6400800" cy="990600"/>
          </a:xfrm>
        </p:spPr>
        <p:txBody>
          <a:bodyPr/>
          <a:lstStyle/>
          <a:p>
            <a:pPr eaLnBrk="1" hangingPunct="1">
              <a:defRPr/>
            </a:pPr>
            <a:r>
              <a:rPr lang="en-US" sz="4400" b="1" dirty="0" smtClean="0">
                <a:solidFill>
                  <a:srgbClr val="FFCC00"/>
                </a:solidFill>
                <a:effectLst>
                  <a:glow rad="139700">
                    <a:schemeClr val="accent6">
                      <a:satMod val="175000"/>
                      <a:alpha val="40000"/>
                    </a:schemeClr>
                  </a:glow>
                  <a:outerShdw blurRad="38100" dist="38100" dir="2700000" algn="tl">
                    <a:srgbClr val="C0C0C0"/>
                  </a:outerShdw>
                </a:effectLst>
              </a:rPr>
              <a:t>Genesis 12-17</a:t>
            </a: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0"/>
            <a:ext cx="8229600" cy="1143000"/>
          </a:xfrm>
        </p:spPr>
        <p:txBody>
          <a:bodyPr/>
          <a:lstStyle/>
          <a:p>
            <a:pPr eaLnBrk="1" hangingPunct="1"/>
            <a:r>
              <a:rPr lang="en-US" sz="4800" b="1" dirty="0" smtClean="0">
                <a:latin typeface="Calibri" pitchFamily="34" charset="0"/>
              </a:rPr>
              <a:t>Abrahamic</a:t>
            </a:r>
            <a:r>
              <a:rPr lang="en-US" sz="4800" dirty="0" smtClean="0">
                <a:latin typeface="Calibri" pitchFamily="34" charset="0"/>
              </a:rPr>
              <a:t> </a:t>
            </a:r>
            <a:r>
              <a:rPr lang="en-US" sz="4800" b="1" dirty="0" smtClean="0">
                <a:latin typeface="Calibri" pitchFamily="34" charset="0"/>
              </a:rPr>
              <a:t>Covenant</a:t>
            </a:r>
            <a:br>
              <a:rPr lang="en-US" sz="4800" b="1" dirty="0" smtClean="0">
                <a:latin typeface="Calibri" pitchFamily="34" charset="0"/>
              </a:rPr>
            </a:br>
            <a:r>
              <a:rPr lang="en-US" sz="3200" b="1" dirty="0" smtClean="0">
                <a:latin typeface="Calibri" pitchFamily="34" charset="0"/>
              </a:rPr>
              <a:t>Genesis 12-17</a:t>
            </a:r>
          </a:p>
        </p:txBody>
      </p:sp>
      <p:sp>
        <p:nvSpPr>
          <p:cNvPr id="27653" name="Rectangle 5"/>
          <p:cNvSpPr>
            <a:spLocks noGrp="1" noChangeArrowheads="1"/>
          </p:cNvSpPr>
          <p:nvPr>
            <p:ph type="body" idx="1"/>
          </p:nvPr>
        </p:nvSpPr>
        <p:spPr>
          <a:xfrm>
            <a:off x="457200" y="1295400"/>
            <a:ext cx="8229600" cy="5562600"/>
          </a:xfrm>
        </p:spPr>
        <p:txBody>
          <a:bodyPr>
            <a:normAutofit fontScale="92500" lnSpcReduction="10000"/>
          </a:bodyPr>
          <a:lstStyle/>
          <a:p>
            <a:pPr eaLnBrk="1" hangingPunct="1">
              <a:lnSpc>
                <a:spcPct val="90000"/>
              </a:lnSpc>
            </a:pPr>
            <a:r>
              <a:rPr lang="en-US" sz="2800" b="1" dirty="0" smtClean="0">
                <a:solidFill>
                  <a:schemeClr val="tx2"/>
                </a:solidFill>
                <a:latin typeface="Cambria" pitchFamily="18" charset="0"/>
              </a:rPr>
              <a:t>Genesis 12:2-3 –</a:t>
            </a:r>
            <a:r>
              <a:rPr lang="en-US" sz="2800" i="1" dirty="0" smtClean="0">
                <a:solidFill>
                  <a:srgbClr val="0000FF"/>
                </a:solidFill>
                <a:latin typeface="Cambria" pitchFamily="18" charset="0"/>
              </a:rPr>
              <a:t> “And I will make of you a great nation, and I will bless you and make your name great, so that you will be a </a:t>
            </a:r>
            <a:r>
              <a:rPr lang="en-US" sz="2800" i="1" u="sng" dirty="0" smtClean="0">
                <a:solidFill>
                  <a:srgbClr val="0000FF"/>
                </a:solidFill>
                <a:latin typeface="Cambria" pitchFamily="18" charset="0"/>
              </a:rPr>
              <a:t>blessing</a:t>
            </a:r>
            <a:r>
              <a:rPr lang="en-US" sz="2800" i="1" dirty="0" smtClean="0">
                <a:solidFill>
                  <a:srgbClr val="0000FF"/>
                </a:solidFill>
                <a:latin typeface="Cambria" pitchFamily="18" charset="0"/>
              </a:rPr>
              <a:t>. I will bless those who bless you, and him who dishonors you I will curse, and in you all the families of the earth shall be blessed.”</a:t>
            </a:r>
          </a:p>
          <a:p>
            <a:pPr eaLnBrk="1" hangingPunct="1">
              <a:lnSpc>
                <a:spcPct val="90000"/>
              </a:lnSpc>
            </a:pPr>
            <a:r>
              <a:rPr lang="en-US" sz="2800" b="1" dirty="0" smtClean="0">
                <a:solidFill>
                  <a:schemeClr val="tx2"/>
                </a:solidFill>
                <a:latin typeface="Cambria" pitchFamily="18" charset="0"/>
              </a:rPr>
              <a:t>Genesis 13:16 –</a:t>
            </a:r>
            <a:r>
              <a:rPr lang="en-US" sz="2800" i="1" dirty="0" smtClean="0">
                <a:solidFill>
                  <a:srgbClr val="0000FF"/>
                </a:solidFill>
                <a:latin typeface="Cambria" pitchFamily="18" charset="0"/>
              </a:rPr>
              <a:t> I will make your </a:t>
            </a:r>
            <a:r>
              <a:rPr lang="en-US" sz="2800" i="1" u="sng" dirty="0" smtClean="0">
                <a:solidFill>
                  <a:srgbClr val="0000FF"/>
                </a:solidFill>
                <a:latin typeface="Cambria" pitchFamily="18" charset="0"/>
              </a:rPr>
              <a:t>offspring</a:t>
            </a:r>
            <a:r>
              <a:rPr lang="en-US" sz="2800" i="1" dirty="0" smtClean="0">
                <a:solidFill>
                  <a:srgbClr val="0000FF"/>
                </a:solidFill>
                <a:latin typeface="Cambria" pitchFamily="18" charset="0"/>
              </a:rPr>
              <a:t> as the dust of the earth, so that if one can count the dust of the earth, your offspring also can be counted. </a:t>
            </a:r>
          </a:p>
          <a:p>
            <a:pPr eaLnBrk="1" hangingPunct="1">
              <a:lnSpc>
                <a:spcPct val="90000"/>
              </a:lnSpc>
            </a:pPr>
            <a:r>
              <a:rPr lang="en-US" sz="2800" b="1" dirty="0" smtClean="0">
                <a:solidFill>
                  <a:schemeClr val="tx2"/>
                </a:solidFill>
                <a:latin typeface="Cambria" pitchFamily="18" charset="0"/>
              </a:rPr>
              <a:t>Genesis 15:5 –</a:t>
            </a:r>
            <a:r>
              <a:rPr lang="en-US" sz="2800" dirty="0" smtClean="0">
                <a:latin typeface="Cambria" pitchFamily="18" charset="0"/>
              </a:rPr>
              <a:t> </a:t>
            </a:r>
            <a:r>
              <a:rPr lang="en-US" sz="2800" i="1" dirty="0" smtClean="0">
                <a:solidFill>
                  <a:srgbClr val="0000FF"/>
                </a:solidFill>
                <a:latin typeface="Cambria" pitchFamily="18" charset="0"/>
              </a:rPr>
              <a:t>And [the Lord]  brought [Abram] outside and said, </a:t>
            </a:r>
            <a:r>
              <a:rPr lang="en-US" sz="2800" i="1" dirty="0" smtClean="0">
                <a:solidFill>
                  <a:srgbClr val="0000FF"/>
                </a:solidFill>
                <a:latin typeface="Cambria" pitchFamily="18" charset="0"/>
              </a:rPr>
              <a:t>“Look </a:t>
            </a:r>
            <a:r>
              <a:rPr lang="en-US" sz="2800" i="1" dirty="0" smtClean="0">
                <a:solidFill>
                  <a:srgbClr val="0000FF"/>
                </a:solidFill>
                <a:latin typeface="Cambria" pitchFamily="18" charset="0"/>
              </a:rPr>
              <a:t>toward heaven, and number the stars, if you are able to number them</a:t>
            </a:r>
            <a:r>
              <a:rPr lang="en-US" sz="2800" i="1" dirty="0" smtClean="0">
                <a:solidFill>
                  <a:srgbClr val="0000FF"/>
                </a:solidFill>
                <a:latin typeface="Cambria" pitchFamily="18" charset="0"/>
              </a:rPr>
              <a:t>.” </a:t>
            </a:r>
            <a:r>
              <a:rPr lang="en-US" sz="2800" i="1" dirty="0" smtClean="0">
                <a:solidFill>
                  <a:srgbClr val="0000FF"/>
                </a:solidFill>
                <a:latin typeface="Cambria" pitchFamily="18" charset="0"/>
              </a:rPr>
              <a:t>Then he said to him, </a:t>
            </a:r>
            <a:r>
              <a:rPr lang="en-US" sz="2800" i="1" dirty="0" smtClean="0">
                <a:solidFill>
                  <a:srgbClr val="0000FF"/>
                </a:solidFill>
                <a:latin typeface="Cambria" pitchFamily="18" charset="0"/>
              </a:rPr>
              <a:t>“So </a:t>
            </a:r>
            <a:r>
              <a:rPr lang="en-US" sz="2800" i="1" dirty="0" smtClean="0">
                <a:solidFill>
                  <a:srgbClr val="0000FF"/>
                </a:solidFill>
                <a:latin typeface="Cambria" pitchFamily="18" charset="0"/>
              </a:rPr>
              <a:t>shall your </a:t>
            </a:r>
            <a:r>
              <a:rPr lang="en-US" sz="2800" i="1" u="sng" dirty="0" smtClean="0">
                <a:solidFill>
                  <a:srgbClr val="0000FF"/>
                </a:solidFill>
                <a:latin typeface="Cambria" pitchFamily="18" charset="0"/>
              </a:rPr>
              <a:t>offspring</a:t>
            </a:r>
            <a:r>
              <a:rPr lang="en-US" sz="2800" i="1" dirty="0" smtClean="0">
                <a:solidFill>
                  <a:srgbClr val="0000FF"/>
                </a:solidFill>
                <a:latin typeface="Cambria" pitchFamily="18" charset="0"/>
              </a:rPr>
              <a:t> </a:t>
            </a:r>
            <a:r>
              <a:rPr lang="en-US" sz="2800" i="1" dirty="0" smtClean="0">
                <a:solidFill>
                  <a:srgbClr val="0000FF"/>
                </a:solidFill>
                <a:latin typeface="Cambria" pitchFamily="18" charset="0"/>
              </a:rPr>
              <a:t>be”.</a:t>
            </a:r>
            <a:endParaRPr lang="en-US" sz="2800" i="1" dirty="0" smtClean="0">
              <a:solidFill>
                <a:srgbClr val="0000FF"/>
              </a:solidFill>
              <a:latin typeface="Cambria" pitchFamily="18" charset="0"/>
            </a:endParaRPr>
          </a:p>
          <a:p>
            <a:pPr eaLnBrk="1" hangingPunct="1">
              <a:lnSpc>
                <a:spcPct val="90000"/>
              </a:lnSpc>
            </a:pPr>
            <a:r>
              <a:rPr lang="en-US" sz="2800" b="1" dirty="0" smtClean="0">
                <a:solidFill>
                  <a:schemeClr val="tx2"/>
                </a:solidFill>
                <a:latin typeface="Cambria" pitchFamily="18" charset="0"/>
              </a:rPr>
              <a:t>Genesis 15:18</a:t>
            </a:r>
            <a:r>
              <a:rPr lang="en-US" sz="2800" i="1" dirty="0" smtClean="0">
                <a:solidFill>
                  <a:srgbClr val="0000FF"/>
                </a:solidFill>
                <a:latin typeface="Cambria" pitchFamily="18" charset="0"/>
              </a:rPr>
              <a:t> </a:t>
            </a:r>
            <a:r>
              <a:rPr lang="en-US" sz="2800" b="1" dirty="0" smtClean="0">
                <a:solidFill>
                  <a:schemeClr val="tx2"/>
                </a:solidFill>
                <a:latin typeface="Cambria" pitchFamily="18" charset="0"/>
              </a:rPr>
              <a:t>– </a:t>
            </a:r>
            <a:r>
              <a:rPr lang="en-US" sz="2800" i="1" dirty="0" smtClean="0">
                <a:solidFill>
                  <a:srgbClr val="0000FF"/>
                </a:solidFill>
                <a:latin typeface="Cambria" pitchFamily="18" charset="0"/>
              </a:rPr>
              <a:t>On that day </a:t>
            </a:r>
            <a:r>
              <a:rPr lang="en-US" sz="2800" i="1" u="sng" dirty="0" smtClean="0">
                <a:solidFill>
                  <a:srgbClr val="0000FF"/>
                </a:solidFill>
                <a:latin typeface="Cambria" pitchFamily="18" charset="0"/>
              </a:rPr>
              <a:t>the LORD made a covenant with Abram</a:t>
            </a:r>
            <a:r>
              <a:rPr lang="en-US" sz="2800" i="1" dirty="0" smtClean="0">
                <a:solidFill>
                  <a:srgbClr val="0000FF"/>
                </a:solidFill>
                <a:latin typeface="Cambria" pitchFamily="18" charset="0"/>
              </a:rPr>
              <a:t>, saying, </a:t>
            </a:r>
            <a:r>
              <a:rPr lang="en-US" sz="2800" i="1" dirty="0" smtClean="0">
                <a:solidFill>
                  <a:srgbClr val="0000FF"/>
                </a:solidFill>
                <a:latin typeface="Cambria" pitchFamily="18" charset="0"/>
              </a:rPr>
              <a:t>“To </a:t>
            </a:r>
            <a:r>
              <a:rPr lang="en-US" sz="2800" i="1" dirty="0" smtClean="0">
                <a:solidFill>
                  <a:srgbClr val="0000FF"/>
                </a:solidFill>
                <a:latin typeface="Cambria" pitchFamily="18" charset="0"/>
              </a:rPr>
              <a:t>your offspring I give this </a:t>
            </a:r>
            <a:r>
              <a:rPr lang="en-US" sz="2800" i="1" u="sng" dirty="0" smtClean="0">
                <a:solidFill>
                  <a:srgbClr val="0000FF"/>
                </a:solidFill>
                <a:latin typeface="Cambria" pitchFamily="18" charset="0"/>
              </a:rPr>
              <a:t>land</a:t>
            </a:r>
            <a:r>
              <a:rPr lang="en-US" sz="2800" i="1" dirty="0" smtClean="0">
                <a:solidFill>
                  <a:srgbClr val="0000FF"/>
                </a:solidFill>
                <a:latin typeface="Cambria" pitchFamily="18" charset="0"/>
              </a:rPr>
              <a:t>…”</a:t>
            </a:r>
            <a:endParaRPr lang="en-US" sz="2800" i="1" dirty="0" smtClean="0">
              <a:solidFill>
                <a:srgbClr val="0000FF"/>
              </a:solidFill>
              <a:latin typeface="Times New Roman" pitchFamily="18" charset="0"/>
            </a:endParaRPr>
          </a:p>
        </p:txBody>
      </p:sp>
      <p:pic>
        <p:nvPicPr>
          <p:cNvPr id="33796" name="Picture 4" descr="Blue Bible"/>
          <p:cNvPicPr>
            <a:picLocks noGrp="1" noChangeAspect="1" noChangeArrowheads="1"/>
          </p:cNvPicPr>
          <p:nvPr>
            <p:ph idx="4294967295"/>
          </p:nvPr>
        </p:nvPicPr>
        <p:blipFill>
          <a:blip r:embed="rId3" cstate="print">
            <a:clrChange>
              <a:clrFrom>
                <a:srgbClr val="010066"/>
              </a:clrFrom>
              <a:clrTo>
                <a:srgbClr val="010066">
                  <a:alpha val="0"/>
                </a:srgbClr>
              </a:clrTo>
            </a:clrChange>
          </a:blip>
          <a:srcRect/>
          <a:stretch>
            <a:fillRect/>
          </a:stretch>
        </p:blipFill>
        <p:spPr>
          <a:xfrm>
            <a:off x="7924800" y="0"/>
            <a:ext cx="1219200" cy="901700"/>
          </a:xfrm>
        </p:spPr>
      </p:pic>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 calcmode="lin" valueType="num">
                                      <p:cBhvr>
                                        <p:cTn id="7" dur="500" fill="hold"/>
                                        <p:tgtEl>
                                          <p:spTgt spid="2765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5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765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7653">
                                            <p:txEl>
                                              <p:pRg st="1" end="1"/>
                                            </p:txEl>
                                          </p:spTgt>
                                        </p:tgtEl>
                                        <p:attrNameLst>
                                          <p:attrName>style.visibility</p:attrName>
                                        </p:attrNameLst>
                                      </p:cBhvr>
                                      <p:to>
                                        <p:strVal val="visible"/>
                                      </p:to>
                                    </p:set>
                                    <p:anim calcmode="lin" valueType="num">
                                      <p:cBhvr>
                                        <p:cTn id="14" dur="500" fill="hold"/>
                                        <p:tgtEl>
                                          <p:spTgt spid="2765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765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765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7653">
                                            <p:txEl>
                                              <p:pRg st="2" end="2"/>
                                            </p:txEl>
                                          </p:spTgt>
                                        </p:tgtEl>
                                        <p:attrNameLst>
                                          <p:attrName>style.visibility</p:attrName>
                                        </p:attrNameLst>
                                      </p:cBhvr>
                                      <p:to>
                                        <p:strVal val="visible"/>
                                      </p:to>
                                    </p:set>
                                    <p:anim calcmode="lin" valueType="num">
                                      <p:cBhvr>
                                        <p:cTn id="21" dur="500" fill="hold"/>
                                        <p:tgtEl>
                                          <p:spTgt spid="2765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765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765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7653">
                                            <p:txEl>
                                              <p:pRg st="3" end="3"/>
                                            </p:txEl>
                                          </p:spTgt>
                                        </p:tgtEl>
                                        <p:attrNameLst>
                                          <p:attrName>style.visibility</p:attrName>
                                        </p:attrNameLst>
                                      </p:cBhvr>
                                      <p:to>
                                        <p:strVal val="visible"/>
                                      </p:to>
                                    </p:set>
                                    <p:anim calcmode="lin" valueType="num">
                                      <p:cBhvr>
                                        <p:cTn id="28" dur="500" fill="hold"/>
                                        <p:tgtEl>
                                          <p:spTgt spid="2765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765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76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229600" cy="1143000"/>
          </a:xfrm>
        </p:spPr>
        <p:txBody>
          <a:bodyPr/>
          <a:lstStyle/>
          <a:p>
            <a:pPr eaLnBrk="1" hangingPunct="1"/>
            <a:r>
              <a:rPr lang="en-US" sz="4800" b="1" dirty="0" smtClean="0">
                <a:latin typeface="Calibri" pitchFamily="34" charset="0"/>
              </a:rPr>
              <a:t>Abrahamic</a:t>
            </a:r>
            <a:r>
              <a:rPr lang="en-US" sz="4800" dirty="0" smtClean="0">
                <a:latin typeface="Calibri" pitchFamily="34" charset="0"/>
              </a:rPr>
              <a:t> </a:t>
            </a:r>
            <a:r>
              <a:rPr lang="en-US" sz="4800" b="1" dirty="0" smtClean="0">
                <a:latin typeface="Calibri" pitchFamily="34" charset="0"/>
              </a:rPr>
              <a:t>Covenant</a:t>
            </a:r>
            <a:br>
              <a:rPr lang="en-US" sz="4800" b="1" dirty="0" smtClean="0">
                <a:latin typeface="Calibri" pitchFamily="34" charset="0"/>
              </a:rPr>
            </a:br>
            <a:r>
              <a:rPr lang="en-US" sz="3200" b="1" dirty="0" smtClean="0">
                <a:latin typeface="Calibri" pitchFamily="34" charset="0"/>
              </a:rPr>
              <a:t>Genesis 12-17</a:t>
            </a:r>
          </a:p>
        </p:txBody>
      </p:sp>
      <p:sp>
        <p:nvSpPr>
          <p:cNvPr id="34819" name="Rectangle 3"/>
          <p:cNvSpPr>
            <a:spLocks noGrp="1" noChangeArrowheads="1"/>
          </p:cNvSpPr>
          <p:nvPr>
            <p:ph type="body" idx="1"/>
          </p:nvPr>
        </p:nvSpPr>
        <p:spPr>
          <a:xfrm>
            <a:off x="457200" y="1295400"/>
            <a:ext cx="8229600" cy="5562600"/>
          </a:xfrm>
        </p:spPr>
        <p:txBody>
          <a:bodyPr/>
          <a:lstStyle/>
          <a:p>
            <a:pPr eaLnBrk="1" hangingPunct="1">
              <a:lnSpc>
                <a:spcPct val="80000"/>
              </a:lnSpc>
            </a:pPr>
            <a:r>
              <a:rPr lang="en-US" sz="2800" b="1" dirty="0" smtClean="0">
                <a:solidFill>
                  <a:schemeClr val="tx2"/>
                </a:solidFill>
                <a:latin typeface="Cambria" pitchFamily="18" charset="0"/>
              </a:rPr>
              <a:t>Genesis 17:6-14 –</a:t>
            </a:r>
            <a:r>
              <a:rPr lang="en-US" sz="2800" i="1" dirty="0" smtClean="0">
                <a:solidFill>
                  <a:srgbClr val="0000FF"/>
                </a:solidFill>
                <a:latin typeface="Cambria" pitchFamily="18" charset="0"/>
              </a:rPr>
              <a:t> I will make you exceedingly fruitful, and I will make you into nations, and kings shall come from you. </a:t>
            </a:r>
            <a:r>
              <a:rPr lang="en-US" sz="2800" i="1" baseline="30000" dirty="0" smtClean="0">
                <a:solidFill>
                  <a:srgbClr val="0000FF"/>
                </a:solidFill>
                <a:latin typeface="Cambria" pitchFamily="18" charset="0"/>
              </a:rPr>
              <a:t>7</a:t>
            </a:r>
            <a:r>
              <a:rPr lang="en-US" sz="2800" i="1" dirty="0" smtClean="0">
                <a:solidFill>
                  <a:srgbClr val="0000FF"/>
                </a:solidFill>
                <a:latin typeface="Cambria" pitchFamily="18" charset="0"/>
              </a:rPr>
              <a:t> And </a:t>
            </a:r>
            <a:r>
              <a:rPr lang="en-US" sz="2800" i="1" u="sng" dirty="0" smtClean="0">
                <a:solidFill>
                  <a:srgbClr val="0000FF"/>
                </a:solidFill>
                <a:latin typeface="Cambria" pitchFamily="18" charset="0"/>
              </a:rPr>
              <a:t>I will establish my covenant between me and you and your offspring after you </a:t>
            </a:r>
            <a:r>
              <a:rPr lang="en-US" sz="2800" i="1" dirty="0" smtClean="0">
                <a:solidFill>
                  <a:srgbClr val="0000FF"/>
                </a:solidFill>
                <a:latin typeface="Cambria" pitchFamily="18" charset="0"/>
              </a:rPr>
              <a:t>throughout their generations </a:t>
            </a:r>
            <a:r>
              <a:rPr lang="en-US" sz="2800" i="1" u="sng" dirty="0" smtClean="0">
                <a:solidFill>
                  <a:srgbClr val="0000FF"/>
                </a:solidFill>
                <a:latin typeface="Cambria" pitchFamily="18" charset="0"/>
              </a:rPr>
              <a:t>for an everlasting covenant</a:t>
            </a:r>
            <a:r>
              <a:rPr lang="en-US" sz="2800" i="1" dirty="0" smtClean="0">
                <a:solidFill>
                  <a:srgbClr val="0000FF"/>
                </a:solidFill>
                <a:latin typeface="Cambria" pitchFamily="18" charset="0"/>
              </a:rPr>
              <a:t>, to be God to you and to your offspring after you. </a:t>
            </a:r>
            <a:r>
              <a:rPr lang="en-US" sz="2800" i="1" baseline="30000" dirty="0" smtClean="0">
                <a:solidFill>
                  <a:srgbClr val="0000FF"/>
                </a:solidFill>
                <a:latin typeface="Cambria" pitchFamily="18" charset="0"/>
              </a:rPr>
              <a:t>8</a:t>
            </a:r>
            <a:r>
              <a:rPr lang="en-US" sz="2800" i="1" dirty="0" smtClean="0">
                <a:solidFill>
                  <a:srgbClr val="0000FF"/>
                </a:solidFill>
                <a:latin typeface="Cambria" pitchFamily="18" charset="0"/>
              </a:rPr>
              <a:t> And I will give to you and to your offspring after you the land of your sojournings, </a:t>
            </a:r>
            <a:r>
              <a:rPr lang="en-US" sz="2800" i="1" u="sng" dirty="0" smtClean="0">
                <a:solidFill>
                  <a:srgbClr val="0000FF"/>
                </a:solidFill>
                <a:latin typeface="Cambria" pitchFamily="18" charset="0"/>
              </a:rPr>
              <a:t>all the land of Canaan</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for an everlasting possession</a:t>
            </a:r>
            <a:r>
              <a:rPr lang="en-US" sz="2800" i="1" dirty="0" smtClean="0">
                <a:solidFill>
                  <a:srgbClr val="0000FF"/>
                </a:solidFill>
                <a:latin typeface="Cambria" pitchFamily="18" charset="0"/>
              </a:rPr>
              <a:t>, and I will be their God." </a:t>
            </a:r>
            <a:r>
              <a:rPr lang="en-US" sz="2800" i="1" baseline="30000" dirty="0" smtClean="0">
                <a:solidFill>
                  <a:srgbClr val="0000FF"/>
                </a:solidFill>
                <a:latin typeface="Cambria" pitchFamily="18" charset="0"/>
              </a:rPr>
              <a:t>9</a:t>
            </a:r>
            <a:r>
              <a:rPr lang="en-US" sz="2800" i="1" dirty="0" smtClean="0">
                <a:solidFill>
                  <a:srgbClr val="0000FF"/>
                </a:solidFill>
                <a:latin typeface="Cambria" pitchFamily="18" charset="0"/>
              </a:rPr>
              <a:t> And God said to Abraham, "</a:t>
            </a:r>
            <a:r>
              <a:rPr lang="en-US" sz="2800" i="1" u="sng" dirty="0" smtClean="0">
                <a:solidFill>
                  <a:srgbClr val="0000FF"/>
                </a:solidFill>
                <a:latin typeface="Cambria" pitchFamily="18" charset="0"/>
              </a:rPr>
              <a:t>As for you, you shall keep my covenant, you and your offspring after you throughout their generations</a:t>
            </a:r>
            <a:r>
              <a:rPr lang="en-US" sz="2800" i="1" dirty="0" smtClean="0">
                <a:solidFill>
                  <a:srgbClr val="0000FF"/>
                </a:solidFill>
                <a:latin typeface="Cambria" pitchFamily="18" charset="0"/>
              </a:rPr>
              <a:t>.</a:t>
            </a:r>
          </a:p>
        </p:txBody>
      </p:sp>
      <p:pic>
        <p:nvPicPr>
          <p:cNvPr id="34820" name="Picture 4" descr="Blue Bible"/>
          <p:cNvPicPr>
            <a:picLocks noGrp="1" noChangeAspect="1" noChangeArrowheads="1"/>
          </p:cNvPicPr>
          <p:nvPr>
            <p:ph idx="4294967295"/>
          </p:nvPr>
        </p:nvPicPr>
        <p:blipFill>
          <a:blip r:embed="rId4" cstate="print">
            <a:clrChange>
              <a:clrFrom>
                <a:srgbClr val="010066"/>
              </a:clrFrom>
              <a:clrTo>
                <a:srgbClr val="010066">
                  <a:alpha val="0"/>
                </a:srgbClr>
              </a:clrTo>
            </a:clrChange>
          </a:blip>
          <a:srcRect/>
          <a:stretch>
            <a:fillRect/>
          </a:stretch>
        </p:blipFill>
        <p:spPr>
          <a:xfrm>
            <a:off x="7924800" y="0"/>
            <a:ext cx="1219200" cy="901700"/>
          </a:xfrm>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0"/>
            <a:ext cx="8229600" cy="1143000"/>
          </a:xfrm>
        </p:spPr>
        <p:txBody>
          <a:bodyPr/>
          <a:lstStyle/>
          <a:p>
            <a:pPr eaLnBrk="1" hangingPunct="1"/>
            <a:r>
              <a:rPr lang="en-US" sz="4800" b="1" dirty="0" smtClean="0">
                <a:latin typeface="Calibri" pitchFamily="34" charset="0"/>
              </a:rPr>
              <a:t>Abrahamic</a:t>
            </a:r>
            <a:r>
              <a:rPr lang="en-US" sz="4800" dirty="0" smtClean="0">
                <a:latin typeface="Calibri" pitchFamily="34" charset="0"/>
              </a:rPr>
              <a:t> </a:t>
            </a:r>
            <a:r>
              <a:rPr lang="en-US" sz="4800" b="1" dirty="0" smtClean="0">
                <a:latin typeface="Calibri" pitchFamily="34" charset="0"/>
              </a:rPr>
              <a:t>Covenant</a:t>
            </a:r>
            <a:br>
              <a:rPr lang="en-US" sz="4800" b="1" dirty="0" smtClean="0">
                <a:latin typeface="Calibri" pitchFamily="34" charset="0"/>
              </a:rPr>
            </a:br>
            <a:r>
              <a:rPr lang="en-US" sz="3200" b="1" dirty="0" smtClean="0">
                <a:latin typeface="Calibri" pitchFamily="34" charset="0"/>
              </a:rPr>
              <a:t>Genesis 12-17</a:t>
            </a:r>
          </a:p>
        </p:txBody>
      </p:sp>
      <p:sp>
        <p:nvSpPr>
          <p:cNvPr id="34819" name="Rectangle 3"/>
          <p:cNvSpPr>
            <a:spLocks noGrp="1" noChangeArrowheads="1"/>
          </p:cNvSpPr>
          <p:nvPr>
            <p:ph type="body" idx="1"/>
          </p:nvPr>
        </p:nvSpPr>
        <p:spPr>
          <a:xfrm>
            <a:off x="457200" y="1295400"/>
            <a:ext cx="8229600" cy="5562600"/>
          </a:xfrm>
        </p:spPr>
        <p:txBody>
          <a:bodyPr/>
          <a:lstStyle/>
          <a:p>
            <a:pPr eaLnBrk="1" hangingPunct="1">
              <a:lnSpc>
                <a:spcPct val="80000"/>
              </a:lnSpc>
            </a:pPr>
            <a:r>
              <a:rPr lang="en-US" sz="2800" b="1" dirty="0" smtClean="0">
                <a:solidFill>
                  <a:schemeClr val="tx2"/>
                </a:solidFill>
                <a:latin typeface="Cambria" pitchFamily="18" charset="0"/>
              </a:rPr>
              <a:t>Genesis 17:6-14 (continued) –</a:t>
            </a:r>
            <a:r>
              <a:rPr lang="en-US" sz="2800" i="1" dirty="0" smtClean="0">
                <a:solidFill>
                  <a:srgbClr val="0000FF"/>
                </a:solidFill>
                <a:latin typeface="Cambria" pitchFamily="18" charset="0"/>
              </a:rPr>
              <a:t> </a:t>
            </a:r>
            <a:r>
              <a:rPr lang="en-US" sz="2800" i="1" baseline="30000" dirty="0" smtClean="0">
                <a:solidFill>
                  <a:srgbClr val="0000FF"/>
                </a:solidFill>
                <a:latin typeface="Cambria" pitchFamily="18" charset="0"/>
              </a:rPr>
              <a:t>10</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This is my covenant, which you shall keep, between me and you and your offspring after you</a:t>
            </a:r>
            <a:r>
              <a:rPr lang="en-US" sz="2800" i="1" dirty="0" smtClean="0">
                <a:solidFill>
                  <a:srgbClr val="0000FF"/>
                </a:solidFill>
                <a:latin typeface="Cambria" pitchFamily="18" charset="0"/>
              </a:rPr>
              <a:t>: Every male among you shall be circumcised. </a:t>
            </a:r>
            <a:r>
              <a:rPr lang="en-US" sz="2800" i="1" baseline="30000" dirty="0" smtClean="0">
                <a:solidFill>
                  <a:srgbClr val="0000FF"/>
                </a:solidFill>
                <a:latin typeface="Cambria" pitchFamily="18" charset="0"/>
              </a:rPr>
              <a:t>11</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You shall be circumcised</a:t>
            </a:r>
            <a:r>
              <a:rPr lang="en-US" sz="2800" i="1" dirty="0" smtClean="0">
                <a:solidFill>
                  <a:srgbClr val="0000FF"/>
                </a:solidFill>
                <a:latin typeface="Cambria" pitchFamily="18" charset="0"/>
              </a:rPr>
              <a:t> in the flesh of your foreskins, and </a:t>
            </a:r>
            <a:r>
              <a:rPr lang="en-US" sz="2800" i="1" u="sng" dirty="0" smtClean="0">
                <a:solidFill>
                  <a:srgbClr val="0000FF"/>
                </a:solidFill>
                <a:latin typeface="Cambria" pitchFamily="18" charset="0"/>
              </a:rPr>
              <a:t>it shall be a sign of the covenant</a:t>
            </a:r>
            <a:r>
              <a:rPr lang="en-US" sz="2800" i="1" dirty="0" smtClean="0">
                <a:solidFill>
                  <a:srgbClr val="0000FF"/>
                </a:solidFill>
                <a:latin typeface="Cambria" pitchFamily="18" charset="0"/>
              </a:rPr>
              <a:t> between me and you. </a:t>
            </a:r>
            <a:r>
              <a:rPr lang="en-US" sz="2800" i="1" baseline="30000" dirty="0" smtClean="0">
                <a:solidFill>
                  <a:srgbClr val="0000FF"/>
                </a:solidFill>
                <a:latin typeface="Cambria" pitchFamily="18" charset="0"/>
              </a:rPr>
              <a:t>12</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He who is eight days old among you shall be circumcised. Every male throughout your generations</a:t>
            </a:r>
            <a:r>
              <a:rPr lang="en-US" sz="2800" i="1" dirty="0" smtClean="0">
                <a:solidFill>
                  <a:srgbClr val="0000FF"/>
                </a:solidFill>
                <a:latin typeface="Cambria" pitchFamily="18" charset="0"/>
              </a:rPr>
              <a:t>, whether born in your house or bought with your money from any foreigner who is not of your offspring, </a:t>
            </a:r>
            <a:r>
              <a:rPr lang="en-US" sz="2800" i="1" baseline="30000" dirty="0" smtClean="0">
                <a:solidFill>
                  <a:srgbClr val="0000FF"/>
                </a:solidFill>
                <a:latin typeface="Cambria" pitchFamily="18" charset="0"/>
              </a:rPr>
              <a:t>13</a:t>
            </a:r>
            <a:r>
              <a:rPr lang="en-US" sz="2800" i="1" dirty="0" smtClean="0">
                <a:solidFill>
                  <a:srgbClr val="0000FF"/>
                </a:solidFill>
                <a:latin typeface="Cambria" pitchFamily="18" charset="0"/>
              </a:rPr>
              <a:t> both he who is born in your house and he who is bought with your money, shall surely be circumcised. So shall my covenant be in your flesh an everlasting covenant. </a:t>
            </a:r>
            <a:r>
              <a:rPr lang="en-US" sz="2800" i="1" baseline="30000" dirty="0" smtClean="0">
                <a:solidFill>
                  <a:srgbClr val="0000FF"/>
                </a:solidFill>
                <a:latin typeface="Cambria" pitchFamily="18" charset="0"/>
              </a:rPr>
              <a:t>14</a:t>
            </a:r>
            <a:r>
              <a:rPr lang="en-US" sz="2800" i="1" dirty="0" smtClean="0">
                <a:solidFill>
                  <a:srgbClr val="0000FF"/>
                </a:solidFill>
                <a:latin typeface="Cambria" pitchFamily="18" charset="0"/>
              </a:rPr>
              <a:t> </a:t>
            </a:r>
            <a:r>
              <a:rPr lang="en-US" sz="2800" i="1" u="sng" dirty="0" smtClean="0">
                <a:solidFill>
                  <a:srgbClr val="0000FF"/>
                </a:solidFill>
                <a:latin typeface="Cambria" pitchFamily="18" charset="0"/>
              </a:rPr>
              <a:t>Any uncircumcised male who is not circumcised in the flesh of his foreskin shall be cut off from his people; he has broken my covenant</a:t>
            </a:r>
            <a:r>
              <a:rPr lang="en-US" sz="2800" i="1" dirty="0" smtClean="0">
                <a:solidFill>
                  <a:srgbClr val="0000FF"/>
                </a:solidFill>
                <a:latin typeface="Cambria" pitchFamily="18" charset="0"/>
              </a:rPr>
              <a:t>.</a:t>
            </a:r>
          </a:p>
          <a:p>
            <a:pPr eaLnBrk="1" hangingPunct="1">
              <a:lnSpc>
                <a:spcPct val="80000"/>
              </a:lnSpc>
            </a:pPr>
            <a:endParaRPr lang="en-US" sz="2800" i="1" dirty="0" smtClean="0">
              <a:solidFill>
                <a:srgbClr val="0000FF"/>
              </a:solidFill>
              <a:latin typeface="Cambria" pitchFamily="18" charset="0"/>
            </a:endParaRPr>
          </a:p>
          <a:p>
            <a:pPr eaLnBrk="1" hangingPunct="1">
              <a:lnSpc>
                <a:spcPct val="80000"/>
              </a:lnSpc>
            </a:pPr>
            <a:endParaRPr lang="en-US" sz="2000" i="1" dirty="0" smtClean="0">
              <a:solidFill>
                <a:srgbClr val="0000FF"/>
              </a:solidFill>
              <a:latin typeface="Times New Roman" pitchFamily="18" charset="0"/>
            </a:endParaRPr>
          </a:p>
        </p:txBody>
      </p:sp>
      <p:pic>
        <p:nvPicPr>
          <p:cNvPr id="34820" name="Picture 4" descr="Blue Bible"/>
          <p:cNvPicPr>
            <a:picLocks noGrp="1" noChangeAspect="1" noChangeArrowheads="1"/>
          </p:cNvPicPr>
          <p:nvPr>
            <p:ph idx="4294967295"/>
          </p:nvPr>
        </p:nvPicPr>
        <p:blipFill>
          <a:blip r:embed="rId4" cstate="print">
            <a:clrChange>
              <a:clrFrom>
                <a:srgbClr val="010066"/>
              </a:clrFrom>
              <a:clrTo>
                <a:srgbClr val="010066">
                  <a:alpha val="0"/>
                </a:srgbClr>
              </a:clrTo>
            </a:clrChange>
          </a:blip>
          <a:srcRect/>
          <a:stretch>
            <a:fillRect/>
          </a:stretch>
        </p:blipFill>
        <p:spPr>
          <a:xfrm>
            <a:off x="7924800" y="0"/>
            <a:ext cx="1219200" cy="901700"/>
          </a:xfrm>
        </p:spPr>
      </p:pic>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0"/>
            <a:ext cx="8229600" cy="1143000"/>
          </a:xfrm>
        </p:spPr>
        <p:txBody>
          <a:bodyPr/>
          <a:lstStyle/>
          <a:p>
            <a:pPr eaLnBrk="1" hangingPunct="1"/>
            <a:r>
              <a:rPr lang="en-US" b="1" dirty="0" smtClean="0">
                <a:latin typeface="Calibri" pitchFamily="34" charset="0"/>
              </a:rPr>
              <a:t>Abrahamic</a:t>
            </a:r>
            <a:r>
              <a:rPr lang="en-US" dirty="0" smtClean="0">
                <a:latin typeface="Calibri" pitchFamily="34" charset="0"/>
              </a:rPr>
              <a:t> </a:t>
            </a:r>
            <a:r>
              <a:rPr lang="en-US" b="1" dirty="0" smtClean="0">
                <a:latin typeface="Calibri" pitchFamily="34" charset="0"/>
              </a:rPr>
              <a:t>Covenant - Summary</a:t>
            </a:r>
            <a:r>
              <a:rPr lang="en-US" sz="4800" b="1" dirty="0" smtClean="0">
                <a:latin typeface="Calibri" pitchFamily="34" charset="0"/>
              </a:rPr>
              <a:t/>
            </a:r>
            <a:br>
              <a:rPr lang="en-US" sz="4800" b="1" dirty="0" smtClean="0">
                <a:latin typeface="Calibri" pitchFamily="34" charset="0"/>
              </a:rPr>
            </a:br>
            <a:r>
              <a:rPr lang="en-US" sz="3200" b="1" dirty="0" smtClean="0">
                <a:latin typeface="Calibri" pitchFamily="34" charset="0"/>
              </a:rPr>
              <a:t>Genesis 12-17</a:t>
            </a:r>
          </a:p>
        </p:txBody>
      </p:sp>
      <p:sp>
        <p:nvSpPr>
          <p:cNvPr id="28675" name="Rectangle 3"/>
          <p:cNvSpPr>
            <a:spLocks noGrp="1" noChangeArrowheads="1"/>
          </p:cNvSpPr>
          <p:nvPr>
            <p:ph type="body" idx="1"/>
          </p:nvPr>
        </p:nvSpPr>
        <p:spPr>
          <a:xfrm>
            <a:off x="457200" y="1219200"/>
            <a:ext cx="8229600" cy="5638800"/>
          </a:xfrm>
        </p:spPr>
        <p:txBody>
          <a:bodyPr>
            <a:normAutofit lnSpcReduction="10000"/>
          </a:bodyPr>
          <a:lstStyle/>
          <a:p>
            <a:pPr eaLnBrk="1" hangingPunct="1">
              <a:lnSpc>
                <a:spcPct val="80000"/>
              </a:lnSpc>
            </a:pPr>
            <a:r>
              <a:rPr lang="en-US" b="1" dirty="0" smtClean="0"/>
              <a:t>Description:</a:t>
            </a:r>
            <a:r>
              <a:rPr lang="en-US" dirty="0" smtClean="0"/>
              <a:t> A divine promise of land, offspring, and blessing</a:t>
            </a:r>
          </a:p>
          <a:p>
            <a:pPr eaLnBrk="1" hangingPunct="1">
              <a:lnSpc>
                <a:spcPct val="80000"/>
              </a:lnSpc>
            </a:pPr>
            <a:r>
              <a:rPr lang="en-US" b="1" dirty="0" smtClean="0"/>
              <a:t>Type:</a:t>
            </a:r>
          </a:p>
          <a:p>
            <a:pPr lvl="1" eaLnBrk="1" hangingPunct="1">
              <a:lnSpc>
                <a:spcPct val="80000"/>
              </a:lnSpc>
            </a:pPr>
            <a:r>
              <a:rPr lang="en-US" b="1" dirty="0" smtClean="0"/>
              <a:t>Unconditional</a:t>
            </a:r>
            <a:r>
              <a:rPr lang="en-US" dirty="0" smtClean="0"/>
              <a:t> – The promise of land, offspring, and blessing to Abraham was unconditional.</a:t>
            </a:r>
          </a:p>
          <a:p>
            <a:pPr lvl="1" eaLnBrk="1" hangingPunct="1">
              <a:lnSpc>
                <a:spcPct val="80000"/>
              </a:lnSpc>
            </a:pPr>
            <a:r>
              <a:rPr lang="en-US" b="1" dirty="0" smtClean="0"/>
              <a:t>Conditional</a:t>
            </a:r>
            <a:r>
              <a:rPr lang="en-US" dirty="0" smtClean="0"/>
              <a:t> – The inclusion of Abraham’s household and descendants in the covenant was contingent upon their being circumcised. (Cf. Gen 17:14)</a:t>
            </a:r>
          </a:p>
          <a:p>
            <a:pPr eaLnBrk="1" hangingPunct="1">
              <a:lnSpc>
                <a:spcPct val="80000"/>
              </a:lnSpc>
            </a:pPr>
            <a:r>
              <a:rPr lang="en-US" b="1" dirty="0" smtClean="0"/>
              <a:t>Made with Whom?</a:t>
            </a:r>
          </a:p>
          <a:p>
            <a:pPr lvl="1" eaLnBrk="1" hangingPunct="1">
              <a:lnSpc>
                <a:spcPct val="80000"/>
              </a:lnSpc>
            </a:pPr>
            <a:r>
              <a:rPr lang="en-US" dirty="0" smtClean="0"/>
              <a:t>Abraham and his descendants</a:t>
            </a:r>
          </a:p>
          <a:p>
            <a:pPr eaLnBrk="1" hangingPunct="1">
              <a:lnSpc>
                <a:spcPct val="80000"/>
              </a:lnSpc>
            </a:pPr>
            <a:r>
              <a:rPr lang="en-US" b="1" dirty="0" smtClean="0"/>
              <a:t>Sign:</a:t>
            </a:r>
          </a:p>
          <a:p>
            <a:pPr lvl="1" eaLnBrk="1" hangingPunct="1">
              <a:lnSpc>
                <a:spcPct val="80000"/>
              </a:lnSpc>
            </a:pPr>
            <a:r>
              <a:rPr lang="en-US" dirty="0" smtClean="0"/>
              <a:t>Circumcision</a:t>
            </a:r>
          </a:p>
        </p:txBody>
      </p:sp>
    </p:spTree>
  </p:cSld>
  <p:clrMapOvr>
    <a:overrideClrMapping bg1="lt1" tx1="dk1" bg2="lt2" tx2="dk2" accent1="accent1" accent2="accent2" accent3="accent3" accent4="accent4" accent5="accent5" accent6="accent6" hlink="hlink" folHlink="folHlink"/>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67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867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8675">
                                            <p:txEl>
                                              <p:pRg st="1" end="1"/>
                                            </p:txEl>
                                          </p:spTgt>
                                        </p:tgtEl>
                                        <p:attrNameLst>
                                          <p:attrName>style.visibility</p:attrName>
                                        </p:attrNameLst>
                                      </p:cBhvr>
                                      <p:to>
                                        <p:strVal val="visible"/>
                                      </p:to>
                                    </p:set>
                                    <p:anim calcmode="lin" valueType="num">
                                      <p:cBhvr>
                                        <p:cTn id="14" dur="5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867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867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8675">
                                            <p:txEl>
                                              <p:pRg st="2" end="2"/>
                                            </p:txEl>
                                          </p:spTgt>
                                        </p:tgtEl>
                                        <p:attrNameLst>
                                          <p:attrName>style.visibility</p:attrName>
                                        </p:attrNameLst>
                                      </p:cBhvr>
                                      <p:to>
                                        <p:strVal val="visible"/>
                                      </p:to>
                                    </p:set>
                                    <p:anim calcmode="lin" valueType="num">
                                      <p:cBhvr>
                                        <p:cTn id="21" dur="500" fill="hold"/>
                                        <p:tgtEl>
                                          <p:spTgt spid="2867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867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867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28675">
                                            <p:txEl>
                                              <p:pRg st="3" end="3"/>
                                            </p:txEl>
                                          </p:spTgt>
                                        </p:tgtEl>
                                        <p:attrNameLst>
                                          <p:attrName>style.visibility</p:attrName>
                                        </p:attrNameLst>
                                      </p:cBhvr>
                                      <p:to>
                                        <p:strVal val="visible"/>
                                      </p:to>
                                    </p:set>
                                    <p:anim calcmode="lin" valueType="num">
                                      <p:cBhvr>
                                        <p:cTn id="28" dur="5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867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867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28675">
                                            <p:txEl>
                                              <p:pRg st="4" end="4"/>
                                            </p:txEl>
                                          </p:spTgt>
                                        </p:tgtEl>
                                        <p:attrNameLst>
                                          <p:attrName>style.visibility</p:attrName>
                                        </p:attrNameLst>
                                      </p:cBhvr>
                                      <p:to>
                                        <p:strVal val="visible"/>
                                      </p:to>
                                    </p:set>
                                    <p:anim calcmode="lin" valueType="num">
                                      <p:cBhvr>
                                        <p:cTn id="35" dur="500" fill="hold"/>
                                        <p:tgtEl>
                                          <p:spTgt spid="2867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867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867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28675">
                                            <p:txEl>
                                              <p:pRg st="5" end="5"/>
                                            </p:txEl>
                                          </p:spTgt>
                                        </p:tgtEl>
                                        <p:attrNameLst>
                                          <p:attrName>style.visibility</p:attrName>
                                        </p:attrNameLst>
                                      </p:cBhvr>
                                      <p:to>
                                        <p:strVal val="visible"/>
                                      </p:to>
                                    </p:set>
                                    <p:anim calcmode="lin" valueType="num">
                                      <p:cBhvr>
                                        <p:cTn id="42" dur="500" fill="hold"/>
                                        <p:tgtEl>
                                          <p:spTgt spid="2867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2867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2867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28675">
                                            <p:txEl>
                                              <p:pRg st="6" end="6"/>
                                            </p:txEl>
                                          </p:spTgt>
                                        </p:tgtEl>
                                        <p:attrNameLst>
                                          <p:attrName>style.visibility</p:attrName>
                                        </p:attrNameLst>
                                      </p:cBhvr>
                                      <p:to>
                                        <p:strVal val="visible"/>
                                      </p:to>
                                    </p:set>
                                    <p:anim calcmode="lin" valueType="num">
                                      <p:cBhvr>
                                        <p:cTn id="49" dur="500" fill="hold"/>
                                        <p:tgtEl>
                                          <p:spTgt spid="28675">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28675">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28675">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28675">
                                            <p:txEl>
                                              <p:pRg st="7" end="7"/>
                                            </p:txEl>
                                          </p:spTgt>
                                        </p:tgtEl>
                                        <p:attrNameLst>
                                          <p:attrName>style.visibility</p:attrName>
                                        </p:attrNameLst>
                                      </p:cBhvr>
                                      <p:to>
                                        <p:strVal val="visible"/>
                                      </p:to>
                                    </p:set>
                                    <p:anim calcmode="lin" valueType="num">
                                      <p:cBhvr>
                                        <p:cTn id="56" dur="500" fill="hold"/>
                                        <p:tgtEl>
                                          <p:spTgt spid="28675">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28675">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286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3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4_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Rainbow">
  <a:themeElements>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ainbo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inbo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ainbo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ainbo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ainbo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ainbo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ainbo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ainbo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ainbo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ainbo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ainbo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ainbo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ainbo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ars">
  <a:themeElements>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r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Moses">
  <a:themeElements>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s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s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s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s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s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s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s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s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s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s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s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s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s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David">
  <a:themeElements>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av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av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av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av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av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av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av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av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av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av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av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av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av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Jesus">
  <a:themeElements>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esu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Jesu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esu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esu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esu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esu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esu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esu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esu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esu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esu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esu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esu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ldnew">
  <a:themeElements>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d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dne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dne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dne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dne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dne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dne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dne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dne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dne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dne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dne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dne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waterfall">
  <a:themeElements>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aterfal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aterfal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aterfal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aterfal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aterfal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aterfal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aterfal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aterfal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aterfal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aterfal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aterfal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aterfal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aterfal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11.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4.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5.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6.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7.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8.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9.xml><?xml version="1.0" encoding="utf-8"?>
<a:themeOverride xmlns:a="http://schemas.openxmlformats.org/drawingml/2006/main">
  <a:clrScheme name="Sta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Maple</Template>
  <TotalTime>22912</TotalTime>
  <Words>1310</Words>
  <Application>Microsoft Office PowerPoint</Application>
  <PresentationFormat>On-screen Show (4:3)</PresentationFormat>
  <Paragraphs>80</Paragraphs>
  <Slides>17</Slides>
  <Notes>0</Notes>
  <HiddenSlides>0</HiddenSlides>
  <MMClips>0</MMClips>
  <ScaleCrop>false</ScaleCrop>
  <HeadingPairs>
    <vt:vector size="4" baseType="variant">
      <vt:variant>
        <vt:lpstr>Theme</vt:lpstr>
      </vt:variant>
      <vt:variant>
        <vt:i4>14</vt:i4>
      </vt:variant>
      <vt:variant>
        <vt:lpstr>Slide Titles</vt:lpstr>
      </vt:variant>
      <vt:variant>
        <vt:i4>17</vt:i4>
      </vt:variant>
    </vt:vector>
  </HeadingPairs>
  <TitlesOfParts>
    <vt:vector size="31" baseType="lpstr">
      <vt:lpstr>Clouds</vt:lpstr>
      <vt:lpstr>Rainbow</vt:lpstr>
      <vt:lpstr>Stars</vt:lpstr>
      <vt:lpstr>Moses</vt:lpstr>
      <vt:lpstr>David</vt:lpstr>
      <vt:lpstr>Jesus</vt:lpstr>
      <vt:lpstr>oldnew</vt:lpstr>
      <vt:lpstr>waterfall</vt:lpstr>
      <vt:lpstr>sunset</vt:lpstr>
      <vt:lpstr>1_sunset</vt:lpstr>
      <vt:lpstr>2_sunset</vt:lpstr>
      <vt:lpstr>1_Clouds</vt:lpstr>
      <vt:lpstr>3_Clouds</vt:lpstr>
      <vt:lpstr>4_Clouds</vt:lpstr>
      <vt:lpstr>New Covenant Theology</vt:lpstr>
      <vt:lpstr>Brief Review</vt:lpstr>
      <vt:lpstr>Brief Review</vt:lpstr>
      <vt:lpstr>The Major Covenants in the Bible</vt:lpstr>
      <vt:lpstr>Abrahamic Covenant</vt:lpstr>
      <vt:lpstr>Abrahamic Covenant Genesis 12-17</vt:lpstr>
      <vt:lpstr>Abrahamic Covenant Genesis 12-17</vt:lpstr>
      <vt:lpstr>Abrahamic Covenant Genesis 12-17</vt:lpstr>
      <vt:lpstr>Abrahamic Covenant - Summary Genesis 12-17</vt:lpstr>
      <vt:lpstr>The Abrahamic Covenant Had Two Fulfillments</vt:lpstr>
      <vt:lpstr>The Abrahamic Covenant Had Two Fulfillments</vt:lpstr>
      <vt:lpstr>The Abrahamic Covenant Had Two Fulfillments</vt:lpstr>
      <vt:lpstr>The Abrahamic Covenant Had Two Fulfillments</vt:lpstr>
      <vt:lpstr>The Abrahamic Covenant Had Two Fulfillments</vt:lpstr>
      <vt:lpstr>The Abrahamic Covenant Had Two Fulfillments</vt:lpstr>
      <vt:lpstr>The Abrahamic Covenant Had Two Fulfillments</vt:lpstr>
      <vt:lpstr>Questions</vt:lpstr>
    </vt:vector>
  </TitlesOfParts>
  <Company>ALLTEL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1065</cp:revision>
  <dcterms:created xsi:type="dcterms:W3CDTF">2002-05-29T23:51:15Z</dcterms:created>
  <dcterms:modified xsi:type="dcterms:W3CDTF">2017-06-11T17:48:29Z</dcterms:modified>
</cp:coreProperties>
</file>