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theme/theme11.xml" ContentType="application/vnd.openxmlformats-officedocument.theme+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theme/theme12.xml" ContentType="application/vnd.openxmlformats-officedocument.theme+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theme/theme13.xml" ContentType="application/vnd.openxmlformats-officedocument.theme+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theme/theme14.xml" ContentType="application/vnd.openxmlformats-officedocument.theme+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theme/theme15.xml" ContentType="application/vnd.openxmlformats-officedocument.theme+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theme/theme16.xml" ContentType="application/vnd.openxmlformats-officedocument.theme+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theme/theme17.xml" ContentType="application/vnd.openxmlformats-officedocument.theme+xml"/>
  <Override PartName="/ppt/theme/theme18.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3" r:id="rId2"/>
    <p:sldMasterId id="2147483655" r:id="rId3"/>
    <p:sldMasterId id="2147483657" r:id="rId4"/>
    <p:sldMasterId id="2147483659" r:id="rId5"/>
    <p:sldMasterId id="2147483661" r:id="rId6"/>
    <p:sldMasterId id="2147483663" r:id="rId7"/>
    <p:sldMasterId id="2147483651" r:id="rId8"/>
    <p:sldMasterId id="2147483667" r:id="rId9"/>
    <p:sldMasterId id="2147483665" r:id="rId10"/>
    <p:sldMasterId id="2147484058" r:id="rId11"/>
    <p:sldMasterId id="2147484095" r:id="rId12"/>
    <p:sldMasterId id="2147484156" r:id="rId13"/>
    <p:sldMasterId id="2147484218" r:id="rId14"/>
    <p:sldMasterId id="2147484320" r:id="rId15"/>
    <p:sldMasterId id="2147484333" r:id="rId16"/>
    <p:sldMasterId id="2147484346" r:id="rId17"/>
  </p:sldMasterIdLst>
  <p:notesMasterIdLst>
    <p:notesMasterId r:id="rId34"/>
  </p:notesMasterIdLst>
  <p:sldIdLst>
    <p:sldId id="482" r:id="rId18"/>
    <p:sldId id="483" r:id="rId19"/>
    <p:sldId id="484" r:id="rId20"/>
    <p:sldId id="489" r:id="rId21"/>
    <p:sldId id="490" r:id="rId22"/>
    <p:sldId id="491" r:id="rId23"/>
    <p:sldId id="388" r:id="rId24"/>
    <p:sldId id="300" r:id="rId25"/>
    <p:sldId id="492" r:id="rId26"/>
    <p:sldId id="493" r:id="rId27"/>
    <p:sldId id="494" r:id="rId28"/>
    <p:sldId id="495" r:id="rId29"/>
    <p:sldId id="496" r:id="rId30"/>
    <p:sldId id="497" r:id="rId31"/>
    <p:sldId id="498" r:id="rId32"/>
    <p:sldId id="499" r:id="rId33"/>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CCCC"/>
    <a:srgbClr val="0000FF"/>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57" autoAdjust="0"/>
    <p:restoredTop sz="94707" autoAdjust="0"/>
  </p:normalViewPr>
  <p:slideViewPr>
    <p:cSldViewPr>
      <p:cViewPr varScale="1">
        <p:scale>
          <a:sx n="107" d="100"/>
          <a:sy n="107" d="100"/>
        </p:scale>
        <p:origin x="-99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32"/>
    </p:cViewPr>
  </p:sorterViewPr>
  <p:notesViewPr>
    <p:cSldViewPr>
      <p:cViewPr varScale="1">
        <p:scale>
          <a:sx n="53" d="100"/>
          <a:sy n="53" d="100"/>
        </p:scale>
        <p:origin x="-1218" y="-102"/>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1.xml"/><Relationship Id="rId26"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slide" Target="slides/slide4.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3.xml"/><Relationship Id="rId29"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2.xml"/><Relationship Id="rId31"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5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35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A22F02-9D4D-4365-9A60-CD7C7B4E8FE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6AA82F-DED7-45EE-B7C4-6ECC09688565}"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FBE858-61C5-4945-B81D-9728F71E1864}" type="slidenum">
              <a:rPr lang="en-US"/>
              <a:pPr>
                <a:defRPr/>
              </a:pPr>
              <a:t>‹#›</a:t>
            </a:fld>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AECA77-96C3-4907-BF13-681E80F4DEF7}"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911657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623320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624606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470692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683958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575838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8846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49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CC765C9-B54E-4D11-9C11-A4DD2A1B06EA}" type="slidenum">
              <a:rPr lang="en-US"/>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040233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756072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596055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4144678"/>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4193579"/>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7131553"/>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9873441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495514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6306471"/>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1234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CF5FD-D95A-4C53-964C-7C986D2A6270}" type="slidenum">
              <a:rPr lang="en-US"/>
              <a:pPr>
                <a:defRPr/>
              </a:pPr>
              <a:t>‹#›</a:t>
            </a:fld>
            <a:endParaRPr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14364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0386065"/>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169324"/>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484554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982595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7164721"/>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8315952"/>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011121"/>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2070817"/>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1497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5ED685-89B6-452E-9A97-0D766D794D01}" type="slidenum">
              <a:rPr lang="en-US"/>
              <a:pPr>
                <a:defRPr/>
              </a:pPr>
              <a:t>‹#›</a:t>
            </a:fld>
            <a:endParaRPr lang="en-US"/>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7046265"/>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4882186"/>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0293010"/>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7632571"/>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3752383"/>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254131"/>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7146396"/>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748556"/>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994828"/>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60617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AB6B5-BB2E-4C4D-9389-23036A0E0CE8}" type="slidenum">
              <a:rPr lang="en-US"/>
              <a:pPr>
                <a:defRPr/>
              </a:pPr>
              <a:t>‹#›</a:t>
            </a:fld>
            <a:endParaRPr lang="en-US"/>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4822129"/>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3624406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62036936"/>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0383178"/>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13750580"/>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91982767"/>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2984356"/>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54241023"/>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1631811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92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F7946E-3D06-4BCB-A74A-F4542EF36B26}" type="slidenum">
              <a:rPr lang="en-US"/>
              <a:pPr>
                <a:defRPr/>
              </a:pPr>
              <a:t>‹#›</a:t>
            </a:fld>
            <a:endParaRPr lang="en-US"/>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500499"/>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82931879"/>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6224004"/>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7750662"/>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9282021"/>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811492"/>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37584001"/>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02760722"/>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17471918"/>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2615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C245E4-995E-4839-BDCA-3186DCE95D9B}" type="slidenum">
              <a:rPr lang="en-US"/>
              <a:pPr>
                <a:defRPr/>
              </a:pPr>
              <a:t>‹#›</a:t>
            </a:fld>
            <a:endParaRPr lang="en-US"/>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6898974"/>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1761410"/>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03304784"/>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solidFill>
                  <a:srgbClr val="FFFFFF"/>
                </a:solidFill>
                <a:latin typeface="Arial" charset="0"/>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solidFill>
                  <a:srgbClr val="FFFFFF"/>
                </a:solidFill>
                <a:latin typeface="Arial" charset="0"/>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solidFill>
                  <a:srgbClr val="FFFFFF"/>
                </a:solidFill>
                <a:latin typeface="Arial" charset="0"/>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solidFill>
                  <a:srgbClr val="FFFFFF"/>
                </a:solidFill>
                <a:latin typeface="Arial" charset="0"/>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grpSp>
      <p:sp>
        <p:nvSpPr>
          <p:cNvPr id="14135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1352"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40" name="Rectangle 38"/>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1" name="Rectangle 41"/>
          <p:cNvSpPr>
            <a:spLocks noGrp="1" noChangeArrowheads="1"/>
          </p:cNvSpPr>
          <p:nvPr>
            <p:ph type="sldNum" sz="quarter" idx="12"/>
          </p:nvPr>
        </p:nvSpPr>
        <p:spPr/>
        <p:txBody>
          <a:bodyPr/>
          <a:lstStyle>
            <a:lvl1pPr>
              <a:defRPr/>
            </a:lvl1pPr>
          </a:lstStyle>
          <a:p>
            <a:pPr>
              <a:defRPr/>
            </a:pPr>
            <a:fld id="{0BCC7855-56B9-4F95-AFE0-0404C992126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49626357"/>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50D807F6-EF8E-4463-83DC-26AEBB97AC9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97395806"/>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FD6B17BB-BC01-4188-8364-925DFD99B0D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89153240"/>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FC9D24EA-6345-46AC-8E86-D95ECEDD351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215149108"/>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1"/>
          <p:cNvSpPr>
            <a:spLocks noGrp="1" noChangeArrowheads="1"/>
          </p:cNvSpPr>
          <p:nvPr>
            <p:ph type="sldNum" sz="quarter" idx="12"/>
          </p:nvPr>
        </p:nvSpPr>
        <p:spPr>
          <a:ln/>
        </p:spPr>
        <p:txBody>
          <a:bodyPr/>
          <a:lstStyle>
            <a:lvl1pPr>
              <a:defRPr/>
            </a:lvl1pPr>
          </a:lstStyle>
          <a:p>
            <a:pPr>
              <a:defRPr/>
            </a:pPr>
            <a:fld id="{70FB441A-3727-4CD7-A4AA-F25255362D3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918060939"/>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sldNum" sz="quarter" idx="12"/>
          </p:nvPr>
        </p:nvSpPr>
        <p:spPr>
          <a:ln/>
        </p:spPr>
        <p:txBody>
          <a:bodyPr/>
          <a:lstStyle>
            <a:lvl1pPr>
              <a:defRPr/>
            </a:lvl1pPr>
          </a:lstStyle>
          <a:p>
            <a:pPr>
              <a:defRPr/>
            </a:pPr>
            <a:fld id="{0931E6F5-DFAF-4A15-84B5-D444ECB16C2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20599354"/>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1"/>
          <p:cNvSpPr>
            <a:spLocks noGrp="1" noChangeArrowheads="1"/>
          </p:cNvSpPr>
          <p:nvPr>
            <p:ph type="sldNum" sz="quarter" idx="12"/>
          </p:nvPr>
        </p:nvSpPr>
        <p:spPr>
          <a:ln/>
        </p:spPr>
        <p:txBody>
          <a:bodyPr/>
          <a:lstStyle>
            <a:lvl1pPr>
              <a:defRPr/>
            </a:lvl1pPr>
          </a:lstStyle>
          <a:p>
            <a:pPr>
              <a:defRPr/>
            </a:pPr>
            <a:fld id="{9DD4DE3B-EBA0-4C1E-9DD4-5A9AE77B851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9718661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16DFABB-27FE-4421-89BA-F3D09A338E12}" type="slidenum">
              <a:rPr lang="en-US"/>
              <a:pPr>
                <a:defRPr/>
              </a:pPr>
              <a:t>‹#›</a:t>
            </a:fld>
            <a:endParaRPr lang="en-US"/>
          </a:p>
        </p:txBody>
      </p:sp>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859B751E-842A-4D29-B11B-BAB0FF213AE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47093621"/>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EC6885A7-C525-45BE-8281-F2613ACA34B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166521952"/>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C06FEF10-10ED-4441-A8B4-A4255045D83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21979384"/>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382FE293-3E44-436A-8DD7-424CE113641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87623796"/>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B4F92DA8-3DA3-4337-95FF-485A4E10ADF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89610543"/>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solidFill>
                  <a:srgbClr val="FFFFFF"/>
                </a:solidFill>
                <a:latin typeface="Arial" charset="0"/>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solidFill>
                  <a:srgbClr val="FFFFFF"/>
                </a:solidFill>
                <a:latin typeface="Arial" charset="0"/>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solidFill>
                  <a:srgbClr val="FFFFFF"/>
                </a:solidFill>
                <a:latin typeface="Arial" charset="0"/>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solidFill>
                  <a:srgbClr val="FFFFFF"/>
                </a:solidFill>
                <a:latin typeface="Arial" charset="0"/>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grpSp>
      <p:sp>
        <p:nvSpPr>
          <p:cNvPr id="14135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1352"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40" name="Rectangle 38"/>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1" name="Rectangle 41"/>
          <p:cNvSpPr>
            <a:spLocks noGrp="1" noChangeArrowheads="1"/>
          </p:cNvSpPr>
          <p:nvPr>
            <p:ph type="sldNum" sz="quarter" idx="12"/>
          </p:nvPr>
        </p:nvSpPr>
        <p:spPr/>
        <p:txBody>
          <a:bodyPr/>
          <a:lstStyle>
            <a:lvl1pPr>
              <a:defRPr/>
            </a:lvl1pPr>
          </a:lstStyle>
          <a:p>
            <a:pPr>
              <a:defRPr/>
            </a:pPr>
            <a:fld id="{0BCC7855-56B9-4F95-AFE0-0404C992126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287341378"/>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50D807F6-EF8E-4463-83DC-26AEBB97AC9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10595554"/>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FD6B17BB-BC01-4188-8364-925DFD99B0D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76346789"/>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FC9D24EA-6345-46AC-8E86-D95ECEDD351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66530490"/>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1"/>
          <p:cNvSpPr>
            <a:spLocks noGrp="1" noChangeArrowheads="1"/>
          </p:cNvSpPr>
          <p:nvPr>
            <p:ph type="sldNum" sz="quarter" idx="12"/>
          </p:nvPr>
        </p:nvSpPr>
        <p:spPr>
          <a:ln/>
        </p:spPr>
        <p:txBody>
          <a:bodyPr/>
          <a:lstStyle>
            <a:lvl1pPr>
              <a:defRPr/>
            </a:lvl1pPr>
          </a:lstStyle>
          <a:p>
            <a:pPr>
              <a:defRPr/>
            </a:pPr>
            <a:fld id="{70FB441A-3727-4CD7-A4AA-F25255362D3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677104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7541CF-2895-4DC6-909B-FA1273B72EDC}" type="slidenum">
              <a:rPr lang="en-US"/>
              <a:pPr>
                <a:defRPr/>
              </a:pPr>
              <a:t>‹#›</a:t>
            </a:fld>
            <a:endParaRPr lang="en-US"/>
          </a:p>
        </p:txBody>
      </p:sp>
    </p:spTree>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sldNum" sz="quarter" idx="12"/>
          </p:nvPr>
        </p:nvSpPr>
        <p:spPr>
          <a:ln/>
        </p:spPr>
        <p:txBody>
          <a:bodyPr/>
          <a:lstStyle>
            <a:lvl1pPr>
              <a:defRPr/>
            </a:lvl1pPr>
          </a:lstStyle>
          <a:p>
            <a:pPr>
              <a:defRPr/>
            </a:pPr>
            <a:fld id="{0931E6F5-DFAF-4A15-84B5-D444ECB16C2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31032852"/>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1"/>
          <p:cNvSpPr>
            <a:spLocks noGrp="1" noChangeArrowheads="1"/>
          </p:cNvSpPr>
          <p:nvPr>
            <p:ph type="sldNum" sz="quarter" idx="12"/>
          </p:nvPr>
        </p:nvSpPr>
        <p:spPr>
          <a:ln/>
        </p:spPr>
        <p:txBody>
          <a:bodyPr/>
          <a:lstStyle>
            <a:lvl1pPr>
              <a:defRPr/>
            </a:lvl1pPr>
          </a:lstStyle>
          <a:p>
            <a:pPr>
              <a:defRPr/>
            </a:pPr>
            <a:fld id="{9DD4DE3B-EBA0-4C1E-9DD4-5A9AE77B851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242337812"/>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859B751E-842A-4D29-B11B-BAB0FF213AE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977087232"/>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EC6885A7-C525-45BE-8281-F2613ACA34B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59197234"/>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C06FEF10-10ED-4441-A8B4-A4255045D83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36819393"/>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382FE293-3E44-436A-8DD7-424CE113641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419792446"/>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B4F92DA8-3DA3-4337-95FF-485A4E10ADF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968877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A89849-1C56-4371-9B43-5AF39FDFB733}"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15784F-95B1-40B7-ACB5-6E8F4ED2527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079195-FF8B-4A91-81C4-997B732579C6}"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456378-2554-4B67-9C71-718D62CC5E13}"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5462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5C288B9-6A6D-4A9D-99E9-F81C44D2CD5F}"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F217AB-FA40-43CA-BE34-69F95A159EFA}"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A2E23D-2C89-4F87-9E54-62CCDBA3C296}"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2F303F-B34B-475B-A533-3C8DEB18961F}"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A764F8-85A8-4696-B295-8E907C14C9A6}"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F1F681-0494-4A88-B0B6-2E0958196A8D}"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76AF9C-535D-47C9-AA6B-4D0951C1D0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54D80C-6FA2-4C97-AF2B-0D6706FEFBEC}"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E0DE7-BF0F-4C8F-9DBC-B285301F6D1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321DA0-ACB9-42ED-B15D-3CB1E01DE961}"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5F5497-75E8-4516-9795-D207788FC3F5}"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61D431-0AB2-4B5B-9992-BD50D2EEE062}"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07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0DEA5F9-7924-4DAD-A0C3-46237210DEDB}"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F086CC-468D-4F20-BC8C-9F4B5216FED7}"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FED96B-BAA0-4BAB-B9DB-7E20DF02635C}"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855128-8748-4527-AAE4-704D5AB459F0}"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5F266D9-A218-48E8-B889-622369D5F621}"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E4412E3-59DD-440B-9778-AF8DC12DD89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DA0BF2B-ECF4-4166-9AA4-A8535B90505C}"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7B8CA9-25FC-4345-9920-02F73D19F787}"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F86EC6-30FE-4AF1-871C-076E7CA70FB6}"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C7A7A0-0036-4981-99DE-C36FD95623C7}"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20D799-6D3A-45A7-9ADA-57CFBFC5DD81}"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4FB32D-18F4-4138-AD73-59622E78A90E}"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486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17560D7-9762-4889-A2B9-36F40CAD6552}"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5E4F91-9711-4E5A-9A1E-44A4F2220180}"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E50152-7FA0-4987-A0A6-3598161FE33A}"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B6EA71-82EF-4C30-836C-8B16754559E0}"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154571C-A398-4080-A248-109B2C079B5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DB797F-9369-4849-8CCD-3C3F2F2E8F2A}"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05E867-2244-42E4-852F-DF882A2F75EC}"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B8177E-C740-4424-BAD7-37B1E2C847DF}"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9D3071-0B10-45D5-A94E-AA6ACB7BAB27}"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571A8D-49DF-4304-B88D-AFF2697A99FC}"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7AA3E7-CFC1-43B0-9192-B40DA76B7290}"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6CA667-44EF-4514-AA95-CB00E2CC1353}"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89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E4A9EC6-505B-493A-8F7F-CF3863C5ECA7}"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9B4F36-EDDA-4ECB-B992-9A99A040491F}"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6F57FB-1660-4A1F-807C-1172D17631F8}"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6CF667-1317-4134-9DC7-8DFCA6E07E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B9819C9-EDB0-4AFF-BD50-14164D73E079}"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7A7948-F99F-448C-B9AA-87406703B41E}"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F84E54-1AFE-4B66-A1EE-F615476732E1}"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67F06D1-DB29-43FA-AC0B-5FA5E3982DE8}"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BE9D10-8182-4D19-BCDB-B7E5EDD0FD22}"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B402FF-A500-4BA7-A9D9-569E68087C03}"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35849F-8FB2-4665-8B55-A8B0489AEA8E}"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3790F-B1CB-495F-A61E-801AE3F57A97}"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7305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E30CCD6-8C15-42FF-9D04-64FD38D07066}"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6B830D-B1D4-4236-985C-F0187643C9A9}"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68BF5E-3BD4-4E50-8BCD-D016A3C9ED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6D68570-D208-45A6-8F60-4E70EA5D6A08}"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0835AE-4272-4696-8E56-E768F4889341}"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99E945-05D4-4E98-9C2C-13304746A142}"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167CFA-A199-4199-AA29-FBB151BDB8FD}"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86DDDF-8C9D-4852-981A-2D72514B7862}"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3C6C80-2658-4119-A93D-9676AEB4BEBC}"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3B1120-3B9A-4071-936C-F91DCB44C05F}"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AEEEA-D9C2-4F8A-85BA-BE2B573B2036}"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96C43C-E425-40F8-8CDB-59D1BE0E2013}"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latin typeface="Arial" charset="0"/>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latin typeface="Arial" charset="0"/>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latin typeface="Arial" charset="0"/>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latin typeface="Arial" charset="0"/>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latin typeface="Arial" charset="0"/>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grpSp>
      <p:sp>
        <p:nvSpPr>
          <p:cNvPr id="14135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1352"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a:p>
        </p:txBody>
      </p:sp>
      <p:sp>
        <p:nvSpPr>
          <p:cNvPr id="40" name="Rectangle 38"/>
          <p:cNvSpPr>
            <a:spLocks noGrp="1" noChangeArrowheads="1"/>
          </p:cNvSpPr>
          <p:nvPr>
            <p:ph type="ftr" sz="quarter" idx="11"/>
          </p:nvPr>
        </p:nvSpPr>
        <p:spPr/>
        <p:txBody>
          <a:bodyPr/>
          <a:lstStyle>
            <a:lvl1pPr>
              <a:defRPr/>
            </a:lvl1pPr>
          </a:lstStyle>
          <a:p>
            <a:pPr>
              <a:defRPr/>
            </a:pPr>
            <a:endParaRPr lang="en-US"/>
          </a:p>
        </p:txBody>
      </p:sp>
      <p:sp>
        <p:nvSpPr>
          <p:cNvPr id="41" name="Rectangle 41"/>
          <p:cNvSpPr>
            <a:spLocks noGrp="1" noChangeArrowheads="1"/>
          </p:cNvSpPr>
          <p:nvPr>
            <p:ph type="sldNum" sz="quarter" idx="12"/>
          </p:nvPr>
        </p:nvSpPr>
        <p:spPr/>
        <p:txBody>
          <a:bodyPr/>
          <a:lstStyle>
            <a:lvl1pPr>
              <a:defRPr/>
            </a:lvl1pPr>
          </a:lstStyle>
          <a:p>
            <a:pPr>
              <a:defRPr/>
            </a:pPr>
            <a:fld id="{0BCC7855-56B9-4F95-AFE0-0404C9921266}"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50D807F6-EF8E-4463-83DC-26AEBB97AC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A2AA83-4A4A-4DE6-9322-07368A2EA6DE}"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FD6B17BB-BC01-4188-8364-925DFD99B0D1}"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FC9D24EA-6345-46AC-8E86-D95ECEDD351B}"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p>
        </p:txBody>
      </p:sp>
      <p:sp>
        <p:nvSpPr>
          <p:cNvPr id="8" name="Rectangle 40"/>
          <p:cNvSpPr>
            <a:spLocks noGrp="1" noChangeArrowheads="1"/>
          </p:cNvSpPr>
          <p:nvPr>
            <p:ph type="ftr" sz="quarter" idx="11"/>
          </p:nvPr>
        </p:nvSpPr>
        <p:spPr>
          <a:ln/>
        </p:spPr>
        <p:txBody>
          <a:bodyPr/>
          <a:lstStyle>
            <a:lvl1pPr>
              <a:defRPr/>
            </a:lvl1pPr>
          </a:lstStyle>
          <a:p>
            <a:pPr>
              <a:defRPr/>
            </a:pPr>
            <a:endParaRPr lang="en-US"/>
          </a:p>
        </p:txBody>
      </p:sp>
      <p:sp>
        <p:nvSpPr>
          <p:cNvPr id="9" name="Rectangle 41"/>
          <p:cNvSpPr>
            <a:spLocks noGrp="1" noChangeArrowheads="1"/>
          </p:cNvSpPr>
          <p:nvPr>
            <p:ph type="sldNum" sz="quarter" idx="12"/>
          </p:nvPr>
        </p:nvSpPr>
        <p:spPr>
          <a:ln/>
        </p:spPr>
        <p:txBody>
          <a:bodyPr/>
          <a:lstStyle>
            <a:lvl1pPr>
              <a:defRPr/>
            </a:lvl1pPr>
          </a:lstStyle>
          <a:p>
            <a:pPr>
              <a:defRPr/>
            </a:pPr>
            <a:fld id="{70FB441A-3727-4CD7-A4AA-F25255362D35}"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p>
        </p:txBody>
      </p:sp>
      <p:sp>
        <p:nvSpPr>
          <p:cNvPr id="4" name="Rectangle 40"/>
          <p:cNvSpPr>
            <a:spLocks noGrp="1" noChangeArrowheads="1"/>
          </p:cNvSpPr>
          <p:nvPr>
            <p:ph type="ftr" sz="quarter" idx="11"/>
          </p:nvPr>
        </p:nvSpPr>
        <p:spPr>
          <a:ln/>
        </p:spPr>
        <p:txBody>
          <a:bodyPr/>
          <a:lstStyle>
            <a:lvl1pPr>
              <a:defRPr/>
            </a:lvl1pPr>
          </a:lstStyle>
          <a:p>
            <a:pPr>
              <a:defRPr/>
            </a:pPr>
            <a:endParaRPr lang="en-US"/>
          </a:p>
        </p:txBody>
      </p:sp>
      <p:sp>
        <p:nvSpPr>
          <p:cNvPr id="5" name="Rectangle 41"/>
          <p:cNvSpPr>
            <a:spLocks noGrp="1" noChangeArrowheads="1"/>
          </p:cNvSpPr>
          <p:nvPr>
            <p:ph type="sldNum" sz="quarter" idx="12"/>
          </p:nvPr>
        </p:nvSpPr>
        <p:spPr>
          <a:ln/>
        </p:spPr>
        <p:txBody>
          <a:bodyPr/>
          <a:lstStyle>
            <a:lvl1pPr>
              <a:defRPr/>
            </a:lvl1pPr>
          </a:lstStyle>
          <a:p>
            <a:pPr>
              <a:defRPr/>
            </a:pPr>
            <a:fld id="{0931E6F5-DFAF-4A15-84B5-D444ECB16C2C}"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p>
        </p:txBody>
      </p:sp>
      <p:sp>
        <p:nvSpPr>
          <p:cNvPr id="3" name="Rectangle 40"/>
          <p:cNvSpPr>
            <a:spLocks noGrp="1" noChangeArrowheads="1"/>
          </p:cNvSpPr>
          <p:nvPr>
            <p:ph type="ftr" sz="quarter" idx="11"/>
          </p:nvPr>
        </p:nvSpPr>
        <p:spPr>
          <a:ln/>
        </p:spPr>
        <p:txBody>
          <a:bodyPr/>
          <a:lstStyle>
            <a:lvl1pPr>
              <a:defRPr/>
            </a:lvl1pPr>
          </a:lstStyle>
          <a:p>
            <a:pPr>
              <a:defRPr/>
            </a:pPr>
            <a:endParaRPr lang="en-US"/>
          </a:p>
        </p:txBody>
      </p:sp>
      <p:sp>
        <p:nvSpPr>
          <p:cNvPr id="4" name="Rectangle 41"/>
          <p:cNvSpPr>
            <a:spLocks noGrp="1" noChangeArrowheads="1"/>
          </p:cNvSpPr>
          <p:nvPr>
            <p:ph type="sldNum" sz="quarter" idx="12"/>
          </p:nvPr>
        </p:nvSpPr>
        <p:spPr>
          <a:ln/>
        </p:spPr>
        <p:txBody>
          <a:bodyPr/>
          <a:lstStyle>
            <a:lvl1pPr>
              <a:defRPr/>
            </a:lvl1pPr>
          </a:lstStyle>
          <a:p>
            <a:pPr>
              <a:defRPr/>
            </a:pPr>
            <a:fld id="{9DD4DE3B-EBA0-4C1E-9DD4-5A9AE77B8518}"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859B751E-842A-4D29-B11B-BAB0FF213AEB}"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EC6885A7-C525-45BE-8281-F2613ACA34B9}"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C06FEF10-10ED-4441-A8B4-A4255045D83C}"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382FE293-3E44-436A-8DD7-424CE1136415}"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B4F92DA8-3DA3-4337-95FF-485A4E10ADF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94ABA0-69E4-4A71-B9E9-073FBCBC2111}"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504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1504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9EC4E4A-9EA1-42CF-B10C-522FEE681B18}" type="slidenum">
              <a:rPr lang="en-US"/>
              <a:pPr>
                <a:defRPr/>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C2ED59-5171-47BD-B58B-D57C4DF70DE3}" type="slidenum">
              <a:rPr lang="en-US"/>
              <a:pPr>
                <a:defRPr/>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D319C5-A41E-4C27-A845-94FFEFC6A713}" type="slidenum">
              <a:rPr lang="en-US"/>
              <a:pPr>
                <a:defRPr/>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CAEAAA-DF66-4B24-BDFC-51EDD811BAEE}" type="slidenum">
              <a:rPr lang="en-US"/>
              <a:pPr>
                <a:defRPr/>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936FCD-A7F9-4692-A1EE-44AF02116972}" type="slidenum">
              <a:rPr lang="en-US"/>
              <a:pPr>
                <a:defRPr/>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DEAFD0-FCD0-4669-BB32-AF0F4C511530}" type="slidenum">
              <a:rPr lang="en-US"/>
              <a:pPr>
                <a:defRPr/>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AD8084-1B4D-40E7-9427-AE1761E8497A}" type="slidenum">
              <a:rPr lang="en-US"/>
              <a:pPr>
                <a:defRPr/>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4B8FD6-2CEC-40B4-A88C-39747BD63928}" type="slidenum">
              <a:rPr lang="en-US"/>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42ACFA-8CC2-46C2-A5FA-B996F41BFF85}" type="slidenum">
              <a:rPr lang="en-US"/>
              <a:pPr>
                <a:defRPr/>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27A771-557E-4BB5-B7F8-D8D77CF737C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theme" Target="../theme/theme10.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slideLayout" Target="../slideLayouts/slideLayout112.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 Id="rId14" Type="http://schemas.openxmlformats.org/officeDocument/2006/relationships/image" Target="../media/image15.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theme" Target="../theme/theme11.xml"/><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image" Target="../media/image15.jpe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2.xml"/><Relationship Id="rId13" Type="http://schemas.openxmlformats.org/officeDocument/2006/relationships/theme" Target="../theme/theme12.xml"/><Relationship Id="rId3" Type="http://schemas.openxmlformats.org/officeDocument/2006/relationships/slideLayout" Target="../slideLayouts/slideLayout127.xml"/><Relationship Id="rId7" Type="http://schemas.openxmlformats.org/officeDocument/2006/relationships/slideLayout" Target="../slideLayouts/slideLayout131.xml"/><Relationship Id="rId12" Type="http://schemas.openxmlformats.org/officeDocument/2006/relationships/slideLayout" Target="../slideLayouts/slideLayout136.xml"/><Relationship Id="rId2" Type="http://schemas.openxmlformats.org/officeDocument/2006/relationships/slideLayout" Target="../slideLayouts/slideLayout126.xml"/><Relationship Id="rId1" Type="http://schemas.openxmlformats.org/officeDocument/2006/relationships/slideLayout" Target="../slideLayouts/slideLayout125.xml"/><Relationship Id="rId6" Type="http://schemas.openxmlformats.org/officeDocument/2006/relationships/slideLayout" Target="../slideLayouts/slideLayout130.xml"/><Relationship Id="rId11" Type="http://schemas.openxmlformats.org/officeDocument/2006/relationships/slideLayout" Target="../slideLayouts/slideLayout135.xml"/><Relationship Id="rId5" Type="http://schemas.openxmlformats.org/officeDocument/2006/relationships/slideLayout" Target="../slideLayouts/slideLayout129.xml"/><Relationship Id="rId10" Type="http://schemas.openxmlformats.org/officeDocument/2006/relationships/slideLayout" Target="../slideLayouts/slideLayout134.xml"/><Relationship Id="rId4" Type="http://schemas.openxmlformats.org/officeDocument/2006/relationships/slideLayout" Target="../slideLayouts/slideLayout128.xml"/><Relationship Id="rId9" Type="http://schemas.openxmlformats.org/officeDocument/2006/relationships/slideLayout" Target="../slideLayouts/slideLayout133.xml"/><Relationship Id="rId14" Type="http://schemas.openxmlformats.org/officeDocument/2006/relationships/image" Target="../media/image15.jpeg"/></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4.xml"/><Relationship Id="rId13" Type="http://schemas.openxmlformats.org/officeDocument/2006/relationships/theme" Target="../theme/theme13.xml"/><Relationship Id="rId3" Type="http://schemas.openxmlformats.org/officeDocument/2006/relationships/slideLayout" Target="../slideLayouts/slideLayout139.xml"/><Relationship Id="rId7" Type="http://schemas.openxmlformats.org/officeDocument/2006/relationships/slideLayout" Target="../slideLayouts/slideLayout143.xml"/><Relationship Id="rId12" Type="http://schemas.openxmlformats.org/officeDocument/2006/relationships/slideLayout" Target="../slideLayouts/slideLayout148.xml"/><Relationship Id="rId2" Type="http://schemas.openxmlformats.org/officeDocument/2006/relationships/slideLayout" Target="../slideLayouts/slideLayout138.xml"/><Relationship Id="rId1" Type="http://schemas.openxmlformats.org/officeDocument/2006/relationships/slideLayout" Target="../slideLayouts/slideLayout137.xml"/><Relationship Id="rId6" Type="http://schemas.openxmlformats.org/officeDocument/2006/relationships/slideLayout" Target="../slideLayouts/slideLayout142.xml"/><Relationship Id="rId11" Type="http://schemas.openxmlformats.org/officeDocument/2006/relationships/slideLayout" Target="../slideLayouts/slideLayout147.xml"/><Relationship Id="rId5" Type="http://schemas.openxmlformats.org/officeDocument/2006/relationships/slideLayout" Target="../slideLayouts/slideLayout141.xml"/><Relationship Id="rId10" Type="http://schemas.openxmlformats.org/officeDocument/2006/relationships/slideLayout" Target="../slideLayouts/slideLayout146.xml"/><Relationship Id="rId4" Type="http://schemas.openxmlformats.org/officeDocument/2006/relationships/slideLayout" Target="../slideLayouts/slideLayout140.xml"/><Relationship Id="rId9" Type="http://schemas.openxmlformats.org/officeDocument/2006/relationships/slideLayout" Target="../slideLayouts/slideLayout145.xml"/><Relationship Id="rId14" Type="http://schemas.openxmlformats.org/officeDocument/2006/relationships/image" Target="../media/image15.jpeg"/></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6.xml"/><Relationship Id="rId13" Type="http://schemas.openxmlformats.org/officeDocument/2006/relationships/theme" Target="../theme/theme14.xml"/><Relationship Id="rId3" Type="http://schemas.openxmlformats.org/officeDocument/2006/relationships/slideLayout" Target="../slideLayouts/slideLayout151.xml"/><Relationship Id="rId7" Type="http://schemas.openxmlformats.org/officeDocument/2006/relationships/slideLayout" Target="../slideLayouts/slideLayout155.xml"/><Relationship Id="rId12" Type="http://schemas.openxmlformats.org/officeDocument/2006/relationships/slideLayout" Target="../slideLayouts/slideLayout160.xml"/><Relationship Id="rId2" Type="http://schemas.openxmlformats.org/officeDocument/2006/relationships/slideLayout" Target="../slideLayouts/slideLayout150.xml"/><Relationship Id="rId1" Type="http://schemas.openxmlformats.org/officeDocument/2006/relationships/slideLayout" Target="../slideLayouts/slideLayout149.xml"/><Relationship Id="rId6" Type="http://schemas.openxmlformats.org/officeDocument/2006/relationships/slideLayout" Target="../slideLayouts/slideLayout154.xml"/><Relationship Id="rId11" Type="http://schemas.openxmlformats.org/officeDocument/2006/relationships/slideLayout" Target="../slideLayouts/slideLayout159.xml"/><Relationship Id="rId5" Type="http://schemas.openxmlformats.org/officeDocument/2006/relationships/slideLayout" Target="../slideLayouts/slideLayout153.xml"/><Relationship Id="rId10" Type="http://schemas.openxmlformats.org/officeDocument/2006/relationships/slideLayout" Target="../slideLayouts/slideLayout158.xml"/><Relationship Id="rId4" Type="http://schemas.openxmlformats.org/officeDocument/2006/relationships/slideLayout" Target="../slideLayouts/slideLayout152.xml"/><Relationship Id="rId9" Type="http://schemas.openxmlformats.org/officeDocument/2006/relationships/slideLayout" Target="../slideLayouts/slideLayout157.xml"/><Relationship Id="rId14" Type="http://schemas.openxmlformats.org/officeDocument/2006/relationships/image" Target="../media/image15.jpeg"/></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8.xml"/><Relationship Id="rId13" Type="http://schemas.openxmlformats.org/officeDocument/2006/relationships/theme" Target="../theme/theme15.xml"/><Relationship Id="rId3" Type="http://schemas.openxmlformats.org/officeDocument/2006/relationships/slideLayout" Target="../slideLayouts/slideLayout163.xml"/><Relationship Id="rId7" Type="http://schemas.openxmlformats.org/officeDocument/2006/relationships/slideLayout" Target="../slideLayouts/slideLayout167.xml"/><Relationship Id="rId12" Type="http://schemas.openxmlformats.org/officeDocument/2006/relationships/slideLayout" Target="../slideLayouts/slideLayout172.xml"/><Relationship Id="rId2" Type="http://schemas.openxmlformats.org/officeDocument/2006/relationships/slideLayout" Target="../slideLayouts/slideLayout162.xml"/><Relationship Id="rId1" Type="http://schemas.openxmlformats.org/officeDocument/2006/relationships/slideLayout" Target="../slideLayouts/slideLayout161.xml"/><Relationship Id="rId6" Type="http://schemas.openxmlformats.org/officeDocument/2006/relationships/slideLayout" Target="../slideLayouts/slideLayout166.xml"/><Relationship Id="rId11" Type="http://schemas.openxmlformats.org/officeDocument/2006/relationships/slideLayout" Target="../slideLayouts/slideLayout171.xml"/><Relationship Id="rId5" Type="http://schemas.openxmlformats.org/officeDocument/2006/relationships/slideLayout" Target="../slideLayouts/slideLayout165.xml"/><Relationship Id="rId10" Type="http://schemas.openxmlformats.org/officeDocument/2006/relationships/slideLayout" Target="../slideLayouts/slideLayout170.xml"/><Relationship Id="rId4" Type="http://schemas.openxmlformats.org/officeDocument/2006/relationships/slideLayout" Target="../slideLayouts/slideLayout164.xml"/><Relationship Id="rId9" Type="http://schemas.openxmlformats.org/officeDocument/2006/relationships/slideLayout" Target="../slideLayouts/slideLayout169.xml"/><Relationship Id="rId14" Type="http://schemas.openxmlformats.org/officeDocument/2006/relationships/image" Target="../media/image15.jpeg"/></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80.xml"/><Relationship Id="rId13" Type="http://schemas.openxmlformats.org/officeDocument/2006/relationships/theme" Target="../theme/theme16.xml"/><Relationship Id="rId3" Type="http://schemas.openxmlformats.org/officeDocument/2006/relationships/slideLayout" Target="../slideLayouts/slideLayout175.xml"/><Relationship Id="rId7" Type="http://schemas.openxmlformats.org/officeDocument/2006/relationships/slideLayout" Target="../slideLayouts/slideLayout179.xml"/><Relationship Id="rId12" Type="http://schemas.openxmlformats.org/officeDocument/2006/relationships/slideLayout" Target="../slideLayouts/slideLayout184.xml"/><Relationship Id="rId2" Type="http://schemas.openxmlformats.org/officeDocument/2006/relationships/slideLayout" Target="../slideLayouts/slideLayout174.xml"/><Relationship Id="rId1" Type="http://schemas.openxmlformats.org/officeDocument/2006/relationships/slideLayout" Target="../slideLayouts/slideLayout173.xml"/><Relationship Id="rId6" Type="http://schemas.openxmlformats.org/officeDocument/2006/relationships/slideLayout" Target="../slideLayouts/slideLayout178.xml"/><Relationship Id="rId11" Type="http://schemas.openxmlformats.org/officeDocument/2006/relationships/slideLayout" Target="../slideLayouts/slideLayout183.xml"/><Relationship Id="rId5" Type="http://schemas.openxmlformats.org/officeDocument/2006/relationships/slideLayout" Target="../slideLayouts/slideLayout177.xml"/><Relationship Id="rId10" Type="http://schemas.openxmlformats.org/officeDocument/2006/relationships/slideLayout" Target="../slideLayouts/slideLayout182.xml"/><Relationship Id="rId4" Type="http://schemas.openxmlformats.org/officeDocument/2006/relationships/slideLayout" Target="../slideLayouts/slideLayout176.xml"/><Relationship Id="rId9" Type="http://schemas.openxmlformats.org/officeDocument/2006/relationships/slideLayout" Target="../slideLayouts/slideLayout181.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92.xml"/><Relationship Id="rId13" Type="http://schemas.openxmlformats.org/officeDocument/2006/relationships/theme" Target="../theme/theme17.xml"/><Relationship Id="rId3" Type="http://schemas.openxmlformats.org/officeDocument/2006/relationships/slideLayout" Target="../slideLayouts/slideLayout187.xml"/><Relationship Id="rId7" Type="http://schemas.openxmlformats.org/officeDocument/2006/relationships/slideLayout" Target="../slideLayouts/slideLayout191.xml"/><Relationship Id="rId12" Type="http://schemas.openxmlformats.org/officeDocument/2006/relationships/slideLayout" Target="../slideLayouts/slideLayout196.xml"/><Relationship Id="rId2" Type="http://schemas.openxmlformats.org/officeDocument/2006/relationships/slideLayout" Target="../slideLayouts/slideLayout186.xml"/><Relationship Id="rId1" Type="http://schemas.openxmlformats.org/officeDocument/2006/relationships/slideLayout" Target="../slideLayouts/slideLayout185.xml"/><Relationship Id="rId6" Type="http://schemas.openxmlformats.org/officeDocument/2006/relationships/slideLayout" Target="../slideLayouts/slideLayout190.xml"/><Relationship Id="rId11" Type="http://schemas.openxmlformats.org/officeDocument/2006/relationships/slideLayout" Target="../slideLayouts/slideLayout195.xml"/><Relationship Id="rId5" Type="http://schemas.openxmlformats.org/officeDocument/2006/relationships/slideLayout" Target="../slideLayouts/slideLayout189.xml"/><Relationship Id="rId10" Type="http://schemas.openxmlformats.org/officeDocument/2006/relationships/slideLayout" Target="../slideLayouts/slideLayout194.xml"/><Relationship Id="rId4" Type="http://schemas.openxmlformats.org/officeDocument/2006/relationships/slideLayout" Target="../slideLayouts/slideLayout188.xml"/><Relationship Id="rId9" Type="http://schemas.openxmlformats.org/officeDocument/2006/relationships/slideLayout" Target="../slideLayouts/slideLayout19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6.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8.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0.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2.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theme" Target="../theme/theme8.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slideLayout" Target="../slideLayouts/slideLayout89.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image" Target="../media/image14.jpeg"/><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414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4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p>
        </p:txBody>
      </p:sp>
      <p:sp>
        <p:nvSpPr>
          <p:cNvPr id="13415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E532ECB7-327C-4D02-B7AF-D7B13D93A57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4459257"/>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17193656"/>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 id="214748410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4823544"/>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3567946"/>
      </p:ext>
    </p:extLst>
  </p:cSld>
  <p:clrMap bg1="lt1" tx1="dk1" bg2="lt2" tx2="dk2" accent1="accent1" accent2="accent2" accent3="accent3" accent4="accent4" accent5="accent5" accent6="accent6" hlink="hlink" folHlink="folHlink"/>
  <p:sldLayoutIdLst>
    <p:sldLayoutId id="2147484219" r:id="rId1"/>
    <p:sldLayoutId id="2147484220" r:id="rId2"/>
    <p:sldLayoutId id="2147484221" r:id="rId3"/>
    <p:sldLayoutId id="2147484222" r:id="rId4"/>
    <p:sldLayoutId id="2147484223" r:id="rId5"/>
    <p:sldLayoutId id="2147484224" r:id="rId6"/>
    <p:sldLayoutId id="2147484225" r:id="rId7"/>
    <p:sldLayoutId id="2147484226" r:id="rId8"/>
    <p:sldLayoutId id="2147484227" r:id="rId9"/>
    <p:sldLayoutId id="2147484228" r:id="rId10"/>
    <p:sldLayoutId id="2147484229" r:id="rId11"/>
    <p:sldLayoutId id="214748423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2787276"/>
      </p:ext>
    </p:extLst>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 id="214748433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3800475" y="1789113"/>
            <a:ext cx="5340350" cy="5056187"/>
            <a:chOff x="2394" y="1127"/>
            <a:chExt cx="3364" cy="3185"/>
          </a:xfrm>
        </p:grpSpPr>
        <p:sp>
          <p:nvSpPr>
            <p:cNvPr id="14029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14029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4"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29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300"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1"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2"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solidFill>
                  <a:srgbClr val="FFFFFF"/>
                </a:solidFill>
                <a:latin typeface="Arial" charset="0"/>
              </a:endParaRPr>
            </a:p>
          </p:txBody>
        </p:sp>
        <p:sp>
          <p:nvSpPr>
            <p:cNvPr id="140303"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sp>
          <p:nvSpPr>
            <p:cNvPr id="140304"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5"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6"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7"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8"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9"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0"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1"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sp>
          <p:nvSpPr>
            <p:cNvPr id="140312"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3"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4"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solidFill>
                  <a:srgbClr val="FFFFFF"/>
                </a:solidFill>
                <a:latin typeface="Arial" charset="0"/>
              </a:endParaRPr>
            </a:p>
          </p:txBody>
        </p:sp>
        <p:sp>
          <p:nvSpPr>
            <p:cNvPr id="14031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14031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solidFill>
                  <a:srgbClr val="FFFFFF"/>
                </a:solidFill>
                <a:latin typeface="Arial" charset="0"/>
              </a:endParaRPr>
            </a:p>
          </p:txBody>
        </p:sp>
        <p:sp>
          <p:nvSpPr>
            <p:cNvPr id="140318"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9"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2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32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32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140323"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solidFill>
                  <a:srgbClr val="FFFFFF"/>
                </a:solidFill>
                <a:latin typeface="Arial" charset="0"/>
              </a:endParaRPr>
            </a:p>
          </p:txBody>
        </p:sp>
        <p:sp>
          <p:nvSpPr>
            <p:cNvPr id="140324"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grpSp>
      <p:sp>
        <p:nvSpPr>
          <p:cNvPr id="140325"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0326"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0327"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endParaRPr lang="en-US">
              <a:solidFill>
                <a:srgbClr val="FFFFFF"/>
              </a:solidFill>
            </a:endParaRPr>
          </a:p>
        </p:txBody>
      </p:sp>
      <p:sp>
        <p:nvSpPr>
          <p:cNvPr id="140328"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pPr>
              <a:defRPr/>
            </a:pPr>
            <a:endParaRPr lang="en-US">
              <a:solidFill>
                <a:srgbClr val="FFFFFF"/>
              </a:solidFill>
            </a:endParaRPr>
          </a:p>
        </p:txBody>
      </p:sp>
      <p:sp>
        <p:nvSpPr>
          <p:cNvPr id="140329"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a:defRPr/>
            </a:pPr>
            <a:fld id="{C981FAFA-F98E-42DD-B1F5-EA23DE65398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40588158"/>
      </p:ext>
    </p:extLst>
  </p:cSld>
  <p:clrMap bg1="dk2" tx1="lt1" bg2="dk1" tx2="lt2" accent1="accent1" accent2="accent2" accent3="accent3" accent4="accent4" accent5="accent5" accent6="accent6" hlink="hlink" folHlink="folHlink"/>
  <p:sldLayoutIdLst>
    <p:sldLayoutId id="2147484334" r:id="rId1"/>
    <p:sldLayoutId id="2147484335" r:id="rId2"/>
    <p:sldLayoutId id="2147484336" r:id="rId3"/>
    <p:sldLayoutId id="2147484337" r:id="rId4"/>
    <p:sldLayoutId id="2147484338" r:id="rId5"/>
    <p:sldLayoutId id="2147484339" r:id="rId6"/>
    <p:sldLayoutId id="2147484340" r:id="rId7"/>
    <p:sldLayoutId id="2147484341" r:id="rId8"/>
    <p:sldLayoutId id="2147484342" r:id="rId9"/>
    <p:sldLayoutId id="2147484343" r:id="rId10"/>
    <p:sldLayoutId id="2147484344" r:id="rId11"/>
    <p:sldLayoutId id="2147484345"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3800475" y="1789113"/>
            <a:ext cx="5340350" cy="5056187"/>
            <a:chOff x="2394" y="1127"/>
            <a:chExt cx="3364" cy="3185"/>
          </a:xfrm>
        </p:grpSpPr>
        <p:sp>
          <p:nvSpPr>
            <p:cNvPr id="14029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14029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4"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29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300"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1"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2"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solidFill>
                  <a:srgbClr val="FFFFFF"/>
                </a:solidFill>
                <a:latin typeface="Arial" charset="0"/>
              </a:endParaRPr>
            </a:p>
          </p:txBody>
        </p:sp>
        <p:sp>
          <p:nvSpPr>
            <p:cNvPr id="140303"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sp>
          <p:nvSpPr>
            <p:cNvPr id="140304"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5"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6"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7"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8"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9"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0"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1"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sp>
          <p:nvSpPr>
            <p:cNvPr id="140312"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3"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4"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solidFill>
                  <a:srgbClr val="FFFFFF"/>
                </a:solidFill>
                <a:latin typeface="Arial" charset="0"/>
              </a:endParaRPr>
            </a:p>
          </p:txBody>
        </p:sp>
        <p:sp>
          <p:nvSpPr>
            <p:cNvPr id="14031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14031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solidFill>
                  <a:srgbClr val="FFFFFF"/>
                </a:solidFill>
                <a:latin typeface="Arial" charset="0"/>
              </a:endParaRPr>
            </a:p>
          </p:txBody>
        </p:sp>
        <p:sp>
          <p:nvSpPr>
            <p:cNvPr id="140318"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9"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2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32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32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140323"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solidFill>
                  <a:srgbClr val="FFFFFF"/>
                </a:solidFill>
                <a:latin typeface="Arial" charset="0"/>
              </a:endParaRPr>
            </a:p>
          </p:txBody>
        </p:sp>
        <p:sp>
          <p:nvSpPr>
            <p:cNvPr id="140324"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grpSp>
      <p:sp>
        <p:nvSpPr>
          <p:cNvPr id="140325"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0326"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0327"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endParaRPr lang="en-US">
              <a:solidFill>
                <a:srgbClr val="FFFFFF"/>
              </a:solidFill>
            </a:endParaRPr>
          </a:p>
        </p:txBody>
      </p:sp>
      <p:sp>
        <p:nvSpPr>
          <p:cNvPr id="140328"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pPr>
              <a:defRPr/>
            </a:pPr>
            <a:endParaRPr lang="en-US">
              <a:solidFill>
                <a:srgbClr val="FFFFFF"/>
              </a:solidFill>
            </a:endParaRPr>
          </a:p>
        </p:txBody>
      </p:sp>
      <p:sp>
        <p:nvSpPr>
          <p:cNvPr id="140329"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a:defRPr/>
            </a:pPr>
            <a:fld id="{C981FAFA-F98E-42DD-B1F5-EA23DE65398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114771566"/>
      </p:ext>
    </p:extLst>
  </p:cSld>
  <p:clrMap bg1="dk2" tx1="lt1" bg2="dk1" tx2="lt2" accent1="accent1" accent2="accent2" accent3="accent3" accent4="accent4" accent5="accent5" accent6="accent6" hlink="hlink" folHlink="folHlink"/>
  <p:sldLayoutIdLst>
    <p:sldLayoutId id="2147484347" r:id="rId1"/>
    <p:sldLayoutId id="2147484348" r:id="rId2"/>
    <p:sldLayoutId id="2147484349" r:id="rId3"/>
    <p:sldLayoutId id="2147484350" r:id="rId4"/>
    <p:sldLayoutId id="2147484351" r:id="rId5"/>
    <p:sldLayoutId id="2147484352" r:id="rId6"/>
    <p:sldLayoutId id="2147484353" r:id="rId7"/>
    <p:sldLayoutId id="2147484354" r:id="rId8"/>
    <p:sldLayoutId id="2147484355" r:id="rId9"/>
    <p:sldLayoutId id="2147484356" r:id="rId10"/>
    <p:sldLayoutId id="2147484357" r:id="rId11"/>
    <p:sldLayoutId id="214748435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808EF33-C7DF-491E-A81A-3038519657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7"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1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1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1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4F5950D-6D3C-42D9-AA3A-CBAE850711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8"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EB09BDA-5277-4CC3-B208-8367A131A5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9"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1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1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D765F98-77EB-4AD3-8D65-75E41706AF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0"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58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58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58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258DAF8-9EB7-47A5-B11B-58E092C97F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1"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9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9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2DF6A0F-503E-4A76-8EDA-0D1CA6A54B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2"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3800475" y="1789113"/>
            <a:ext cx="5340350" cy="5056187"/>
            <a:chOff x="2394" y="1127"/>
            <a:chExt cx="3364" cy="3185"/>
          </a:xfrm>
        </p:grpSpPr>
        <p:sp>
          <p:nvSpPr>
            <p:cNvPr id="14029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14029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4"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29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300"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1"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2"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latin typeface="Arial" charset="0"/>
              </a:endParaRPr>
            </a:p>
          </p:txBody>
        </p:sp>
        <p:sp>
          <p:nvSpPr>
            <p:cNvPr id="140303"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140304"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5"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6"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7"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8"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9"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0"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1"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140312"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3"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4"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latin typeface="Arial" charset="0"/>
              </a:endParaRPr>
            </a:p>
          </p:txBody>
        </p:sp>
        <p:sp>
          <p:nvSpPr>
            <p:cNvPr id="14031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14031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latin typeface="Arial" charset="0"/>
              </a:endParaRPr>
            </a:p>
          </p:txBody>
        </p:sp>
        <p:sp>
          <p:nvSpPr>
            <p:cNvPr id="140318"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9"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2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latin typeface="Arial" charset="0"/>
              </a:endParaRPr>
            </a:p>
          </p:txBody>
        </p:sp>
        <p:sp>
          <p:nvSpPr>
            <p:cNvPr id="14032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32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140323"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latin typeface="Arial" charset="0"/>
              </a:endParaRPr>
            </a:p>
          </p:txBody>
        </p:sp>
        <p:sp>
          <p:nvSpPr>
            <p:cNvPr id="140324"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grpSp>
      <p:sp>
        <p:nvSpPr>
          <p:cNvPr id="140325"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0326"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0327"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endParaRPr lang="en-US"/>
          </a:p>
        </p:txBody>
      </p:sp>
      <p:sp>
        <p:nvSpPr>
          <p:cNvPr id="140328"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pPr>
              <a:defRPr/>
            </a:pPr>
            <a:endParaRPr lang="en-US"/>
          </a:p>
        </p:txBody>
      </p:sp>
      <p:sp>
        <p:nvSpPr>
          <p:cNvPr id="140329"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a:defRPr/>
            </a:pPr>
            <a:fld id="{C981FAFA-F98E-42DD-B1F5-EA23DE653988}"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043" r:id="rId1"/>
    <p:sldLayoutId id="2147484005" r:id="rId2"/>
    <p:sldLayoutId id="2147484006"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 id="2147484015"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14023" name="Rectangle 7"/>
          <p:cNvSpPr>
            <a:spLocks noChangeArrowheads="1"/>
          </p:cNvSpPr>
          <p:nvPr/>
        </p:nvSpPr>
        <p:spPr bwMode="auto">
          <a:xfrm>
            <a:off x="0" y="0"/>
            <a:ext cx="9296400" cy="6858000"/>
          </a:xfrm>
          <a:prstGeom prst="rect">
            <a:avLst/>
          </a:prstGeom>
          <a:solidFill>
            <a:schemeClr val="bg1">
              <a:alpha val="75000"/>
            </a:schemeClr>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10243"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4"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4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14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14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ACACCB8-CA78-42D6-BC2B-A0792DE79A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166.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196.xml"/><Relationship Id="rId1" Type="http://schemas.openxmlformats.org/officeDocument/2006/relationships/themeOverride" Target="../theme/themeOverride11.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196.xml"/><Relationship Id="rId1" Type="http://schemas.openxmlformats.org/officeDocument/2006/relationships/themeOverride" Target="../theme/themeOverr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73.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smtClean="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21971572"/>
      </p:ext>
    </p:extLst>
  </p:cSld>
  <p:clrMapOvr>
    <a:overrideClrMapping bg1="dk2" tx1="lt1" bg2="dk1" tx2="lt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1"/>
            <a:ext cx="9144000" cy="838200"/>
          </a:xfrm>
        </p:spPr>
        <p:txBody>
          <a:bodyPr/>
          <a:lstStyle/>
          <a:p>
            <a:pPr eaLnBrk="1" hangingPunct="1">
              <a:defRPr/>
            </a:pPr>
            <a:r>
              <a:rPr lang="en-US" sz="4000" b="1" dirty="0"/>
              <a:t>Why Did Paul Write Galatians?</a:t>
            </a:r>
            <a:endParaRPr lang="en-US" sz="4000" b="1" dirty="0" smtClean="0"/>
          </a:p>
        </p:txBody>
      </p:sp>
      <p:sp>
        <p:nvSpPr>
          <p:cNvPr id="44035" name="Rectangle 3"/>
          <p:cNvSpPr>
            <a:spLocks noGrp="1" noChangeArrowheads="1"/>
          </p:cNvSpPr>
          <p:nvPr>
            <p:ph type="body" idx="1"/>
          </p:nvPr>
        </p:nvSpPr>
        <p:spPr>
          <a:xfrm>
            <a:off x="457200" y="914400"/>
            <a:ext cx="8229600" cy="5943600"/>
          </a:xfrm>
        </p:spPr>
        <p:txBody>
          <a:bodyPr>
            <a:normAutofit lnSpcReduction="10000"/>
          </a:bodyPr>
          <a:lstStyle/>
          <a:p>
            <a:pPr eaLnBrk="1" hangingPunct="1">
              <a:lnSpc>
                <a:spcPct val="90000"/>
              </a:lnSpc>
              <a:defRPr/>
            </a:pPr>
            <a:r>
              <a:rPr lang="en-US" sz="2800" dirty="0" smtClean="0">
                <a:latin typeface="Calibri" panose="020F0502020204030204" pitchFamily="34" charset="0"/>
                <a:cs typeface="Calibri" panose="020F0502020204030204" pitchFamily="34" charset="0"/>
              </a:rPr>
              <a:t>Paul </a:t>
            </a:r>
            <a:r>
              <a:rPr lang="en-US" sz="2800" dirty="0">
                <a:latin typeface="Calibri" panose="020F0502020204030204" pitchFamily="34" charset="0"/>
                <a:cs typeface="Calibri" panose="020F0502020204030204" pitchFamily="34" charset="0"/>
              </a:rPr>
              <a:t>founded the Galatian churches on his first missionary journey (Acts 13-14)</a:t>
            </a:r>
          </a:p>
          <a:p>
            <a:pPr eaLnBrk="1" hangingPunct="1">
              <a:lnSpc>
                <a:spcPct val="90000"/>
              </a:lnSpc>
              <a:defRPr/>
            </a:pPr>
            <a:r>
              <a:rPr lang="en-US" sz="2800" dirty="0">
                <a:latin typeface="Calibri" panose="020F0502020204030204" pitchFamily="34" charset="0"/>
                <a:cs typeface="Calibri" panose="020F0502020204030204" pitchFamily="34" charset="0"/>
              </a:rPr>
              <a:t>Later Paul received news of people (who have come to be known historically as “</a:t>
            </a:r>
            <a:r>
              <a:rPr lang="en-US" sz="2800" dirty="0" err="1">
                <a:latin typeface="Calibri" panose="020F0502020204030204" pitchFamily="34" charset="0"/>
                <a:cs typeface="Calibri" panose="020F0502020204030204" pitchFamily="34" charset="0"/>
              </a:rPr>
              <a:t>Judaizers</a:t>
            </a:r>
            <a:r>
              <a:rPr lang="en-US" sz="2800" dirty="0">
                <a:latin typeface="Calibri" panose="020F0502020204030204" pitchFamily="34" charset="0"/>
                <a:cs typeface="Calibri" panose="020F0502020204030204" pitchFamily="34" charset="0"/>
              </a:rPr>
              <a:t>”) who had gone to these churches and were persuading Paul’s converts to accept a different gospel than he had taught them.</a:t>
            </a:r>
          </a:p>
          <a:p>
            <a:pPr eaLnBrk="1" hangingPunct="1">
              <a:lnSpc>
                <a:spcPct val="90000"/>
              </a:lnSpc>
              <a:defRPr/>
            </a:pPr>
            <a:r>
              <a:rPr lang="en-US" sz="2800" dirty="0">
                <a:latin typeface="Calibri" panose="020F0502020204030204" pitchFamily="34" charset="0"/>
                <a:cs typeface="Calibri" panose="020F0502020204030204" pitchFamily="34" charset="0"/>
              </a:rPr>
              <a:t>The </a:t>
            </a:r>
            <a:r>
              <a:rPr lang="en-US" sz="2800" dirty="0" err="1">
                <a:latin typeface="Calibri" panose="020F0502020204030204" pitchFamily="34" charset="0"/>
                <a:cs typeface="Calibri" panose="020F0502020204030204" pitchFamily="34" charset="0"/>
              </a:rPr>
              <a:t>Judaizers</a:t>
            </a:r>
            <a:r>
              <a:rPr lang="en-US" sz="2800" dirty="0">
                <a:latin typeface="Calibri" panose="020F0502020204030204" pitchFamily="34" charset="0"/>
                <a:cs typeface="Calibri" panose="020F0502020204030204" pitchFamily="34" charset="0"/>
              </a:rPr>
              <a:t> were trying to impose the Law of Moses on the Galatian Christians – insisting, for example, that they needed to be circumcised in order to be saved.</a:t>
            </a:r>
          </a:p>
          <a:p>
            <a:pPr eaLnBrk="1" hangingPunct="1">
              <a:lnSpc>
                <a:spcPct val="90000"/>
              </a:lnSpc>
              <a:defRPr/>
            </a:pPr>
            <a:r>
              <a:rPr lang="en-US" sz="2800" dirty="0">
                <a:latin typeface="Calibri" panose="020F0502020204030204" pitchFamily="34" charset="0"/>
                <a:cs typeface="Calibri" panose="020F0502020204030204" pitchFamily="34" charset="0"/>
              </a:rPr>
              <a:t>Luke describes a similar group that went to Antioch: </a:t>
            </a:r>
          </a:p>
          <a:p>
            <a:pPr lvl="1" eaLnBrk="1" hangingPunct="1">
              <a:lnSpc>
                <a:spcPct val="90000"/>
              </a:lnSpc>
              <a:defRPr/>
            </a:pPr>
            <a:r>
              <a:rPr lang="en-US" sz="2400" i="1" dirty="0">
                <a:solidFill>
                  <a:srgbClr val="66FFFF"/>
                </a:solidFill>
                <a:latin typeface="Cambria" pitchFamily="18" charset="0"/>
              </a:rPr>
              <a:t>But some men came down from Judea and were teaching the brothers, </a:t>
            </a:r>
            <a:r>
              <a:rPr lang="en-US" sz="2400" i="1" dirty="0">
                <a:solidFill>
                  <a:srgbClr val="66FFFF"/>
                </a:solidFill>
                <a:latin typeface="Cambria" pitchFamily="18" charset="0"/>
              </a:rPr>
              <a:t>“Unless </a:t>
            </a:r>
            <a:r>
              <a:rPr lang="en-US" sz="2400" i="1" dirty="0">
                <a:solidFill>
                  <a:srgbClr val="66FFFF"/>
                </a:solidFill>
                <a:latin typeface="Cambria" pitchFamily="18" charset="0"/>
              </a:rPr>
              <a:t>you are circumcised according to the custom of Moses, you cannot be saved</a:t>
            </a:r>
            <a:r>
              <a:rPr lang="en-US" sz="2400" i="1" dirty="0">
                <a:solidFill>
                  <a:srgbClr val="66FFFF"/>
                </a:solidFill>
                <a:latin typeface="Cambria" pitchFamily="18" charset="0"/>
              </a:rPr>
              <a:t>.” </a:t>
            </a:r>
            <a:r>
              <a:rPr lang="en-US" sz="2400" dirty="0">
                <a:latin typeface="Calibri" panose="020F0502020204030204" pitchFamily="34" charset="0"/>
                <a:cs typeface="Calibri" panose="020F0502020204030204" pitchFamily="34" charset="0"/>
              </a:rPr>
              <a:t>(Act </a:t>
            </a:r>
            <a:r>
              <a:rPr lang="en-US" sz="2400" dirty="0" smtClean="0">
                <a:latin typeface="Calibri" panose="020F0502020204030204" pitchFamily="34" charset="0"/>
                <a:cs typeface="Calibri" panose="020F0502020204030204" pitchFamily="34" charset="0"/>
              </a:rPr>
              <a:t>15:1)</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2011803"/>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4035">
                                            <p:txEl>
                                              <p:charRg st="0" end="80"/>
                                            </p:txEl>
                                          </p:spTgt>
                                        </p:tgtEl>
                                        <p:attrNameLst>
                                          <p:attrName>style.visibility</p:attrName>
                                        </p:attrNameLst>
                                      </p:cBhvr>
                                      <p:to>
                                        <p:strVal val="visible"/>
                                      </p:to>
                                    </p:set>
                                    <p:anim calcmode="lin" valueType="num">
                                      <p:cBhvr>
                                        <p:cTn id="7" dur="500" fill="hold"/>
                                        <p:tgtEl>
                                          <p:spTgt spid="44035">
                                            <p:txEl>
                                              <p:charRg st="0" end="80"/>
                                            </p:txEl>
                                          </p:spTgt>
                                        </p:tgtEl>
                                        <p:attrNameLst>
                                          <p:attrName>ppt_w</p:attrName>
                                        </p:attrNameLst>
                                      </p:cBhvr>
                                      <p:tavLst>
                                        <p:tav tm="0">
                                          <p:val>
                                            <p:fltVal val="0"/>
                                          </p:val>
                                        </p:tav>
                                        <p:tav tm="100000">
                                          <p:val>
                                            <p:strVal val="#ppt_w"/>
                                          </p:val>
                                        </p:tav>
                                      </p:tavLst>
                                    </p:anim>
                                    <p:anim calcmode="lin" valueType="num">
                                      <p:cBhvr>
                                        <p:cTn id="8" dur="500" fill="hold"/>
                                        <p:tgtEl>
                                          <p:spTgt spid="44035">
                                            <p:txEl>
                                              <p:charRg st="0" end="80"/>
                                            </p:txEl>
                                          </p:spTgt>
                                        </p:tgtEl>
                                        <p:attrNameLst>
                                          <p:attrName>ppt_h</p:attrName>
                                        </p:attrNameLst>
                                      </p:cBhvr>
                                      <p:tavLst>
                                        <p:tav tm="0">
                                          <p:val>
                                            <p:fltVal val="0"/>
                                          </p:val>
                                        </p:tav>
                                        <p:tav tm="100000">
                                          <p:val>
                                            <p:strVal val="#ppt_h"/>
                                          </p:val>
                                        </p:tav>
                                      </p:tavLst>
                                    </p:anim>
                                    <p:animEffect transition="in" filter="fade">
                                      <p:cBhvr>
                                        <p:cTn id="9" dur="500"/>
                                        <p:tgtEl>
                                          <p:spTgt spid="44035">
                                            <p:txEl>
                                              <p:charRg st="0" end="8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4035">
                                            <p:txEl>
                                              <p:charRg st="80" end="292"/>
                                            </p:txEl>
                                          </p:spTgt>
                                        </p:tgtEl>
                                        <p:attrNameLst>
                                          <p:attrName>style.visibility</p:attrName>
                                        </p:attrNameLst>
                                      </p:cBhvr>
                                      <p:to>
                                        <p:strVal val="visible"/>
                                      </p:to>
                                    </p:set>
                                    <p:anim calcmode="lin" valueType="num">
                                      <p:cBhvr>
                                        <p:cTn id="14" dur="500" fill="hold"/>
                                        <p:tgtEl>
                                          <p:spTgt spid="44035">
                                            <p:txEl>
                                              <p:charRg st="80" end="292"/>
                                            </p:txEl>
                                          </p:spTgt>
                                        </p:tgtEl>
                                        <p:attrNameLst>
                                          <p:attrName>ppt_w</p:attrName>
                                        </p:attrNameLst>
                                      </p:cBhvr>
                                      <p:tavLst>
                                        <p:tav tm="0">
                                          <p:val>
                                            <p:fltVal val="0"/>
                                          </p:val>
                                        </p:tav>
                                        <p:tav tm="100000">
                                          <p:val>
                                            <p:strVal val="#ppt_w"/>
                                          </p:val>
                                        </p:tav>
                                      </p:tavLst>
                                    </p:anim>
                                    <p:anim calcmode="lin" valueType="num">
                                      <p:cBhvr>
                                        <p:cTn id="15" dur="500" fill="hold"/>
                                        <p:tgtEl>
                                          <p:spTgt spid="44035">
                                            <p:txEl>
                                              <p:charRg st="80" end="292"/>
                                            </p:txEl>
                                          </p:spTgt>
                                        </p:tgtEl>
                                        <p:attrNameLst>
                                          <p:attrName>ppt_h</p:attrName>
                                        </p:attrNameLst>
                                      </p:cBhvr>
                                      <p:tavLst>
                                        <p:tav tm="0">
                                          <p:val>
                                            <p:fltVal val="0"/>
                                          </p:val>
                                        </p:tav>
                                        <p:tav tm="100000">
                                          <p:val>
                                            <p:strVal val="#ppt_h"/>
                                          </p:val>
                                        </p:tav>
                                      </p:tavLst>
                                    </p:anim>
                                    <p:animEffect transition="in" filter="fade">
                                      <p:cBhvr>
                                        <p:cTn id="16" dur="500"/>
                                        <p:tgtEl>
                                          <p:spTgt spid="44035">
                                            <p:txEl>
                                              <p:charRg st="80" end="29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4035">
                                            <p:txEl>
                                              <p:charRg st="292" end="455"/>
                                            </p:txEl>
                                          </p:spTgt>
                                        </p:tgtEl>
                                        <p:attrNameLst>
                                          <p:attrName>style.visibility</p:attrName>
                                        </p:attrNameLst>
                                      </p:cBhvr>
                                      <p:to>
                                        <p:strVal val="visible"/>
                                      </p:to>
                                    </p:set>
                                    <p:anim calcmode="lin" valueType="num">
                                      <p:cBhvr>
                                        <p:cTn id="21" dur="500" fill="hold"/>
                                        <p:tgtEl>
                                          <p:spTgt spid="44035">
                                            <p:txEl>
                                              <p:charRg st="292" end="455"/>
                                            </p:txEl>
                                          </p:spTgt>
                                        </p:tgtEl>
                                        <p:attrNameLst>
                                          <p:attrName>ppt_w</p:attrName>
                                        </p:attrNameLst>
                                      </p:cBhvr>
                                      <p:tavLst>
                                        <p:tav tm="0">
                                          <p:val>
                                            <p:fltVal val="0"/>
                                          </p:val>
                                        </p:tav>
                                        <p:tav tm="100000">
                                          <p:val>
                                            <p:strVal val="#ppt_w"/>
                                          </p:val>
                                        </p:tav>
                                      </p:tavLst>
                                    </p:anim>
                                    <p:anim calcmode="lin" valueType="num">
                                      <p:cBhvr>
                                        <p:cTn id="22" dur="500" fill="hold"/>
                                        <p:tgtEl>
                                          <p:spTgt spid="44035">
                                            <p:txEl>
                                              <p:charRg st="292" end="455"/>
                                            </p:txEl>
                                          </p:spTgt>
                                        </p:tgtEl>
                                        <p:attrNameLst>
                                          <p:attrName>ppt_h</p:attrName>
                                        </p:attrNameLst>
                                      </p:cBhvr>
                                      <p:tavLst>
                                        <p:tav tm="0">
                                          <p:val>
                                            <p:fltVal val="0"/>
                                          </p:val>
                                        </p:tav>
                                        <p:tav tm="100000">
                                          <p:val>
                                            <p:strVal val="#ppt_h"/>
                                          </p:val>
                                        </p:tav>
                                      </p:tavLst>
                                    </p:anim>
                                    <p:animEffect transition="in" filter="fade">
                                      <p:cBhvr>
                                        <p:cTn id="23" dur="500"/>
                                        <p:tgtEl>
                                          <p:spTgt spid="44035">
                                            <p:txEl>
                                              <p:charRg st="292" end="45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4035">
                                            <p:txEl>
                                              <p:charRg st="455" end="509"/>
                                            </p:txEl>
                                          </p:spTgt>
                                        </p:tgtEl>
                                        <p:attrNameLst>
                                          <p:attrName>style.visibility</p:attrName>
                                        </p:attrNameLst>
                                      </p:cBhvr>
                                      <p:to>
                                        <p:strVal val="visible"/>
                                      </p:to>
                                    </p:set>
                                    <p:anim calcmode="lin" valueType="num">
                                      <p:cBhvr>
                                        <p:cTn id="28" dur="500" fill="hold"/>
                                        <p:tgtEl>
                                          <p:spTgt spid="44035">
                                            <p:txEl>
                                              <p:charRg st="455" end="509"/>
                                            </p:txEl>
                                          </p:spTgt>
                                        </p:tgtEl>
                                        <p:attrNameLst>
                                          <p:attrName>ppt_w</p:attrName>
                                        </p:attrNameLst>
                                      </p:cBhvr>
                                      <p:tavLst>
                                        <p:tav tm="0">
                                          <p:val>
                                            <p:fltVal val="0"/>
                                          </p:val>
                                        </p:tav>
                                        <p:tav tm="100000">
                                          <p:val>
                                            <p:strVal val="#ppt_w"/>
                                          </p:val>
                                        </p:tav>
                                      </p:tavLst>
                                    </p:anim>
                                    <p:anim calcmode="lin" valueType="num">
                                      <p:cBhvr>
                                        <p:cTn id="29" dur="500" fill="hold"/>
                                        <p:tgtEl>
                                          <p:spTgt spid="44035">
                                            <p:txEl>
                                              <p:charRg st="455" end="509"/>
                                            </p:txEl>
                                          </p:spTgt>
                                        </p:tgtEl>
                                        <p:attrNameLst>
                                          <p:attrName>ppt_h</p:attrName>
                                        </p:attrNameLst>
                                      </p:cBhvr>
                                      <p:tavLst>
                                        <p:tav tm="0">
                                          <p:val>
                                            <p:fltVal val="0"/>
                                          </p:val>
                                        </p:tav>
                                        <p:tav tm="100000">
                                          <p:val>
                                            <p:strVal val="#ppt_h"/>
                                          </p:val>
                                        </p:tav>
                                      </p:tavLst>
                                    </p:anim>
                                    <p:animEffect transition="in" filter="fade">
                                      <p:cBhvr>
                                        <p:cTn id="30" dur="500"/>
                                        <p:tgtEl>
                                          <p:spTgt spid="44035">
                                            <p:txEl>
                                              <p:charRg st="455" end="50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4035">
                                            <p:txEl>
                                              <p:pRg st="4" end="4"/>
                                            </p:txEl>
                                          </p:spTgt>
                                        </p:tgtEl>
                                        <p:attrNameLst>
                                          <p:attrName>style.visibility</p:attrName>
                                        </p:attrNameLst>
                                      </p:cBhvr>
                                      <p:to>
                                        <p:strVal val="visible"/>
                                      </p:to>
                                    </p:set>
                                    <p:anim calcmode="lin" valueType="num">
                                      <p:cBhvr>
                                        <p:cTn id="35" dur="500" fill="hold"/>
                                        <p:tgtEl>
                                          <p:spTgt spid="4403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403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4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1"/>
            <a:ext cx="9144000" cy="838200"/>
          </a:xfrm>
        </p:spPr>
        <p:txBody>
          <a:bodyPr/>
          <a:lstStyle/>
          <a:p>
            <a:pPr eaLnBrk="1" hangingPunct="1">
              <a:defRPr/>
            </a:pPr>
            <a:r>
              <a:rPr lang="en-US" sz="4000" b="1" dirty="0"/>
              <a:t>Why Did Paul Write Galatians?</a:t>
            </a:r>
            <a:endParaRPr lang="en-US" sz="4000" b="1" dirty="0" smtClean="0"/>
          </a:p>
        </p:txBody>
      </p:sp>
      <p:sp>
        <p:nvSpPr>
          <p:cNvPr id="44035" name="Rectangle 3"/>
          <p:cNvSpPr>
            <a:spLocks noGrp="1" noChangeArrowheads="1"/>
          </p:cNvSpPr>
          <p:nvPr>
            <p:ph type="body" idx="1"/>
          </p:nvPr>
        </p:nvSpPr>
        <p:spPr>
          <a:xfrm>
            <a:off x="457200" y="914400"/>
            <a:ext cx="8229600" cy="5943600"/>
          </a:xfrm>
        </p:spPr>
        <p:txBody>
          <a:bodyPr>
            <a:normAutofit fontScale="92500" lnSpcReduction="20000"/>
          </a:bodyPr>
          <a:lstStyle/>
          <a:p>
            <a:r>
              <a:rPr lang="en-US" dirty="0">
                <a:latin typeface="Calibri" panose="020F0502020204030204" pitchFamily="34" charset="0"/>
                <a:cs typeface="Calibri" panose="020F0502020204030204" pitchFamily="34" charset="0"/>
              </a:rPr>
              <a:t>In order to overturn Paul’s teaching, the </a:t>
            </a:r>
            <a:r>
              <a:rPr lang="en-US" dirty="0" err="1">
                <a:latin typeface="Calibri" panose="020F0502020204030204" pitchFamily="34" charset="0"/>
                <a:cs typeface="Calibri" panose="020F0502020204030204" pitchFamily="34" charset="0"/>
              </a:rPr>
              <a:t>Judaizers</a:t>
            </a: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had also tried to </a:t>
            </a:r>
            <a:r>
              <a:rPr lang="en-US" dirty="0">
                <a:latin typeface="Calibri" panose="020F0502020204030204" pitchFamily="34" charset="0"/>
                <a:cs typeface="Calibri" panose="020F0502020204030204" pitchFamily="34" charset="0"/>
              </a:rPr>
              <a:t>undermine Paul’s credibility as an apostle.</a:t>
            </a:r>
          </a:p>
          <a:p>
            <a:r>
              <a:rPr lang="en-US" dirty="0">
                <a:latin typeface="Calibri" panose="020F0502020204030204" pitchFamily="34" charset="0"/>
                <a:cs typeface="Calibri" panose="020F0502020204030204" pitchFamily="34" charset="0"/>
              </a:rPr>
              <a:t>Therefore Paul found it necessary to write to the Galatians in order to defend:</a:t>
            </a:r>
          </a:p>
          <a:p>
            <a:pPr lvl="1"/>
            <a:r>
              <a:rPr lang="en-US" dirty="0">
                <a:latin typeface="Calibri" panose="020F0502020204030204" pitchFamily="34" charset="0"/>
                <a:cs typeface="Calibri" panose="020F0502020204030204" pitchFamily="34" charset="0"/>
              </a:rPr>
              <a:t>His credibility as an apostle</a:t>
            </a:r>
          </a:p>
          <a:p>
            <a:pPr lvl="1"/>
            <a:r>
              <a:rPr lang="en-US" dirty="0">
                <a:latin typeface="Calibri" panose="020F0502020204030204" pitchFamily="34" charset="0"/>
                <a:cs typeface="Calibri" panose="020F0502020204030204" pitchFamily="34" charset="0"/>
              </a:rPr>
              <a:t>The gospel that he had taught </a:t>
            </a:r>
            <a:r>
              <a:rPr lang="en-US" dirty="0" smtClean="0">
                <a:latin typeface="Calibri" panose="020F0502020204030204" pitchFamily="34" charset="0"/>
                <a:cs typeface="Calibri" panose="020F0502020204030204" pitchFamily="34" charset="0"/>
              </a:rPr>
              <a:t>them</a:t>
            </a:r>
          </a:p>
          <a:p>
            <a:r>
              <a:rPr lang="en-US" dirty="0" smtClean="0">
                <a:latin typeface="Calibri" panose="020F0502020204030204" pitchFamily="34" charset="0"/>
                <a:cs typeface="Calibri" panose="020F0502020204030204" pitchFamily="34" charset="0"/>
              </a:rPr>
              <a:t>In Galatians 4:21-31 (the section of Galatians that we will be examining), Paul uses an allegory based on an Old Testament story to show that the New Covenant gospel that he has given them is </a:t>
            </a:r>
            <a:r>
              <a:rPr lang="en-US" u="sng" dirty="0" smtClean="0">
                <a:latin typeface="Calibri" panose="020F0502020204030204" pitchFamily="34" charset="0"/>
                <a:cs typeface="Calibri" panose="020F0502020204030204" pitchFamily="34" charset="0"/>
              </a:rPr>
              <a:t>far superior</a:t>
            </a:r>
            <a:r>
              <a:rPr lang="en-US" dirty="0" smtClean="0">
                <a:latin typeface="Calibri" panose="020F0502020204030204" pitchFamily="34" charset="0"/>
                <a:cs typeface="Calibri" panose="020F0502020204030204" pitchFamily="34" charset="0"/>
              </a:rPr>
              <a:t> to the Old Covenant practices that the false teachers are attempting to impose on them.</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73191712"/>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anim calcmode="lin" valueType="num">
                                      <p:cBhvr>
                                        <p:cTn id="7" dur="500" fill="hold"/>
                                        <p:tgtEl>
                                          <p:spTgt spid="4403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403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403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4035">
                                            <p:txEl>
                                              <p:pRg st="2" end="2"/>
                                            </p:txEl>
                                          </p:spTgt>
                                        </p:tgtEl>
                                        <p:attrNameLst>
                                          <p:attrName>style.visibility</p:attrName>
                                        </p:attrNameLst>
                                      </p:cBhvr>
                                      <p:to>
                                        <p:strVal val="visible"/>
                                      </p:to>
                                    </p:set>
                                    <p:anim calcmode="lin" valueType="num">
                                      <p:cBhvr>
                                        <p:cTn id="14" dur="500" fill="hold"/>
                                        <p:tgtEl>
                                          <p:spTgt spid="4403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403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403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4035">
                                            <p:txEl>
                                              <p:pRg st="3" end="3"/>
                                            </p:txEl>
                                          </p:spTgt>
                                        </p:tgtEl>
                                        <p:attrNameLst>
                                          <p:attrName>style.visibility</p:attrName>
                                        </p:attrNameLst>
                                      </p:cBhvr>
                                      <p:to>
                                        <p:strVal val="visible"/>
                                      </p:to>
                                    </p:set>
                                    <p:anim calcmode="lin" valueType="num">
                                      <p:cBhvr>
                                        <p:cTn id="21" dur="500" fill="hold"/>
                                        <p:tgtEl>
                                          <p:spTgt spid="4403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403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403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4035">
                                            <p:txEl>
                                              <p:pRg st="4" end="4"/>
                                            </p:txEl>
                                          </p:spTgt>
                                        </p:tgtEl>
                                        <p:attrNameLst>
                                          <p:attrName>style.visibility</p:attrName>
                                        </p:attrNameLst>
                                      </p:cBhvr>
                                      <p:to>
                                        <p:strVal val="visible"/>
                                      </p:to>
                                    </p:set>
                                    <p:anim calcmode="lin" valueType="num">
                                      <p:cBhvr>
                                        <p:cTn id="28" dur="500" fill="hold"/>
                                        <p:tgtEl>
                                          <p:spTgt spid="4403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403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4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0" y="0"/>
            <a:ext cx="9144000" cy="762000"/>
          </a:xfrm>
        </p:spPr>
        <p:txBody>
          <a:bodyPr/>
          <a:lstStyle/>
          <a:p>
            <a:pPr eaLnBrk="1" hangingPunct="1">
              <a:defRPr/>
            </a:pPr>
            <a:r>
              <a:rPr lang="en-US" sz="3600" b="1" dirty="0" smtClean="0"/>
              <a:t>The New Covenant is Superior</a:t>
            </a:r>
            <a:endParaRPr lang="en-US" sz="3600" i="1" dirty="0" smtClean="0">
              <a:solidFill>
                <a:srgbClr val="66FFFF"/>
              </a:solidFill>
              <a:latin typeface="Times New Roman" pitchFamily="18" charset="0"/>
            </a:endParaRPr>
          </a:p>
        </p:txBody>
      </p:sp>
      <p:sp>
        <p:nvSpPr>
          <p:cNvPr id="59395" name="Rectangle 3"/>
          <p:cNvSpPr>
            <a:spLocks noGrp="1" noChangeArrowheads="1"/>
          </p:cNvSpPr>
          <p:nvPr>
            <p:ph type="body" idx="1"/>
          </p:nvPr>
        </p:nvSpPr>
        <p:spPr>
          <a:xfrm>
            <a:off x="457200" y="914400"/>
            <a:ext cx="8229600" cy="5943600"/>
          </a:xfrm>
        </p:spPr>
        <p:txBody>
          <a:bodyPr>
            <a:normAutofit/>
          </a:bodyPr>
          <a:lstStyle/>
          <a:p>
            <a:pPr eaLnBrk="1" hangingPunct="1">
              <a:defRPr/>
            </a:pPr>
            <a:r>
              <a:rPr lang="en-US" b="1" dirty="0" smtClean="0">
                <a:solidFill>
                  <a:srgbClr val="FF9900"/>
                </a:solidFill>
              </a:rPr>
              <a:t>Galatians 4:21-31</a:t>
            </a:r>
            <a:endParaRPr lang="en-US" b="1" dirty="0" smtClean="0">
              <a:solidFill>
                <a:srgbClr val="FF9900"/>
              </a:solidFill>
            </a:endParaRPr>
          </a:p>
          <a:p>
            <a:pPr lvl="1"/>
            <a:r>
              <a:rPr lang="en-US" i="1" dirty="0" smtClean="0">
                <a:solidFill>
                  <a:srgbClr val="66FFFF"/>
                </a:solidFill>
                <a:latin typeface="Cambria" pitchFamily="18" charset="0"/>
              </a:rPr>
              <a:t>Tell </a:t>
            </a:r>
            <a:r>
              <a:rPr lang="en-US" i="1" dirty="0">
                <a:solidFill>
                  <a:srgbClr val="66FFFF"/>
                </a:solidFill>
                <a:latin typeface="Cambria" pitchFamily="18" charset="0"/>
              </a:rPr>
              <a:t>me, you who desire to be under the law, do you not listen to the law</a:t>
            </a:r>
            <a:r>
              <a:rPr lang="en-US" i="1" dirty="0" smtClean="0">
                <a:solidFill>
                  <a:srgbClr val="66FFFF"/>
                </a:solidFill>
                <a:latin typeface="Cambria" pitchFamily="18" charset="0"/>
              </a:rPr>
              <a:t>? </a:t>
            </a:r>
            <a:r>
              <a:rPr lang="en-US" i="1" baseline="30000" dirty="0" smtClean="0">
                <a:solidFill>
                  <a:srgbClr val="66FFFF"/>
                </a:solidFill>
                <a:latin typeface="Cambria" pitchFamily="18" charset="0"/>
              </a:rPr>
              <a:t>22 </a:t>
            </a:r>
            <a:r>
              <a:rPr lang="en-US" i="1" dirty="0" smtClean="0">
                <a:solidFill>
                  <a:srgbClr val="66FFFF"/>
                </a:solidFill>
                <a:latin typeface="Cambria" pitchFamily="18" charset="0"/>
              </a:rPr>
              <a:t>For </a:t>
            </a:r>
            <a:r>
              <a:rPr lang="en-US" i="1" dirty="0">
                <a:solidFill>
                  <a:srgbClr val="66FFFF"/>
                </a:solidFill>
                <a:latin typeface="Cambria" pitchFamily="18" charset="0"/>
              </a:rPr>
              <a:t>it is written that Abraham had two sons, one by a slave woman and one by a free woman</a:t>
            </a:r>
            <a:r>
              <a:rPr lang="en-US" i="1" dirty="0" smtClean="0">
                <a:solidFill>
                  <a:srgbClr val="66FFFF"/>
                </a:solidFill>
                <a:latin typeface="Cambria" pitchFamily="18" charset="0"/>
              </a:rPr>
              <a:t>. </a:t>
            </a:r>
            <a:r>
              <a:rPr lang="en-US" i="1" baseline="30000" dirty="0" smtClean="0">
                <a:solidFill>
                  <a:srgbClr val="66FFFF"/>
                </a:solidFill>
                <a:latin typeface="Cambria" pitchFamily="18" charset="0"/>
              </a:rPr>
              <a:t>23 </a:t>
            </a:r>
            <a:r>
              <a:rPr lang="en-US" i="1" dirty="0" smtClean="0">
                <a:solidFill>
                  <a:srgbClr val="66FFFF"/>
                </a:solidFill>
                <a:latin typeface="Cambria" pitchFamily="18" charset="0"/>
              </a:rPr>
              <a:t>But </a:t>
            </a:r>
            <a:r>
              <a:rPr lang="en-US" i="1" dirty="0">
                <a:solidFill>
                  <a:srgbClr val="66FFFF"/>
                </a:solidFill>
                <a:latin typeface="Cambria" pitchFamily="18" charset="0"/>
              </a:rPr>
              <a:t>the son of the slave was born according to the flesh, while the son of the free woman was born through promise</a:t>
            </a:r>
            <a:r>
              <a:rPr lang="en-US" i="1" dirty="0" smtClean="0">
                <a:solidFill>
                  <a:srgbClr val="66FFFF"/>
                </a:solidFill>
                <a:latin typeface="Cambria" pitchFamily="18" charset="0"/>
              </a:rPr>
              <a:t>. </a:t>
            </a:r>
            <a:r>
              <a:rPr lang="en-US" i="1" baseline="30000" dirty="0" smtClean="0">
                <a:solidFill>
                  <a:srgbClr val="66FFFF"/>
                </a:solidFill>
                <a:latin typeface="Cambria" pitchFamily="18" charset="0"/>
              </a:rPr>
              <a:t>24 </a:t>
            </a:r>
            <a:r>
              <a:rPr lang="en-US" i="1" dirty="0" smtClean="0">
                <a:solidFill>
                  <a:srgbClr val="66FFFF"/>
                </a:solidFill>
                <a:latin typeface="Cambria" pitchFamily="18" charset="0"/>
              </a:rPr>
              <a:t>Now </a:t>
            </a:r>
            <a:r>
              <a:rPr lang="en-US" i="1" dirty="0">
                <a:solidFill>
                  <a:srgbClr val="66FFFF"/>
                </a:solidFill>
                <a:latin typeface="Cambria" pitchFamily="18" charset="0"/>
              </a:rPr>
              <a:t>this may be interpreted allegorically: these women are </a:t>
            </a:r>
            <a:r>
              <a:rPr lang="en-US" i="1" u="sng" dirty="0">
                <a:solidFill>
                  <a:srgbClr val="66FFFF"/>
                </a:solidFill>
                <a:latin typeface="Cambria" pitchFamily="18" charset="0"/>
              </a:rPr>
              <a:t>two covenants</a:t>
            </a:r>
            <a:r>
              <a:rPr lang="en-US" i="1" dirty="0">
                <a:solidFill>
                  <a:srgbClr val="66FFFF"/>
                </a:solidFill>
                <a:latin typeface="Cambria" pitchFamily="18" charset="0"/>
              </a:rPr>
              <a:t>. One is from Mount Sinai, bearing children for slavery; she is Hagar</a:t>
            </a:r>
            <a:r>
              <a:rPr lang="en-US" i="1" dirty="0" smtClean="0">
                <a:solidFill>
                  <a:srgbClr val="66FFFF"/>
                </a:solidFill>
                <a:latin typeface="Cambria" pitchFamily="18" charset="0"/>
              </a:rPr>
              <a:t>. </a:t>
            </a:r>
            <a:r>
              <a:rPr lang="en-US" i="1" baseline="30000" dirty="0">
                <a:solidFill>
                  <a:srgbClr val="66FFFF"/>
                </a:solidFill>
                <a:latin typeface="Cambria" pitchFamily="18" charset="0"/>
              </a:rPr>
              <a:t>25</a:t>
            </a:r>
            <a:r>
              <a:rPr lang="en-US" i="1" dirty="0">
                <a:solidFill>
                  <a:srgbClr val="66FFFF"/>
                </a:solidFill>
                <a:latin typeface="Cambria" pitchFamily="18" charset="0"/>
              </a:rPr>
              <a:t> </a:t>
            </a:r>
            <a:r>
              <a:rPr lang="en-US" i="1" dirty="0" smtClean="0">
                <a:solidFill>
                  <a:srgbClr val="66FFFF"/>
                </a:solidFill>
                <a:latin typeface="Cambria" pitchFamily="18" charset="0"/>
              </a:rPr>
              <a:t>Now </a:t>
            </a:r>
            <a:r>
              <a:rPr lang="en-US" i="1" dirty="0">
                <a:solidFill>
                  <a:srgbClr val="66FFFF"/>
                </a:solidFill>
                <a:latin typeface="Cambria" pitchFamily="18" charset="0"/>
              </a:rPr>
              <a:t>Hagar is Mount Sinai in Arabia; she corresponds to the present  Jerusalem, for she is in slavery with her children.</a:t>
            </a:r>
            <a:endParaRPr lang="en-US" dirty="0" smtClean="0"/>
          </a:p>
        </p:txBody>
      </p:sp>
    </p:spTree>
    <p:extLst>
      <p:ext uri="{BB962C8B-B14F-4D97-AF65-F5344CB8AC3E}">
        <p14:creationId xmlns:p14="http://schemas.microsoft.com/office/powerpoint/2010/main" val="2550956010"/>
      </p:ext>
    </p:extLst>
  </p:cSld>
  <p:clrMapOvr>
    <a:masterClrMapping/>
  </p:clrMapOvr>
  <p:transition>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0" y="0"/>
            <a:ext cx="9144000" cy="762000"/>
          </a:xfrm>
        </p:spPr>
        <p:txBody>
          <a:bodyPr/>
          <a:lstStyle/>
          <a:p>
            <a:pPr eaLnBrk="1" hangingPunct="1">
              <a:defRPr/>
            </a:pPr>
            <a:r>
              <a:rPr lang="en-US" sz="3600" b="1" dirty="0" smtClean="0"/>
              <a:t>The New Covenant is Superior</a:t>
            </a:r>
            <a:endParaRPr lang="en-US" sz="3600" i="1" dirty="0" smtClean="0">
              <a:solidFill>
                <a:srgbClr val="66FFFF"/>
              </a:solidFill>
              <a:latin typeface="Times New Roman" pitchFamily="18" charset="0"/>
            </a:endParaRPr>
          </a:p>
        </p:txBody>
      </p:sp>
      <p:sp>
        <p:nvSpPr>
          <p:cNvPr id="59395" name="Rectangle 3"/>
          <p:cNvSpPr>
            <a:spLocks noGrp="1" noChangeArrowheads="1"/>
          </p:cNvSpPr>
          <p:nvPr>
            <p:ph type="body" idx="1"/>
          </p:nvPr>
        </p:nvSpPr>
        <p:spPr>
          <a:xfrm>
            <a:off x="457200" y="914400"/>
            <a:ext cx="8229600" cy="5943600"/>
          </a:xfrm>
        </p:spPr>
        <p:txBody>
          <a:bodyPr>
            <a:normAutofit fontScale="92500" lnSpcReduction="10000"/>
          </a:bodyPr>
          <a:lstStyle/>
          <a:p>
            <a:pPr eaLnBrk="1" hangingPunct="1">
              <a:defRPr/>
            </a:pPr>
            <a:r>
              <a:rPr lang="en-US" b="1" dirty="0" smtClean="0">
                <a:solidFill>
                  <a:srgbClr val="FF9900"/>
                </a:solidFill>
              </a:rPr>
              <a:t>Galatians 4:21-31 (continued)</a:t>
            </a:r>
            <a:endParaRPr lang="en-US" b="1" dirty="0" smtClean="0">
              <a:solidFill>
                <a:srgbClr val="FF9900"/>
              </a:solidFill>
            </a:endParaRPr>
          </a:p>
          <a:p>
            <a:pPr lvl="1"/>
            <a:r>
              <a:rPr lang="en-US" i="1" dirty="0">
                <a:solidFill>
                  <a:srgbClr val="66FFFF"/>
                </a:solidFill>
                <a:latin typeface="Cambria" pitchFamily="18" charset="0"/>
              </a:rPr>
              <a:t>But the Jerusalem above is free, and she is our mother</a:t>
            </a:r>
            <a:r>
              <a:rPr lang="en-US" i="1" dirty="0" smtClean="0">
                <a:solidFill>
                  <a:srgbClr val="66FFFF"/>
                </a:solidFill>
                <a:latin typeface="Cambria" pitchFamily="18" charset="0"/>
              </a:rPr>
              <a:t>. </a:t>
            </a:r>
            <a:r>
              <a:rPr lang="en-US" sz="3000" i="1" baseline="30000" dirty="0">
                <a:solidFill>
                  <a:srgbClr val="66FFFF"/>
                </a:solidFill>
                <a:latin typeface="Cambria" pitchFamily="18" charset="0"/>
              </a:rPr>
              <a:t>27</a:t>
            </a:r>
            <a:r>
              <a:rPr lang="en-US" i="1" dirty="0">
                <a:solidFill>
                  <a:srgbClr val="66FFFF"/>
                </a:solidFill>
                <a:latin typeface="Cambria" pitchFamily="18" charset="0"/>
              </a:rPr>
              <a:t> For it is written, "Rejoice, O barren one who does not bear; break forth and cry aloud, you who are not in labor! For the children of the desolate one will be more than those of the one who has a husband</a:t>
            </a:r>
            <a:r>
              <a:rPr lang="en-US" i="1" dirty="0" smtClean="0">
                <a:solidFill>
                  <a:srgbClr val="66FFFF"/>
                </a:solidFill>
                <a:latin typeface="Cambria" pitchFamily="18" charset="0"/>
              </a:rPr>
              <a:t>." </a:t>
            </a:r>
            <a:r>
              <a:rPr lang="en-US" sz="3000" i="1" baseline="30000" dirty="0">
                <a:solidFill>
                  <a:srgbClr val="66FFFF"/>
                </a:solidFill>
                <a:latin typeface="Cambria" pitchFamily="18" charset="0"/>
              </a:rPr>
              <a:t>28</a:t>
            </a:r>
            <a:r>
              <a:rPr lang="en-US" i="1" dirty="0">
                <a:solidFill>
                  <a:srgbClr val="66FFFF"/>
                </a:solidFill>
                <a:latin typeface="Cambria" pitchFamily="18" charset="0"/>
              </a:rPr>
              <a:t> Now you, brothers, like Isaac, are children of promise</a:t>
            </a:r>
            <a:r>
              <a:rPr lang="en-US" i="1" dirty="0" smtClean="0">
                <a:solidFill>
                  <a:srgbClr val="66FFFF"/>
                </a:solidFill>
                <a:latin typeface="Cambria" pitchFamily="18" charset="0"/>
              </a:rPr>
              <a:t>. </a:t>
            </a:r>
            <a:r>
              <a:rPr lang="en-US" sz="3000" i="1" baseline="30000" dirty="0">
                <a:solidFill>
                  <a:srgbClr val="66FFFF"/>
                </a:solidFill>
                <a:latin typeface="Cambria" pitchFamily="18" charset="0"/>
              </a:rPr>
              <a:t>29</a:t>
            </a:r>
            <a:r>
              <a:rPr lang="en-US" i="1" dirty="0">
                <a:solidFill>
                  <a:srgbClr val="66FFFF"/>
                </a:solidFill>
                <a:latin typeface="Cambria" pitchFamily="18" charset="0"/>
              </a:rPr>
              <a:t> But just as at that time he who was born according to the flesh persecuted him who was born according to the Spirit, so also it is now</a:t>
            </a:r>
            <a:r>
              <a:rPr lang="en-US" i="1" dirty="0" smtClean="0">
                <a:solidFill>
                  <a:srgbClr val="66FFFF"/>
                </a:solidFill>
                <a:latin typeface="Cambria" pitchFamily="18" charset="0"/>
              </a:rPr>
              <a:t>. </a:t>
            </a:r>
            <a:r>
              <a:rPr lang="en-US" sz="3000" i="1" baseline="30000" dirty="0">
                <a:solidFill>
                  <a:srgbClr val="66FFFF"/>
                </a:solidFill>
                <a:latin typeface="Cambria" pitchFamily="18" charset="0"/>
              </a:rPr>
              <a:t>30</a:t>
            </a:r>
            <a:r>
              <a:rPr lang="en-US" i="1" dirty="0">
                <a:solidFill>
                  <a:srgbClr val="66FFFF"/>
                </a:solidFill>
                <a:latin typeface="Cambria" pitchFamily="18" charset="0"/>
              </a:rPr>
              <a:t> But what does the Scripture say? "Cast out the slave woman and her son, for the son of the slave woman shall not inherit with the son of the free woman</a:t>
            </a:r>
            <a:r>
              <a:rPr lang="en-US" i="1" dirty="0" smtClean="0">
                <a:solidFill>
                  <a:srgbClr val="66FFFF"/>
                </a:solidFill>
                <a:latin typeface="Cambria" pitchFamily="18" charset="0"/>
              </a:rPr>
              <a:t>." </a:t>
            </a:r>
            <a:r>
              <a:rPr lang="en-US" sz="3000" i="1" baseline="30000" dirty="0">
                <a:solidFill>
                  <a:srgbClr val="66FFFF"/>
                </a:solidFill>
                <a:latin typeface="Cambria" pitchFamily="18" charset="0"/>
              </a:rPr>
              <a:t>31</a:t>
            </a:r>
            <a:r>
              <a:rPr lang="en-US" i="1" dirty="0">
                <a:solidFill>
                  <a:srgbClr val="66FFFF"/>
                </a:solidFill>
                <a:latin typeface="Cambria" pitchFamily="18" charset="0"/>
              </a:rPr>
              <a:t> So, brothers, we are not children of the slave but of the free woman</a:t>
            </a:r>
            <a:r>
              <a:rPr lang="en-US" i="1" dirty="0" smtClean="0">
                <a:solidFill>
                  <a:srgbClr val="66FFFF"/>
                </a:solidFill>
                <a:latin typeface="Cambria" pitchFamily="18" charset="0"/>
              </a:rPr>
              <a:t>.</a:t>
            </a:r>
            <a:endParaRPr lang="en-US" dirty="0" smtClean="0"/>
          </a:p>
        </p:txBody>
      </p:sp>
    </p:spTree>
    <p:extLst>
      <p:ext uri="{BB962C8B-B14F-4D97-AF65-F5344CB8AC3E}">
        <p14:creationId xmlns:p14="http://schemas.microsoft.com/office/powerpoint/2010/main" val="1979610661"/>
      </p:ext>
    </p:extLst>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0"/>
            <a:ext cx="8229600" cy="914400"/>
          </a:xfrm>
        </p:spPr>
        <p:txBody>
          <a:bodyPr/>
          <a:lstStyle/>
          <a:p>
            <a:pPr eaLnBrk="1" hangingPunct="1">
              <a:defRPr/>
            </a:pPr>
            <a:r>
              <a:rPr lang="en-US" sz="4000" dirty="0" smtClean="0"/>
              <a:t>Genesis 21:5-14</a:t>
            </a:r>
            <a:endParaRPr lang="en-US" sz="4000" dirty="0" smtClean="0"/>
          </a:p>
        </p:txBody>
      </p:sp>
      <p:sp>
        <p:nvSpPr>
          <p:cNvPr id="76803" name="Rectangle 3"/>
          <p:cNvSpPr>
            <a:spLocks noGrp="1" noChangeArrowheads="1"/>
          </p:cNvSpPr>
          <p:nvPr>
            <p:ph type="body" sz="half" idx="1"/>
          </p:nvPr>
        </p:nvSpPr>
        <p:spPr>
          <a:xfrm>
            <a:off x="304800" y="914400"/>
            <a:ext cx="8686800" cy="5943600"/>
          </a:xfrm>
        </p:spPr>
        <p:txBody>
          <a:bodyPr>
            <a:normAutofit/>
          </a:bodyPr>
          <a:lstStyle/>
          <a:p>
            <a:pPr marL="0" indent="0" eaLnBrk="1" hangingPunct="1">
              <a:lnSpc>
                <a:spcPct val="80000"/>
              </a:lnSpc>
              <a:buNone/>
              <a:defRPr/>
            </a:pPr>
            <a:r>
              <a:rPr lang="en-US" sz="2800" dirty="0" smtClean="0">
                <a:latin typeface="Calibri" panose="020F0502020204030204" pitchFamily="34" charset="0"/>
                <a:cs typeface="Calibri" panose="020F0502020204030204" pitchFamily="34" charset="0"/>
              </a:rPr>
              <a:t>Before examining </a:t>
            </a:r>
            <a:r>
              <a:rPr lang="en-US" sz="2800" dirty="0">
                <a:latin typeface="Calibri" panose="020F0502020204030204" pitchFamily="34" charset="0"/>
                <a:cs typeface="Calibri" panose="020F0502020204030204" pitchFamily="34" charset="0"/>
              </a:rPr>
              <a:t>Galatians 4:21-31, </a:t>
            </a:r>
            <a:r>
              <a:rPr lang="en-US" sz="2800" dirty="0" smtClean="0">
                <a:latin typeface="Calibri" panose="020F0502020204030204" pitchFamily="34" charset="0"/>
                <a:cs typeface="Calibri" panose="020F0502020204030204" pitchFamily="34" charset="0"/>
              </a:rPr>
              <a:t>it will be helpful if we are familiarize ourselves with the </a:t>
            </a:r>
            <a:r>
              <a:rPr lang="en-US" sz="2800" dirty="0" smtClean="0">
                <a:latin typeface="Calibri" panose="020F0502020204030204" pitchFamily="34" charset="0"/>
                <a:cs typeface="Calibri" panose="020F0502020204030204" pitchFamily="34" charset="0"/>
              </a:rPr>
              <a:t>Old Testament account that Paul references in the book of Genesis:</a:t>
            </a:r>
            <a:endParaRPr lang="en-US" sz="2800" dirty="0" smtClean="0">
              <a:latin typeface="Calibri" panose="020F0502020204030204" pitchFamily="34" charset="0"/>
              <a:cs typeface="Calibri" panose="020F0502020204030204" pitchFamily="34" charset="0"/>
            </a:endParaRPr>
          </a:p>
          <a:p>
            <a:pPr marL="0" indent="0" eaLnBrk="1" hangingPunct="1">
              <a:lnSpc>
                <a:spcPct val="80000"/>
              </a:lnSpc>
              <a:buNone/>
              <a:defRPr/>
            </a:pPr>
            <a:endParaRPr lang="en-US" sz="2800" dirty="0">
              <a:latin typeface="Calibri" panose="020F0502020204030204" pitchFamily="34" charset="0"/>
              <a:cs typeface="Calibri" panose="020F0502020204030204" pitchFamily="34" charset="0"/>
            </a:endParaRPr>
          </a:p>
          <a:p>
            <a:pPr marL="0" indent="0" eaLnBrk="1" hangingPunct="1">
              <a:lnSpc>
                <a:spcPct val="80000"/>
              </a:lnSpc>
              <a:buNone/>
              <a:defRPr/>
            </a:pPr>
            <a:r>
              <a:rPr lang="en-US" sz="2800" i="1" dirty="0" smtClean="0">
                <a:solidFill>
                  <a:srgbClr val="66FFFF"/>
                </a:solidFill>
                <a:latin typeface="Cambria" pitchFamily="18" charset="0"/>
              </a:rPr>
              <a:t>Abraham </a:t>
            </a:r>
            <a:r>
              <a:rPr lang="en-US" sz="2800" i="1" dirty="0">
                <a:solidFill>
                  <a:srgbClr val="66FFFF"/>
                </a:solidFill>
                <a:latin typeface="Cambria" pitchFamily="18" charset="0"/>
              </a:rPr>
              <a:t>was a hundred years old when his son Isaac was born to him</a:t>
            </a:r>
            <a:r>
              <a:rPr lang="en-US" sz="2800" i="1" dirty="0" smtClean="0">
                <a:solidFill>
                  <a:srgbClr val="66FFFF"/>
                </a:solidFill>
                <a:latin typeface="Cambria" pitchFamily="18" charset="0"/>
              </a:rPr>
              <a:t>. </a:t>
            </a:r>
            <a:r>
              <a:rPr lang="en-US" sz="2800" i="1" baseline="30000" dirty="0">
                <a:solidFill>
                  <a:srgbClr val="66FFFF"/>
                </a:solidFill>
                <a:latin typeface="Cambria" pitchFamily="18" charset="0"/>
              </a:rPr>
              <a:t>6</a:t>
            </a:r>
            <a:r>
              <a:rPr lang="en-US" sz="2800" i="1" dirty="0">
                <a:solidFill>
                  <a:srgbClr val="66FFFF"/>
                </a:solidFill>
                <a:latin typeface="Cambria" pitchFamily="18" charset="0"/>
              </a:rPr>
              <a:t> And Sarah said, "God has made laughter for me; everyone who hears will laugh over me</a:t>
            </a:r>
            <a:r>
              <a:rPr lang="en-US" sz="2800" i="1" dirty="0" smtClean="0">
                <a:solidFill>
                  <a:srgbClr val="66FFFF"/>
                </a:solidFill>
                <a:latin typeface="Cambria" pitchFamily="18" charset="0"/>
              </a:rPr>
              <a:t>." </a:t>
            </a:r>
            <a:r>
              <a:rPr lang="en-US" sz="2800" i="1" baseline="30000" dirty="0">
                <a:solidFill>
                  <a:srgbClr val="66FFFF"/>
                </a:solidFill>
                <a:latin typeface="Cambria" pitchFamily="18" charset="0"/>
              </a:rPr>
              <a:t>7</a:t>
            </a:r>
            <a:r>
              <a:rPr lang="en-US" sz="2800" i="1" dirty="0">
                <a:solidFill>
                  <a:srgbClr val="66FFFF"/>
                </a:solidFill>
                <a:latin typeface="Cambria" pitchFamily="18" charset="0"/>
              </a:rPr>
              <a:t> And she said, </a:t>
            </a:r>
            <a:r>
              <a:rPr lang="en-US" sz="2800" i="1" dirty="0" smtClean="0">
                <a:solidFill>
                  <a:srgbClr val="66FFFF"/>
                </a:solidFill>
                <a:latin typeface="Cambria" pitchFamily="18" charset="0"/>
              </a:rPr>
              <a:t>“Who </a:t>
            </a:r>
            <a:r>
              <a:rPr lang="en-US" sz="2800" i="1" dirty="0">
                <a:solidFill>
                  <a:srgbClr val="66FFFF"/>
                </a:solidFill>
                <a:latin typeface="Cambria" pitchFamily="18" charset="0"/>
              </a:rPr>
              <a:t>would have said to Abraham that Sarah would nurse children? Yet I have borne him a son in his old age</a:t>
            </a:r>
            <a:r>
              <a:rPr lang="en-US" sz="2800" i="1" dirty="0" smtClean="0">
                <a:solidFill>
                  <a:srgbClr val="66FFFF"/>
                </a:solidFill>
                <a:latin typeface="Cambria" pitchFamily="18" charset="0"/>
              </a:rPr>
              <a:t>.” </a:t>
            </a:r>
            <a:r>
              <a:rPr lang="en-US" sz="2800" i="1" baseline="30000" dirty="0">
                <a:solidFill>
                  <a:srgbClr val="66FFFF"/>
                </a:solidFill>
                <a:latin typeface="Cambria" pitchFamily="18" charset="0"/>
              </a:rPr>
              <a:t>8</a:t>
            </a:r>
            <a:r>
              <a:rPr lang="en-US" sz="2800" i="1" dirty="0">
                <a:solidFill>
                  <a:srgbClr val="66FFFF"/>
                </a:solidFill>
                <a:latin typeface="Cambria" pitchFamily="18" charset="0"/>
              </a:rPr>
              <a:t> And the child grew and was weaned. And Abraham made a great feast on the day that Isaac was weaned</a:t>
            </a:r>
            <a:r>
              <a:rPr lang="en-US" sz="2800" i="1" dirty="0" smtClean="0">
                <a:solidFill>
                  <a:srgbClr val="66FFFF"/>
                </a:solidFill>
                <a:latin typeface="Cambria" pitchFamily="18" charset="0"/>
              </a:rPr>
              <a:t>.</a:t>
            </a:r>
            <a:endParaRPr lang="en-US" sz="2800" i="1" dirty="0" smtClean="0">
              <a:solidFill>
                <a:srgbClr val="66FFFF"/>
              </a:solidFill>
              <a:latin typeface="Cambria" pitchFamily="18" charset="0"/>
            </a:endParaRPr>
          </a:p>
        </p:txBody>
      </p:sp>
      <p:pic>
        <p:nvPicPr>
          <p:cNvPr id="74756" name="Picture 4" descr="Blue Bible"/>
          <p:cNvPicPr>
            <a:picLocks noGrp="1" noChangeAspect="1" noChangeArrowheads="1"/>
          </p:cNvPicPr>
          <p:nvPr>
            <p:ph sz="half" idx="2"/>
          </p:nvPr>
        </p:nvPicPr>
        <p:blipFill>
          <a:blip r:embed="rId3" cstate="print">
            <a:clrChange>
              <a:clrFrom>
                <a:srgbClr val="010066"/>
              </a:clrFrom>
              <a:clrTo>
                <a:srgbClr val="010066">
                  <a:alpha val="0"/>
                </a:srgbClr>
              </a:clrTo>
            </a:clrChange>
          </a:blip>
          <a:srcRect/>
          <a:stretch>
            <a:fillRect/>
          </a:stretch>
        </p:blipFill>
        <p:spPr>
          <a:xfrm>
            <a:off x="7696200" y="0"/>
            <a:ext cx="1219200" cy="901700"/>
          </a:xfrm>
        </p:spPr>
      </p:pic>
    </p:spTree>
    <p:extLst>
      <p:ext uri="{BB962C8B-B14F-4D97-AF65-F5344CB8AC3E}">
        <p14:creationId xmlns:p14="http://schemas.microsoft.com/office/powerpoint/2010/main" val="460419379"/>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0" y="0"/>
            <a:ext cx="9144000" cy="914400"/>
          </a:xfrm>
        </p:spPr>
        <p:txBody>
          <a:bodyPr/>
          <a:lstStyle/>
          <a:p>
            <a:pPr eaLnBrk="1" hangingPunct="1">
              <a:defRPr/>
            </a:pPr>
            <a:r>
              <a:rPr lang="en-US" sz="4000" dirty="0" smtClean="0"/>
              <a:t>Genesis 21:5-14 (continued)</a:t>
            </a:r>
            <a:endParaRPr lang="en-US" sz="4000" dirty="0" smtClean="0"/>
          </a:p>
        </p:txBody>
      </p:sp>
      <p:sp>
        <p:nvSpPr>
          <p:cNvPr id="76803" name="Rectangle 3"/>
          <p:cNvSpPr>
            <a:spLocks noGrp="1" noChangeArrowheads="1"/>
          </p:cNvSpPr>
          <p:nvPr>
            <p:ph type="body" sz="half" idx="1"/>
          </p:nvPr>
        </p:nvSpPr>
        <p:spPr>
          <a:xfrm>
            <a:off x="304800" y="914400"/>
            <a:ext cx="8686800" cy="5943600"/>
          </a:xfrm>
        </p:spPr>
        <p:txBody>
          <a:bodyPr>
            <a:normAutofit/>
          </a:bodyPr>
          <a:lstStyle/>
          <a:p>
            <a:pPr marL="0" indent="0" eaLnBrk="1" hangingPunct="1">
              <a:lnSpc>
                <a:spcPct val="80000"/>
              </a:lnSpc>
              <a:buNone/>
              <a:defRPr/>
            </a:pPr>
            <a:r>
              <a:rPr lang="en-US" sz="3000" i="1" baseline="30000" dirty="0">
                <a:solidFill>
                  <a:srgbClr val="66FFFF"/>
                </a:solidFill>
                <a:latin typeface="Cambria" pitchFamily="18" charset="0"/>
              </a:rPr>
              <a:t>9</a:t>
            </a:r>
            <a:r>
              <a:rPr lang="en-US" sz="2800" i="1" dirty="0" smtClean="0">
                <a:solidFill>
                  <a:srgbClr val="66FFFF"/>
                </a:solidFill>
                <a:latin typeface="Cambria" pitchFamily="18" charset="0"/>
              </a:rPr>
              <a:t> </a:t>
            </a:r>
            <a:r>
              <a:rPr lang="en-US" sz="2800" i="1" dirty="0">
                <a:solidFill>
                  <a:srgbClr val="66FFFF"/>
                </a:solidFill>
                <a:latin typeface="Cambria" pitchFamily="18" charset="0"/>
              </a:rPr>
              <a:t>But Sarah saw the son of Hagar the Egyptian, whom she had borne to Abraham, laughing </a:t>
            </a:r>
            <a:r>
              <a:rPr lang="en-US" sz="2800" i="1" dirty="0" smtClean="0">
                <a:latin typeface="Cambria" pitchFamily="18" charset="0"/>
              </a:rPr>
              <a:t>[ or “</a:t>
            </a:r>
            <a:r>
              <a:rPr lang="en-US" sz="2800" i="1" dirty="0" smtClean="0">
                <a:solidFill>
                  <a:srgbClr val="66FFFF"/>
                </a:solidFill>
                <a:latin typeface="Cambria" pitchFamily="18" charset="0"/>
              </a:rPr>
              <a:t>mocking</a:t>
            </a:r>
            <a:r>
              <a:rPr lang="en-US" sz="2800" i="1" dirty="0" smtClean="0">
                <a:latin typeface="Cambria" pitchFamily="18" charset="0"/>
              </a:rPr>
              <a:t>” </a:t>
            </a:r>
            <a:r>
              <a:rPr lang="en-US" sz="2800" i="1" dirty="0">
                <a:latin typeface="Cambria" pitchFamily="18" charset="0"/>
              </a:rPr>
              <a:t>(</a:t>
            </a:r>
            <a:r>
              <a:rPr lang="en-US" sz="2800" i="1" dirty="0" smtClean="0">
                <a:latin typeface="Cambria" pitchFamily="18" charset="0"/>
              </a:rPr>
              <a:t>NAS)]</a:t>
            </a:r>
            <a:r>
              <a:rPr lang="en-US" sz="2800" i="1" dirty="0" smtClean="0">
                <a:solidFill>
                  <a:srgbClr val="66FFFF"/>
                </a:solidFill>
                <a:latin typeface="Cambria" pitchFamily="18" charset="0"/>
              </a:rPr>
              <a:t>. </a:t>
            </a:r>
            <a:r>
              <a:rPr lang="en-US" sz="3000" i="1" baseline="30000" dirty="0">
                <a:solidFill>
                  <a:srgbClr val="66FFFF"/>
                </a:solidFill>
                <a:latin typeface="Cambria" pitchFamily="18" charset="0"/>
              </a:rPr>
              <a:t>10</a:t>
            </a:r>
            <a:r>
              <a:rPr lang="en-US" sz="2800" i="1" dirty="0">
                <a:solidFill>
                  <a:srgbClr val="66FFFF"/>
                </a:solidFill>
                <a:latin typeface="Cambria" pitchFamily="18" charset="0"/>
              </a:rPr>
              <a:t> So she said to Abraham, "Cast out this slave woman with her son, for the son of this slave woman shall not be heir with my son Isaac</a:t>
            </a:r>
            <a:r>
              <a:rPr lang="en-US" sz="2800" i="1" dirty="0" smtClean="0">
                <a:solidFill>
                  <a:srgbClr val="66FFFF"/>
                </a:solidFill>
                <a:latin typeface="Cambria" pitchFamily="18" charset="0"/>
              </a:rPr>
              <a:t>." </a:t>
            </a:r>
            <a:r>
              <a:rPr lang="en-US" sz="3000" i="1" baseline="30000" dirty="0">
                <a:solidFill>
                  <a:srgbClr val="66FFFF"/>
                </a:solidFill>
                <a:latin typeface="Cambria" pitchFamily="18" charset="0"/>
              </a:rPr>
              <a:t>11</a:t>
            </a:r>
            <a:r>
              <a:rPr lang="en-US" sz="2800" i="1" dirty="0">
                <a:solidFill>
                  <a:srgbClr val="66FFFF"/>
                </a:solidFill>
                <a:latin typeface="Cambria" pitchFamily="18" charset="0"/>
              </a:rPr>
              <a:t> And the thing was very displeasing to Abraham on account of his son</a:t>
            </a:r>
            <a:r>
              <a:rPr lang="en-US" sz="2800" i="1" dirty="0" smtClean="0">
                <a:solidFill>
                  <a:srgbClr val="66FFFF"/>
                </a:solidFill>
                <a:latin typeface="Cambria" pitchFamily="18" charset="0"/>
              </a:rPr>
              <a:t>. </a:t>
            </a:r>
            <a:r>
              <a:rPr lang="en-US" sz="3000" i="1" baseline="30000" dirty="0">
                <a:solidFill>
                  <a:srgbClr val="66FFFF"/>
                </a:solidFill>
                <a:latin typeface="Cambria" pitchFamily="18" charset="0"/>
              </a:rPr>
              <a:t>12</a:t>
            </a:r>
            <a:r>
              <a:rPr lang="en-US" sz="2800" i="1" dirty="0">
                <a:solidFill>
                  <a:srgbClr val="66FFFF"/>
                </a:solidFill>
                <a:latin typeface="Cambria" pitchFamily="18" charset="0"/>
              </a:rPr>
              <a:t> But God said to Abraham, "Be not displeased because of the boy and because of your slave woman. Whatever Sarah says to you, do as she tells you, for through Isaac shall your offspring be named.</a:t>
            </a:r>
          </a:p>
          <a:p>
            <a:pPr marL="0" indent="0" eaLnBrk="1" hangingPunct="1">
              <a:lnSpc>
                <a:spcPct val="80000"/>
              </a:lnSpc>
              <a:buNone/>
              <a:defRPr/>
            </a:pPr>
            <a:r>
              <a:rPr lang="en-US" sz="2800" i="1" dirty="0">
                <a:solidFill>
                  <a:srgbClr val="66FFFF"/>
                </a:solidFill>
                <a:latin typeface="Cambria" pitchFamily="18" charset="0"/>
              </a:rPr>
              <a:t> </a:t>
            </a:r>
            <a:r>
              <a:rPr lang="en-US" sz="3000" i="1" baseline="30000" dirty="0">
                <a:solidFill>
                  <a:srgbClr val="66FFFF"/>
                </a:solidFill>
                <a:latin typeface="Cambria" pitchFamily="18" charset="0"/>
              </a:rPr>
              <a:t>13</a:t>
            </a:r>
            <a:r>
              <a:rPr lang="en-US" sz="2800" i="1" dirty="0">
                <a:solidFill>
                  <a:srgbClr val="66FFFF"/>
                </a:solidFill>
                <a:latin typeface="Cambria" pitchFamily="18" charset="0"/>
              </a:rPr>
              <a:t> And I will make a nation of the son of the slave woman also, because he is your offspring</a:t>
            </a:r>
            <a:r>
              <a:rPr lang="en-US" sz="2800" i="1" dirty="0" smtClean="0">
                <a:solidFill>
                  <a:srgbClr val="66FFFF"/>
                </a:solidFill>
                <a:latin typeface="Cambria" pitchFamily="18" charset="0"/>
              </a:rPr>
              <a:t>." </a:t>
            </a:r>
            <a:r>
              <a:rPr lang="en-US" sz="3000" i="1" baseline="30000" dirty="0">
                <a:solidFill>
                  <a:srgbClr val="66FFFF"/>
                </a:solidFill>
                <a:latin typeface="Cambria" pitchFamily="18" charset="0"/>
              </a:rPr>
              <a:t>14</a:t>
            </a:r>
            <a:r>
              <a:rPr lang="en-US" sz="2800" i="1" dirty="0">
                <a:solidFill>
                  <a:srgbClr val="66FFFF"/>
                </a:solidFill>
                <a:latin typeface="Cambria" pitchFamily="18" charset="0"/>
              </a:rPr>
              <a:t> So Abraham rose early in the morning and took bread and a skin of water and gave it to Hagar, putting it on her shoulder, along with the child, and sent her away. And she departed and wandered in the wilderness of Beersheba</a:t>
            </a:r>
            <a:r>
              <a:rPr lang="en-US" sz="2800" i="1" dirty="0" smtClean="0">
                <a:solidFill>
                  <a:srgbClr val="66FFFF"/>
                </a:solidFill>
                <a:latin typeface="Cambria" pitchFamily="18" charset="0"/>
              </a:rPr>
              <a:t>.</a:t>
            </a:r>
            <a:endParaRPr lang="en-US" sz="2800" i="1" dirty="0">
              <a:solidFill>
                <a:srgbClr val="66FFFF"/>
              </a:solidFill>
              <a:latin typeface="Cambria" pitchFamily="18" charset="0"/>
            </a:endParaRPr>
          </a:p>
        </p:txBody>
      </p:sp>
      <p:pic>
        <p:nvPicPr>
          <p:cNvPr id="74756" name="Picture 4" descr="Blue Bible"/>
          <p:cNvPicPr>
            <a:picLocks noGrp="1" noChangeAspect="1" noChangeArrowheads="1"/>
          </p:cNvPicPr>
          <p:nvPr>
            <p:ph sz="half" idx="2"/>
          </p:nvPr>
        </p:nvPicPr>
        <p:blipFill>
          <a:blip r:embed="rId3" cstate="print">
            <a:clrChange>
              <a:clrFrom>
                <a:srgbClr val="010066"/>
              </a:clrFrom>
              <a:clrTo>
                <a:srgbClr val="010066">
                  <a:alpha val="0"/>
                </a:srgbClr>
              </a:clrTo>
            </a:clrChange>
          </a:blip>
          <a:srcRect/>
          <a:stretch>
            <a:fillRect/>
          </a:stretch>
        </p:blipFill>
        <p:spPr>
          <a:xfrm>
            <a:off x="7696200" y="0"/>
            <a:ext cx="1219200" cy="901700"/>
          </a:xfrm>
        </p:spPr>
      </p:pic>
    </p:spTree>
    <p:extLst>
      <p:ext uri="{BB962C8B-B14F-4D97-AF65-F5344CB8AC3E}">
        <p14:creationId xmlns:p14="http://schemas.microsoft.com/office/powerpoint/2010/main" val="4282172612"/>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4800" y="0"/>
            <a:ext cx="8510588" cy="990600"/>
          </a:xfrm>
        </p:spPr>
        <p:txBody>
          <a:bodyPr/>
          <a:lstStyle/>
          <a:p>
            <a:pPr eaLnBrk="1" hangingPunct="1">
              <a:defRPr/>
            </a:pPr>
            <a:r>
              <a:rPr lang="en-US" sz="5400" b="1" dirty="0"/>
              <a:t>Questions</a:t>
            </a:r>
            <a:endParaRPr lang="en-US" sz="3600" b="1" dirty="0" smtClean="0">
              <a:latin typeface="Calibri" pitchFamily="34" charset="0"/>
            </a:endParaRPr>
          </a:p>
        </p:txBody>
      </p:sp>
      <p:sp>
        <p:nvSpPr>
          <p:cNvPr id="21507" name="Rectangle 3"/>
          <p:cNvSpPr>
            <a:spLocks noGrp="1" noRot="1" noChangeArrowheads="1"/>
          </p:cNvSpPr>
          <p:nvPr>
            <p:ph type="body" idx="1"/>
          </p:nvPr>
        </p:nvSpPr>
        <p:spPr>
          <a:xfrm>
            <a:off x="301625" y="1066800"/>
            <a:ext cx="8540750" cy="5715000"/>
          </a:xfrm>
        </p:spPr>
        <p:txBody>
          <a:bodyPr>
            <a:normAutofit lnSpcReduction="10000"/>
          </a:bodyPr>
          <a:lstStyle/>
          <a:p>
            <a:pPr eaLnBrk="1" hangingPunct="1">
              <a:lnSpc>
                <a:spcPct val="90000"/>
              </a:lnSpc>
              <a:defRPr/>
            </a:pPr>
            <a:r>
              <a:rPr lang="en-US" dirty="0" smtClean="0">
                <a:latin typeface="Calibri" pitchFamily="34" charset="0"/>
              </a:rPr>
              <a:t>I used 2 Corinthians 3:1-11 to demonstrate that the New Covenant is </a:t>
            </a:r>
            <a:r>
              <a:rPr lang="en-US" u="sng" dirty="0" smtClean="0">
                <a:latin typeface="Calibri" pitchFamily="34" charset="0"/>
              </a:rPr>
              <a:t>superior</a:t>
            </a:r>
            <a:r>
              <a:rPr lang="en-US" dirty="0" smtClean="0">
                <a:latin typeface="Calibri" pitchFamily="34" charset="0"/>
              </a:rPr>
              <a:t> to the Old Covenant. But did you also see in that text an idea that we will seek to establish in a later class, that the New Covenant actually </a:t>
            </a:r>
            <a:r>
              <a:rPr lang="en-US" u="sng" dirty="0" smtClean="0">
                <a:latin typeface="Calibri" pitchFamily="34" charset="0"/>
              </a:rPr>
              <a:t>replaces</a:t>
            </a:r>
            <a:r>
              <a:rPr lang="en-US" dirty="0" smtClean="0">
                <a:latin typeface="Calibri" pitchFamily="34" charset="0"/>
              </a:rPr>
              <a:t> the Old Covenant?</a:t>
            </a:r>
          </a:p>
          <a:p>
            <a:pPr eaLnBrk="1" hangingPunct="1">
              <a:lnSpc>
                <a:spcPct val="90000"/>
              </a:lnSpc>
              <a:defRPr/>
            </a:pPr>
            <a:r>
              <a:rPr lang="en-US" dirty="0" smtClean="0">
                <a:latin typeface="Calibri" pitchFamily="34" charset="0"/>
              </a:rPr>
              <a:t>So far, we have only </a:t>
            </a:r>
            <a:r>
              <a:rPr lang="en-US" u="sng" dirty="0" smtClean="0">
                <a:latin typeface="Calibri" pitchFamily="34" charset="0"/>
              </a:rPr>
              <a:t>read</a:t>
            </a:r>
            <a:r>
              <a:rPr lang="en-US" dirty="0" smtClean="0">
                <a:latin typeface="Calibri" pitchFamily="34" charset="0"/>
              </a:rPr>
              <a:t> Galatians 4:21-31 (and the passage in Genesis that Paul references in that text) with the intent that we will study it in detail next week. Just from our reading of this text, what ideas do you think you see relating to the Old and New Covenants and/or what questions were raised in your mind as we read these texts?</a:t>
            </a:r>
            <a:endParaRPr lang="en-US" dirty="0">
              <a:latin typeface="Calibri" pitchFamily="34" charset="0"/>
            </a:endParaRPr>
          </a:p>
        </p:txBody>
      </p:sp>
    </p:spTree>
    <p:extLst>
      <p:ext uri="{BB962C8B-B14F-4D97-AF65-F5344CB8AC3E}">
        <p14:creationId xmlns:p14="http://schemas.microsoft.com/office/powerpoint/2010/main" val="408871523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1"/>
            <a:ext cx="9144000" cy="838200"/>
          </a:xfrm>
        </p:spPr>
        <p:txBody>
          <a:bodyPr/>
          <a:lstStyle/>
          <a:p>
            <a:pPr eaLnBrk="1" hangingPunct="1">
              <a:defRPr/>
            </a:pPr>
            <a:r>
              <a:rPr lang="en-US" sz="4000" b="1" dirty="0" smtClean="0"/>
              <a:t>Brief Review</a:t>
            </a:r>
            <a:endParaRPr lang="en-US" sz="4000" b="1" dirty="0" smtClean="0"/>
          </a:p>
        </p:txBody>
      </p:sp>
      <p:sp>
        <p:nvSpPr>
          <p:cNvPr id="44035" name="Rectangle 3"/>
          <p:cNvSpPr>
            <a:spLocks noGrp="1" noChangeArrowheads="1"/>
          </p:cNvSpPr>
          <p:nvPr>
            <p:ph type="body" idx="1"/>
          </p:nvPr>
        </p:nvSpPr>
        <p:spPr>
          <a:xfrm>
            <a:off x="457200" y="762000"/>
            <a:ext cx="8229600" cy="6096000"/>
          </a:xfrm>
        </p:spPr>
        <p:txBody>
          <a:bodyPr>
            <a:noAutofit/>
          </a:bodyPr>
          <a:lstStyle/>
          <a:p>
            <a:pPr eaLnBrk="1" hangingPunct="1">
              <a:lnSpc>
                <a:spcPct val="90000"/>
              </a:lnSpc>
              <a:defRPr/>
            </a:pPr>
            <a:r>
              <a:rPr lang="en-US" sz="2800" dirty="0" smtClean="0">
                <a:latin typeface="Calibri" panose="020F0502020204030204" pitchFamily="34" charset="0"/>
                <a:cs typeface="Calibri" panose="020F0502020204030204" pitchFamily="34" charset="0"/>
              </a:rPr>
              <a:t>And in the last few weeks, we have been taking a somewhat in-depth look at a couple of passages that give us evidence that </a:t>
            </a:r>
            <a:r>
              <a:rPr lang="en-US" sz="2800" dirty="0">
                <a:latin typeface="Calibri" panose="020F0502020204030204" pitchFamily="34" charset="0"/>
                <a:cs typeface="Calibri" panose="020F0502020204030204" pitchFamily="34" charset="0"/>
              </a:rPr>
              <a:t>the </a:t>
            </a:r>
            <a:r>
              <a:rPr lang="en-US" sz="2800" u="sng" dirty="0">
                <a:latin typeface="Calibri" panose="020F0502020204030204" pitchFamily="34" charset="0"/>
                <a:cs typeface="Calibri" panose="020F0502020204030204" pitchFamily="34" charset="0"/>
              </a:rPr>
              <a:t>New Covenant</a:t>
            </a:r>
            <a:r>
              <a:rPr lang="en-US" sz="2800" dirty="0">
                <a:latin typeface="Calibri" panose="020F0502020204030204" pitchFamily="34" charset="0"/>
                <a:cs typeface="Calibri" panose="020F0502020204030204" pitchFamily="34" charset="0"/>
              </a:rPr>
              <a:t> (which we have in Christ) is </a:t>
            </a:r>
            <a:r>
              <a:rPr lang="en-US" sz="2800" u="sng" dirty="0" smtClean="0">
                <a:latin typeface="Calibri" panose="020F0502020204030204" pitchFamily="34" charset="0"/>
                <a:cs typeface="Calibri" panose="020F0502020204030204" pitchFamily="34" charset="0"/>
              </a:rPr>
              <a:t>superior</a:t>
            </a:r>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to </a:t>
            </a:r>
            <a:r>
              <a:rPr lang="en-US" sz="2800" dirty="0" smtClean="0">
                <a:latin typeface="Calibri" panose="020F0502020204030204" pitchFamily="34" charset="0"/>
                <a:cs typeface="Calibri" panose="020F0502020204030204" pitchFamily="34" charset="0"/>
              </a:rPr>
              <a:t>the </a:t>
            </a:r>
            <a:r>
              <a:rPr lang="en-US" sz="2800" u="sng" dirty="0" smtClean="0">
                <a:latin typeface="Calibri" panose="020F0502020204030204" pitchFamily="34" charset="0"/>
                <a:cs typeface="Calibri" panose="020F0502020204030204" pitchFamily="34" charset="0"/>
              </a:rPr>
              <a:t>Old Covenant</a:t>
            </a:r>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(given by Moses to </a:t>
            </a:r>
            <a:r>
              <a:rPr lang="en-US" sz="2800" dirty="0" smtClean="0">
                <a:latin typeface="Calibri" panose="020F0502020204030204" pitchFamily="34" charset="0"/>
                <a:cs typeface="Calibri" panose="020F0502020204030204" pitchFamily="34" charset="0"/>
              </a:rPr>
              <a:t>nation of Israel).</a:t>
            </a:r>
          </a:p>
          <a:p>
            <a:pPr lvl="1" eaLnBrk="1" hangingPunct="1">
              <a:lnSpc>
                <a:spcPct val="90000"/>
              </a:lnSpc>
              <a:defRPr/>
            </a:pPr>
            <a:r>
              <a:rPr lang="en-US" sz="2400" b="1" dirty="0" smtClean="0">
                <a:latin typeface="Calibri" panose="020F0502020204030204" pitchFamily="34" charset="0"/>
                <a:cs typeface="Calibri" panose="020F0502020204030204" pitchFamily="34" charset="0"/>
              </a:rPr>
              <a:t>Exhibit A:</a:t>
            </a:r>
            <a:r>
              <a:rPr lang="en-US" sz="2400" dirty="0" smtClean="0">
                <a:latin typeface="Calibri" panose="020F0502020204030204" pitchFamily="34" charset="0"/>
                <a:cs typeface="Calibri" panose="020F0502020204030204" pitchFamily="34" charset="0"/>
              </a:rPr>
              <a:t> </a:t>
            </a:r>
            <a:r>
              <a:rPr lang="en-US" sz="2400" dirty="0" smtClean="0">
                <a:solidFill>
                  <a:srgbClr val="FFC000"/>
                </a:solidFill>
                <a:latin typeface="Calibri" panose="020F0502020204030204" pitchFamily="34" charset="0"/>
                <a:cs typeface="Calibri" panose="020F0502020204030204" pitchFamily="34" charset="0"/>
              </a:rPr>
              <a:t>Hebrews 8:6-13</a:t>
            </a:r>
            <a:r>
              <a:rPr lang="en-US" sz="2400" dirty="0" smtClean="0">
                <a:latin typeface="Calibri" panose="020F0502020204030204" pitchFamily="34" charset="0"/>
                <a:cs typeface="Calibri" panose="020F0502020204030204" pitchFamily="34" charset="0"/>
              </a:rPr>
              <a:t> tells us that the fact that God promised Israel a new covenant in Jer. 31:31-34 shows us </a:t>
            </a:r>
            <a:r>
              <a:rPr lang="en-US" sz="2400" dirty="0">
                <a:latin typeface="Calibri" panose="020F0502020204030204" pitchFamily="34" charset="0"/>
                <a:cs typeface="Calibri" panose="020F0502020204030204" pitchFamily="34" charset="0"/>
              </a:rPr>
              <a:t>that the old </a:t>
            </a:r>
            <a:r>
              <a:rPr lang="en-US" sz="2400" dirty="0" smtClean="0">
                <a:latin typeface="Calibri" panose="020F0502020204030204" pitchFamily="34" charset="0"/>
                <a:cs typeface="Calibri" panose="020F0502020204030204" pitchFamily="34" charset="0"/>
              </a:rPr>
              <a:t>covenant </a:t>
            </a:r>
            <a:r>
              <a:rPr lang="en-US" sz="2400" dirty="0">
                <a:latin typeface="Calibri" panose="020F0502020204030204" pitchFamily="34" charset="0"/>
                <a:cs typeface="Calibri" panose="020F0502020204030204" pitchFamily="34" charset="0"/>
              </a:rPr>
              <a:t>had a problem and therefore </a:t>
            </a:r>
            <a:r>
              <a:rPr lang="en-US" sz="2400" dirty="0" smtClean="0">
                <a:latin typeface="Calibri" panose="020F0502020204030204" pitchFamily="34" charset="0"/>
                <a:cs typeface="Calibri" panose="020F0502020204030204" pitchFamily="34" charset="0"/>
              </a:rPr>
              <a:t>needed </a:t>
            </a:r>
            <a:r>
              <a:rPr lang="en-US" sz="2400" dirty="0">
                <a:latin typeface="Calibri" panose="020F0502020204030204" pitchFamily="34" charset="0"/>
                <a:cs typeface="Calibri" panose="020F0502020204030204" pitchFamily="34" charset="0"/>
              </a:rPr>
              <a:t>to be </a:t>
            </a:r>
            <a:r>
              <a:rPr lang="en-US" sz="2400" dirty="0" smtClean="0">
                <a:latin typeface="Calibri" panose="020F0502020204030204" pitchFamily="34" charset="0"/>
                <a:cs typeface="Calibri" panose="020F0502020204030204" pitchFamily="34" charset="0"/>
              </a:rPr>
              <a:t>replaced with a covenant that was </a:t>
            </a:r>
            <a:r>
              <a:rPr lang="en-US" sz="2400" u="sng" dirty="0" smtClean="0">
                <a:latin typeface="Calibri" panose="020F0502020204030204" pitchFamily="34" charset="0"/>
                <a:cs typeface="Calibri" panose="020F0502020204030204" pitchFamily="34" charset="0"/>
              </a:rPr>
              <a:t>superior</a:t>
            </a:r>
            <a:r>
              <a:rPr lang="en-US" sz="2400" dirty="0" smtClean="0">
                <a:latin typeface="Calibri" panose="020F0502020204030204" pitchFamily="34" charset="0"/>
                <a:cs typeface="Calibri" panose="020F0502020204030204" pitchFamily="34" charset="0"/>
              </a:rPr>
              <a:t> to it.</a:t>
            </a:r>
          </a:p>
          <a:p>
            <a:pPr lvl="1" eaLnBrk="1" hangingPunct="1">
              <a:lnSpc>
                <a:spcPct val="90000"/>
              </a:lnSpc>
              <a:defRPr/>
            </a:pPr>
            <a:r>
              <a:rPr lang="en-US" sz="2400" b="1" dirty="0">
                <a:latin typeface="Calibri" panose="020F0502020204030204" pitchFamily="34" charset="0"/>
                <a:cs typeface="Calibri" panose="020F0502020204030204" pitchFamily="34" charset="0"/>
              </a:rPr>
              <a:t>Exhibit </a:t>
            </a:r>
            <a:r>
              <a:rPr lang="en-US" sz="2400" b="1" dirty="0" smtClean="0">
                <a:latin typeface="Calibri" panose="020F0502020204030204" pitchFamily="34" charset="0"/>
                <a:cs typeface="Calibri" panose="020F0502020204030204" pitchFamily="34" charset="0"/>
              </a:rPr>
              <a:t>B:</a:t>
            </a:r>
            <a:r>
              <a:rPr lang="en-US" sz="2400" dirty="0" smtClean="0">
                <a:latin typeface="Calibri" panose="020F0502020204030204" pitchFamily="34" charset="0"/>
                <a:cs typeface="Calibri" panose="020F0502020204030204" pitchFamily="34" charset="0"/>
              </a:rPr>
              <a:t> </a:t>
            </a:r>
            <a:r>
              <a:rPr lang="en-US" sz="2400" dirty="0" smtClean="0">
                <a:solidFill>
                  <a:srgbClr val="FFC000"/>
                </a:solidFill>
                <a:latin typeface="Calibri" panose="020F0502020204030204" pitchFamily="34" charset="0"/>
                <a:cs typeface="Calibri" panose="020F0502020204030204" pitchFamily="34" charset="0"/>
              </a:rPr>
              <a:t>2 Corinthians 3:1-11</a:t>
            </a:r>
            <a:r>
              <a:rPr lang="en-US" sz="2400" dirty="0" smtClean="0">
                <a:latin typeface="Calibri" panose="020F0502020204030204" pitchFamily="34" charset="0"/>
                <a:cs typeface="Calibri" panose="020F0502020204030204" pitchFamily="34" charset="0"/>
              </a:rPr>
              <a:t> which we began looking at last week, was written by the apostle Paul to address some false teachers in the Corinthian church who were apparently questioning Paul’s integrity and credentials, and seemed to be holding up their own credentials as true Israelites (see 2 Cor. 11:22ff).</a:t>
            </a:r>
            <a:endParaRPr lang="en-US" sz="24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58754023"/>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dissolve">
                                      <p:cBhvr>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dissolve">
                                      <p:cBhvr>
                                        <p:cTn id="12" dur="500"/>
                                        <p:tgtEl>
                                          <p:spTgt spid="44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dissolve">
                                      <p:cBhvr>
                                        <p:cTn id="17" dur="5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1"/>
            <a:ext cx="9144000" cy="838200"/>
          </a:xfrm>
        </p:spPr>
        <p:txBody>
          <a:bodyPr/>
          <a:lstStyle/>
          <a:p>
            <a:pPr eaLnBrk="1" hangingPunct="1">
              <a:defRPr/>
            </a:pPr>
            <a:r>
              <a:rPr lang="en-US" sz="4000" b="1" dirty="0" smtClean="0"/>
              <a:t>Brief Review</a:t>
            </a:r>
            <a:endParaRPr lang="en-US" sz="4000" b="1" dirty="0" smtClean="0"/>
          </a:p>
        </p:txBody>
      </p:sp>
      <p:sp>
        <p:nvSpPr>
          <p:cNvPr id="44035" name="Rectangle 3"/>
          <p:cNvSpPr>
            <a:spLocks noGrp="1" noChangeArrowheads="1"/>
          </p:cNvSpPr>
          <p:nvPr>
            <p:ph type="body" idx="1"/>
          </p:nvPr>
        </p:nvSpPr>
        <p:spPr>
          <a:xfrm>
            <a:off x="457200" y="762000"/>
            <a:ext cx="8229600" cy="1371600"/>
          </a:xfrm>
        </p:spPr>
        <p:txBody>
          <a:bodyPr>
            <a:noAutofit/>
          </a:bodyPr>
          <a:lstStyle/>
          <a:p>
            <a:pPr marL="0" indent="0" eaLnBrk="1" hangingPunct="1">
              <a:lnSpc>
                <a:spcPct val="90000"/>
              </a:lnSpc>
              <a:buNone/>
              <a:defRPr/>
            </a:pPr>
            <a:r>
              <a:rPr lang="en-US" sz="2800" dirty="0" smtClean="0">
                <a:latin typeface="Calibri" panose="020F0502020204030204" pitchFamily="34" charset="0"/>
                <a:cs typeface="Calibri" panose="020F0502020204030204" pitchFamily="34" charset="0"/>
              </a:rPr>
              <a:t>So far we have looked at verses 1-8 of 2 Corinthians 3 and seen that the apostle Paul </a:t>
            </a:r>
            <a:r>
              <a:rPr lang="en-US" sz="2800" dirty="0">
                <a:latin typeface="Calibri" panose="020F0502020204030204" pitchFamily="34" charset="0"/>
                <a:cs typeface="Calibri" panose="020F0502020204030204" pitchFamily="34" charset="0"/>
              </a:rPr>
              <a:t>draws a number of </a:t>
            </a:r>
            <a:r>
              <a:rPr lang="en-US" sz="2800" u="sng" dirty="0">
                <a:latin typeface="Calibri" panose="020F0502020204030204" pitchFamily="34" charset="0"/>
                <a:cs typeface="Calibri" panose="020F0502020204030204" pitchFamily="34" charset="0"/>
              </a:rPr>
              <a:t>contrasts</a:t>
            </a:r>
            <a:r>
              <a:rPr lang="en-US" sz="2800" dirty="0">
                <a:latin typeface="Calibri" panose="020F0502020204030204" pitchFamily="34" charset="0"/>
                <a:cs typeface="Calibri" panose="020F0502020204030204" pitchFamily="34" charset="0"/>
              </a:rPr>
              <a:t> between the Old and New Covenants:</a:t>
            </a:r>
          </a:p>
          <a:p>
            <a:pPr marL="0" indent="0" eaLnBrk="1" hangingPunct="1">
              <a:lnSpc>
                <a:spcPct val="90000"/>
              </a:lnSpc>
              <a:buNone/>
              <a:defRPr/>
            </a:pPr>
            <a:endParaRPr lang="en-US" sz="2800" dirty="0" smtClean="0">
              <a:latin typeface="Calibri" panose="020F0502020204030204" pitchFamily="34" charset="0"/>
              <a:cs typeface="Calibri" panose="020F0502020204030204" pitchFamily="34" charset="0"/>
            </a:endParaRPr>
          </a:p>
          <a:p>
            <a:pPr marL="0" indent="0" eaLnBrk="1" hangingPunct="1">
              <a:lnSpc>
                <a:spcPct val="90000"/>
              </a:lnSpc>
              <a:buNone/>
              <a:defRPr/>
            </a:pPr>
            <a:endParaRPr lang="en-US" sz="28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48589769"/>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1"/>
            <a:ext cx="9144000" cy="838200"/>
          </a:xfrm>
        </p:spPr>
        <p:txBody>
          <a:bodyPr/>
          <a:lstStyle/>
          <a:p>
            <a:pPr eaLnBrk="1" hangingPunct="1">
              <a:defRPr/>
            </a:pPr>
            <a:r>
              <a:rPr lang="en-US" sz="4000" b="1" dirty="0" smtClean="0"/>
              <a:t>Brief Review</a:t>
            </a:r>
            <a:endParaRPr lang="en-US" sz="4000" b="1" dirty="0" smtClean="0"/>
          </a:p>
        </p:txBody>
      </p:sp>
      <p:sp>
        <p:nvSpPr>
          <p:cNvPr id="44035" name="Rectangle 3"/>
          <p:cNvSpPr>
            <a:spLocks noGrp="1" noChangeArrowheads="1"/>
          </p:cNvSpPr>
          <p:nvPr>
            <p:ph type="body" idx="1"/>
          </p:nvPr>
        </p:nvSpPr>
        <p:spPr>
          <a:xfrm>
            <a:off x="457200" y="762000"/>
            <a:ext cx="8229600" cy="1371600"/>
          </a:xfrm>
        </p:spPr>
        <p:txBody>
          <a:bodyPr>
            <a:noAutofit/>
          </a:bodyPr>
          <a:lstStyle/>
          <a:p>
            <a:pPr marL="0" indent="0" eaLnBrk="1" hangingPunct="1">
              <a:lnSpc>
                <a:spcPct val="90000"/>
              </a:lnSpc>
              <a:buNone/>
              <a:defRPr/>
            </a:pPr>
            <a:r>
              <a:rPr lang="en-US" sz="2800" dirty="0" smtClean="0">
                <a:latin typeface="Calibri" panose="020F0502020204030204" pitchFamily="34" charset="0"/>
                <a:cs typeface="Calibri" panose="020F0502020204030204" pitchFamily="34" charset="0"/>
              </a:rPr>
              <a:t>So far we have looked at verses 6-8 of 2 Corinthians 3 and seen that the apostle Paul </a:t>
            </a:r>
            <a:r>
              <a:rPr lang="en-US" sz="2800" dirty="0">
                <a:latin typeface="Calibri" panose="020F0502020204030204" pitchFamily="34" charset="0"/>
                <a:cs typeface="Calibri" panose="020F0502020204030204" pitchFamily="34" charset="0"/>
              </a:rPr>
              <a:t>draws a number of </a:t>
            </a:r>
            <a:r>
              <a:rPr lang="en-US" sz="2800" u="sng" dirty="0">
                <a:latin typeface="Calibri" panose="020F0502020204030204" pitchFamily="34" charset="0"/>
                <a:cs typeface="Calibri" panose="020F0502020204030204" pitchFamily="34" charset="0"/>
              </a:rPr>
              <a:t>contrasts</a:t>
            </a:r>
            <a:r>
              <a:rPr lang="en-US" sz="2800" dirty="0">
                <a:latin typeface="Calibri" panose="020F0502020204030204" pitchFamily="34" charset="0"/>
                <a:cs typeface="Calibri" panose="020F0502020204030204" pitchFamily="34" charset="0"/>
              </a:rPr>
              <a:t> between the Old and New Covenants:</a:t>
            </a:r>
          </a:p>
          <a:p>
            <a:pPr marL="0" indent="0" eaLnBrk="1" hangingPunct="1">
              <a:lnSpc>
                <a:spcPct val="90000"/>
              </a:lnSpc>
              <a:buNone/>
              <a:defRPr/>
            </a:pPr>
            <a:endParaRPr lang="en-US" sz="2800" dirty="0" smtClean="0">
              <a:latin typeface="Calibri" panose="020F0502020204030204" pitchFamily="34" charset="0"/>
              <a:cs typeface="Calibri" panose="020F0502020204030204" pitchFamily="34" charset="0"/>
            </a:endParaRPr>
          </a:p>
          <a:p>
            <a:pPr marL="0" indent="0" eaLnBrk="1" hangingPunct="1">
              <a:lnSpc>
                <a:spcPct val="90000"/>
              </a:lnSpc>
              <a:buNone/>
              <a:defRPr/>
            </a:pPr>
            <a:endParaRPr lang="en-US" sz="2800" dirty="0" smtClean="0">
              <a:latin typeface="Calibri" panose="020F0502020204030204" pitchFamily="34" charset="0"/>
              <a:cs typeface="Calibri" panose="020F050202020403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255515120"/>
              </p:ext>
            </p:extLst>
          </p:nvPr>
        </p:nvGraphicFramePr>
        <p:xfrm>
          <a:off x="152400" y="2438400"/>
          <a:ext cx="8839200" cy="1010920"/>
        </p:xfrm>
        <a:graphic>
          <a:graphicData uri="http://schemas.openxmlformats.org/drawingml/2006/table">
            <a:tbl>
              <a:tblPr firstRow="1" bandRow="1">
                <a:tableStyleId>{5C22544A-7EE6-4342-B048-85BDC9FD1C3A}</a:tableStyleId>
              </a:tblPr>
              <a:tblGrid>
                <a:gridCol w="4419600"/>
                <a:gridCol w="4419600"/>
              </a:tblGrid>
              <a:tr h="370840">
                <a:tc>
                  <a:txBody>
                    <a:bodyPr/>
                    <a:lstStyle/>
                    <a:p>
                      <a:r>
                        <a:rPr lang="en-US" dirty="0" smtClean="0"/>
                        <a:t>Old Covenant</a:t>
                      </a:r>
                      <a:endParaRPr lang="en-US" dirty="0"/>
                    </a:p>
                  </a:txBody>
                  <a:tcPr/>
                </a:tc>
                <a:tc>
                  <a:txBody>
                    <a:bodyPr/>
                    <a:lstStyle/>
                    <a:p>
                      <a:r>
                        <a:rPr lang="en-US" dirty="0" smtClean="0"/>
                        <a:t>New Covenant</a:t>
                      </a:r>
                      <a:endParaRPr lang="en-US" dirty="0"/>
                    </a:p>
                  </a:txBody>
                  <a:tcPr/>
                </a:tc>
              </a:tr>
              <a:tr h="370840">
                <a:tc>
                  <a:txBody>
                    <a:bodyPr/>
                    <a:lstStyle/>
                    <a:p>
                      <a:r>
                        <a:rPr lang="en-US" sz="1800" dirty="0" smtClean="0"/>
                        <a:t>The Old Covenant was a</a:t>
                      </a:r>
                      <a:r>
                        <a:rPr lang="en-US" baseline="0" dirty="0" smtClean="0"/>
                        <a:t> </a:t>
                      </a:r>
                      <a:r>
                        <a:rPr lang="en-US" b="1" baseline="0" dirty="0" smtClean="0"/>
                        <a:t>ministry of death </a:t>
                      </a:r>
                      <a:r>
                        <a:rPr lang="en-US" b="0" baseline="0" dirty="0" smtClean="0"/>
                        <a:t>(v.7)</a:t>
                      </a:r>
                      <a:endParaRPr lang="en-US" b="0" dirty="0"/>
                    </a:p>
                  </a:txBody>
                  <a:tcPr/>
                </a:tc>
                <a:tc>
                  <a:txBody>
                    <a:bodyPr/>
                    <a:lstStyle/>
                    <a:p>
                      <a:r>
                        <a:rPr lang="en-US" sz="1800" dirty="0" smtClean="0"/>
                        <a:t>The New Covenant is a</a:t>
                      </a:r>
                      <a:r>
                        <a:rPr lang="en-US" dirty="0" smtClean="0"/>
                        <a:t> </a:t>
                      </a:r>
                      <a:r>
                        <a:rPr lang="en-US" b="1" dirty="0" smtClean="0"/>
                        <a:t>ministry of the Spirit</a:t>
                      </a:r>
                      <a:r>
                        <a:rPr lang="en-US" b="1" baseline="0" dirty="0" smtClean="0"/>
                        <a:t> </a:t>
                      </a:r>
                      <a:r>
                        <a:rPr lang="en-US" b="0" baseline="0" dirty="0" smtClean="0"/>
                        <a:t>(v.8)</a:t>
                      </a:r>
                      <a:endParaRPr lang="en-US" b="1" dirty="0"/>
                    </a:p>
                  </a:txBody>
                  <a:tcPr/>
                </a:tc>
              </a:tr>
            </a:tbl>
          </a:graphicData>
        </a:graphic>
      </p:graphicFrame>
    </p:spTree>
    <p:extLst>
      <p:ext uri="{BB962C8B-B14F-4D97-AF65-F5344CB8AC3E}">
        <p14:creationId xmlns:p14="http://schemas.microsoft.com/office/powerpoint/2010/main" val="2341904343"/>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1"/>
            <a:ext cx="9144000" cy="838200"/>
          </a:xfrm>
        </p:spPr>
        <p:txBody>
          <a:bodyPr/>
          <a:lstStyle/>
          <a:p>
            <a:pPr eaLnBrk="1" hangingPunct="1">
              <a:defRPr/>
            </a:pPr>
            <a:r>
              <a:rPr lang="en-US" sz="4000" b="1" dirty="0" smtClean="0"/>
              <a:t>Brief Review</a:t>
            </a:r>
            <a:endParaRPr lang="en-US" sz="4000" b="1" dirty="0" smtClean="0"/>
          </a:p>
        </p:txBody>
      </p:sp>
      <p:sp>
        <p:nvSpPr>
          <p:cNvPr id="44035" name="Rectangle 3"/>
          <p:cNvSpPr>
            <a:spLocks noGrp="1" noChangeArrowheads="1"/>
          </p:cNvSpPr>
          <p:nvPr>
            <p:ph type="body" idx="1"/>
          </p:nvPr>
        </p:nvSpPr>
        <p:spPr>
          <a:xfrm>
            <a:off x="457200" y="762000"/>
            <a:ext cx="8229600" cy="1371600"/>
          </a:xfrm>
        </p:spPr>
        <p:txBody>
          <a:bodyPr>
            <a:noAutofit/>
          </a:bodyPr>
          <a:lstStyle/>
          <a:p>
            <a:pPr marL="0" indent="0" eaLnBrk="1" hangingPunct="1">
              <a:lnSpc>
                <a:spcPct val="90000"/>
              </a:lnSpc>
              <a:buNone/>
              <a:defRPr/>
            </a:pPr>
            <a:r>
              <a:rPr lang="en-US" sz="2800" dirty="0" smtClean="0">
                <a:latin typeface="Calibri" panose="020F0502020204030204" pitchFamily="34" charset="0"/>
                <a:cs typeface="Calibri" panose="020F0502020204030204" pitchFamily="34" charset="0"/>
              </a:rPr>
              <a:t>So far we have looked at verses 6-8 of 2 Corinthians 3 and seen that the apostle Paul </a:t>
            </a:r>
            <a:r>
              <a:rPr lang="en-US" sz="2800" dirty="0">
                <a:latin typeface="Calibri" panose="020F0502020204030204" pitchFamily="34" charset="0"/>
                <a:cs typeface="Calibri" panose="020F0502020204030204" pitchFamily="34" charset="0"/>
              </a:rPr>
              <a:t>draws a number of </a:t>
            </a:r>
            <a:r>
              <a:rPr lang="en-US" sz="2800" u="sng" dirty="0">
                <a:latin typeface="Calibri" panose="020F0502020204030204" pitchFamily="34" charset="0"/>
                <a:cs typeface="Calibri" panose="020F0502020204030204" pitchFamily="34" charset="0"/>
              </a:rPr>
              <a:t>contrasts</a:t>
            </a:r>
            <a:r>
              <a:rPr lang="en-US" sz="2800" dirty="0">
                <a:latin typeface="Calibri" panose="020F0502020204030204" pitchFamily="34" charset="0"/>
                <a:cs typeface="Calibri" panose="020F0502020204030204" pitchFamily="34" charset="0"/>
              </a:rPr>
              <a:t> between the Old and New Covenants:</a:t>
            </a:r>
          </a:p>
          <a:p>
            <a:pPr marL="0" indent="0" eaLnBrk="1" hangingPunct="1">
              <a:lnSpc>
                <a:spcPct val="90000"/>
              </a:lnSpc>
              <a:buNone/>
              <a:defRPr/>
            </a:pPr>
            <a:endParaRPr lang="en-US" sz="2800" dirty="0" smtClean="0">
              <a:latin typeface="Calibri" panose="020F0502020204030204" pitchFamily="34" charset="0"/>
              <a:cs typeface="Calibri" panose="020F0502020204030204" pitchFamily="34" charset="0"/>
            </a:endParaRPr>
          </a:p>
          <a:p>
            <a:pPr marL="0" indent="0" eaLnBrk="1" hangingPunct="1">
              <a:lnSpc>
                <a:spcPct val="90000"/>
              </a:lnSpc>
              <a:buNone/>
              <a:defRPr/>
            </a:pPr>
            <a:endParaRPr lang="en-US" sz="2800" dirty="0" smtClean="0">
              <a:latin typeface="Calibri" panose="020F0502020204030204" pitchFamily="34" charset="0"/>
              <a:cs typeface="Calibri" panose="020F050202020403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432372784"/>
              </p:ext>
            </p:extLst>
          </p:nvPr>
        </p:nvGraphicFramePr>
        <p:xfrm>
          <a:off x="152400" y="2438400"/>
          <a:ext cx="8839200" cy="1925320"/>
        </p:xfrm>
        <a:graphic>
          <a:graphicData uri="http://schemas.openxmlformats.org/drawingml/2006/table">
            <a:tbl>
              <a:tblPr firstRow="1" bandRow="1">
                <a:tableStyleId>{5C22544A-7EE6-4342-B048-85BDC9FD1C3A}</a:tableStyleId>
              </a:tblPr>
              <a:tblGrid>
                <a:gridCol w="4419600"/>
                <a:gridCol w="4419600"/>
              </a:tblGrid>
              <a:tr h="370840">
                <a:tc>
                  <a:txBody>
                    <a:bodyPr/>
                    <a:lstStyle/>
                    <a:p>
                      <a:r>
                        <a:rPr lang="en-US" dirty="0" smtClean="0"/>
                        <a:t>Old Covenant</a:t>
                      </a:r>
                      <a:endParaRPr lang="en-US" dirty="0"/>
                    </a:p>
                  </a:txBody>
                  <a:tcPr/>
                </a:tc>
                <a:tc>
                  <a:txBody>
                    <a:bodyPr/>
                    <a:lstStyle/>
                    <a:p>
                      <a:r>
                        <a:rPr lang="en-US" dirty="0" smtClean="0"/>
                        <a:t>New Covenant</a:t>
                      </a:r>
                      <a:endParaRPr lang="en-US" dirty="0"/>
                    </a:p>
                  </a:txBody>
                  <a:tcPr/>
                </a:tc>
              </a:tr>
              <a:tr h="370840">
                <a:tc>
                  <a:txBody>
                    <a:bodyPr/>
                    <a:lstStyle/>
                    <a:p>
                      <a:r>
                        <a:rPr lang="en-US" sz="1800" dirty="0" smtClean="0"/>
                        <a:t>The Old Covenant was a</a:t>
                      </a:r>
                      <a:r>
                        <a:rPr lang="en-US" baseline="0" dirty="0" smtClean="0"/>
                        <a:t> </a:t>
                      </a:r>
                      <a:r>
                        <a:rPr lang="en-US" b="1" baseline="0" dirty="0" smtClean="0"/>
                        <a:t>ministry of death </a:t>
                      </a:r>
                      <a:r>
                        <a:rPr lang="en-US" b="0" baseline="0" dirty="0" smtClean="0"/>
                        <a:t>(v.7)</a:t>
                      </a:r>
                      <a:endParaRPr lang="en-US" b="0" dirty="0"/>
                    </a:p>
                  </a:txBody>
                  <a:tcPr/>
                </a:tc>
                <a:tc>
                  <a:txBody>
                    <a:bodyPr/>
                    <a:lstStyle/>
                    <a:p>
                      <a:r>
                        <a:rPr lang="en-US" sz="1800" dirty="0" smtClean="0"/>
                        <a:t>The New Covenant is a</a:t>
                      </a:r>
                      <a:r>
                        <a:rPr lang="en-US" dirty="0" smtClean="0"/>
                        <a:t> </a:t>
                      </a:r>
                      <a:r>
                        <a:rPr lang="en-US" b="1" dirty="0" smtClean="0"/>
                        <a:t>ministry of the Spirit</a:t>
                      </a:r>
                      <a:r>
                        <a:rPr lang="en-US" b="1" baseline="0" dirty="0" smtClean="0"/>
                        <a:t> </a:t>
                      </a:r>
                      <a:r>
                        <a:rPr lang="en-US" b="0" baseline="0" dirty="0" smtClean="0"/>
                        <a:t>(v.8)</a:t>
                      </a:r>
                      <a:endParaRPr lang="en-US" b="1" dirty="0"/>
                    </a:p>
                  </a:txBody>
                  <a:tcPr/>
                </a:tc>
              </a:tr>
              <a:tr h="370840">
                <a:tc>
                  <a:txBody>
                    <a:bodyPr/>
                    <a:lstStyle/>
                    <a:p>
                      <a:r>
                        <a:rPr lang="en-US" sz="1800" dirty="0" smtClean="0"/>
                        <a:t>The Old Covenant  was written </a:t>
                      </a:r>
                      <a:r>
                        <a:rPr lang="en-US" sz="1800" dirty="0" smtClean="0"/>
                        <a:t>in </a:t>
                      </a:r>
                      <a:r>
                        <a:rPr lang="en-US" sz="1800" b="1" dirty="0" smtClean="0"/>
                        <a:t>letters</a:t>
                      </a:r>
                      <a:r>
                        <a:rPr lang="en-US" sz="1800" dirty="0" smtClean="0"/>
                        <a:t> on </a:t>
                      </a:r>
                      <a:r>
                        <a:rPr lang="en-US" sz="1800" b="1" dirty="0" smtClean="0"/>
                        <a:t>stone</a:t>
                      </a:r>
                      <a:r>
                        <a:rPr lang="en-US" b="1" baseline="0" dirty="0" smtClean="0"/>
                        <a:t> </a:t>
                      </a:r>
                      <a:r>
                        <a:rPr lang="en-US" b="0" baseline="0" dirty="0" smtClean="0"/>
                        <a:t>(v.7 cf. v.3)</a:t>
                      </a:r>
                      <a:endParaRPr lang="en-US" dirty="0"/>
                    </a:p>
                  </a:txBody>
                  <a:tcPr/>
                </a:tc>
                <a:tc>
                  <a:txBody>
                    <a:bodyPr/>
                    <a:lstStyle/>
                    <a:p>
                      <a:r>
                        <a:rPr lang="en-US" sz="1800" dirty="0" smtClean="0"/>
                        <a:t>The New Covenant is written </a:t>
                      </a:r>
                      <a:r>
                        <a:rPr lang="en-US" sz="1800" dirty="0" smtClean="0"/>
                        <a:t>by the </a:t>
                      </a:r>
                      <a:r>
                        <a:rPr lang="en-US" sz="1800" b="1" dirty="0" smtClean="0"/>
                        <a:t>Spirit</a:t>
                      </a:r>
                      <a:r>
                        <a:rPr lang="en-US" sz="1800" dirty="0" smtClean="0"/>
                        <a:t> on the </a:t>
                      </a:r>
                      <a:r>
                        <a:rPr lang="en-US" sz="1800" b="1" dirty="0" smtClean="0"/>
                        <a:t>hearts</a:t>
                      </a:r>
                      <a:r>
                        <a:rPr lang="en-US" sz="1800" dirty="0" smtClean="0"/>
                        <a:t> of believers</a:t>
                      </a:r>
                      <a:r>
                        <a:rPr lang="en-US" b="1" baseline="0" dirty="0" smtClean="0"/>
                        <a:t> </a:t>
                      </a:r>
                      <a:r>
                        <a:rPr lang="en-US" b="0" baseline="0" dirty="0" smtClean="0"/>
                        <a:t>(v.6 cf. v.3)</a:t>
                      </a:r>
                      <a:endParaRPr lang="en-US" dirty="0"/>
                    </a:p>
                  </a:txBody>
                  <a:tcPr/>
                </a:tc>
              </a:tr>
            </a:tbl>
          </a:graphicData>
        </a:graphic>
      </p:graphicFrame>
    </p:spTree>
    <p:extLst>
      <p:ext uri="{BB962C8B-B14F-4D97-AF65-F5344CB8AC3E}">
        <p14:creationId xmlns:p14="http://schemas.microsoft.com/office/powerpoint/2010/main" val="1673654832"/>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1"/>
            <a:ext cx="9144000" cy="838200"/>
          </a:xfrm>
        </p:spPr>
        <p:txBody>
          <a:bodyPr/>
          <a:lstStyle/>
          <a:p>
            <a:pPr eaLnBrk="1" hangingPunct="1">
              <a:defRPr/>
            </a:pPr>
            <a:r>
              <a:rPr lang="en-US" sz="4000" b="1" dirty="0" smtClean="0"/>
              <a:t>Brief Review</a:t>
            </a:r>
            <a:endParaRPr lang="en-US" sz="4000" b="1" dirty="0" smtClean="0"/>
          </a:p>
        </p:txBody>
      </p:sp>
      <p:sp>
        <p:nvSpPr>
          <p:cNvPr id="44035" name="Rectangle 3"/>
          <p:cNvSpPr>
            <a:spLocks noGrp="1" noChangeArrowheads="1"/>
          </p:cNvSpPr>
          <p:nvPr>
            <p:ph type="body" idx="1"/>
          </p:nvPr>
        </p:nvSpPr>
        <p:spPr>
          <a:xfrm>
            <a:off x="457200" y="762000"/>
            <a:ext cx="8229600" cy="1371600"/>
          </a:xfrm>
        </p:spPr>
        <p:txBody>
          <a:bodyPr>
            <a:noAutofit/>
          </a:bodyPr>
          <a:lstStyle/>
          <a:p>
            <a:pPr marL="0" indent="0" eaLnBrk="1" hangingPunct="1">
              <a:lnSpc>
                <a:spcPct val="90000"/>
              </a:lnSpc>
              <a:buNone/>
              <a:defRPr/>
            </a:pPr>
            <a:r>
              <a:rPr lang="en-US" sz="2800" dirty="0" smtClean="0">
                <a:latin typeface="Calibri" panose="020F0502020204030204" pitchFamily="34" charset="0"/>
                <a:cs typeface="Calibri" panose="020F0502020204030204" pitchFamily="34" charset="0"/>
              </a:rPr>
              <a:t>So far we have looked at verses 6-8 of 2 Corinthians 3 and seen that the apostle Paul </a:t>
            </a:r>
            <a:r>
              <a:rPr lang="en-US" sz="2800" dirty="0">
                <a:latin typeface="Calibri" panose="020F0502020204030204" pitchFamily="34" charset="0"/>
                <a:cs typeface="Calibri" panose="020F0502020204030204" pitchFamily="34" charset="0"/>
              </a:rPr>
              <a:t>draws a number of </a:t>
            </a:r>
            <a:r>
              <a:rPr lang="en-US" sz="2800" u="sng" dirty="0">
                <a:latin typeface="Calibri" panose="020F0502020204030204" pitchFamily="34" charset="0"/>
                <a:cs typeface="Calibri" panose="020F0502020204030204" pitchFamily="34" charset="0"/>
              </a:rPr>
              <a:t>contrasts</a:t>
            </a:r>
            <a:r>
              <a:rPr lang="en-US" sz="2800" dirty="0">
                <a:latin typeface="Calibri" panose="020F0502020204030204" pitchFamily="34" charset="0"/>
                <a:cs typeface="Calibri" panose="020F0502020204030204" pitchFamily="34" charset="0"/>
              </a:rPr>
              <a:t> between the Old and New Covenants:</a:t>
            </a:r>
          </a:p>
          <a:p>
            <a:pPr marL="0" indent="0" eaLnBrk="1" hangingPunct="1">
              <a:lnSpc>
                <a:spcPct val="90000"/>
              </a:lnSpc>
              <a:buNone/>
              <a:defRPr/>
            </a:pPr>
            <a:endParaRPr lang="en-US" sz="2800" dirty="0" smtClean="0">
              <a:latin typeface="Calibri" panose="020F0502020204030204" pitchFamily="34" charset="0"/>
              <a:cs typeface="Calibri" panose="020F0502020204030204" pitchFamily="34" charset="0"/>
            </a:endParaRPr>
          </a:p>
          <a:p>
            <a:pPr marL="0" indent="0" eaLnBrk="1" hangingPunct="1">
              <a:lnSpc>
                <a:spcPct val="90000"/>
              </a:lnSpc>
              <a:buNone/>
              <a:defRPr/>
            </a:pPr>
            <a:endParaRPr lang="en-US" sz="2800" dirty="0" smtClean="0">
              <a:latin typeface="Calibri" panose="020F0502020204030204" pitchFamily="34" charset="0"/>
              <a:cs typeface="Calibri" panose="020F050202020403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745705946"/>
              </p:ext>
            </p:extLst>
          </p:nvPr>
        </p:nvGraphicFramePr>
        <p:xfrm>
          <a:off x="152400" y="2438400"/>
          <a:ext cx="8839200" cy="3937000"/>
        </p:xfrm>
        <a:graphic>
          <a:graphicData uri="http://schemas.openxmlformats.org/drawingml/2006/table">
            <a:tbl>
              <a:tblPr firstRow="1" bandRow="1">
                <a:tableStyleId>{5C22544A-7EE6-4342-B048-85BDC9FD1C3A}</a:tableStyleId>
              </a:tblPr>
              <a:tblGrid>
                <a:gridCol w="4419600"/>
                <a:gridCol w="4419600"/>
              </a:tblGrid>
              <a:tr h="370840">
                <a:tc>
                  <a:txBody>
                    <a:bodyPr/>
                    <a:lstStyle/>
                    <a:p>
                      <a:r>
                        <a:rPr lang="en-US" dirty="0" smtClean="0"/>
                        <a:t>Old Covenant</a:t>
                      </a:r>
                      <a:endParaRPr lang="en-US" dirty="0"/>
                    </a:p>
                  </a:txBody>
                  <a:tcPr/>
                </a:tc>
                <a:tc>
                  <a:txBody>
                    <a:bodyPr/>
                    <a:lstStyle/>
                    <a:p>
                      <a:r>
                        <a:rPr lang="en-US" dirty="0" smtClean="0"/>
                        <a:t>New Covenant</a:t>
                      </a:r>
                      <a:endParaRPr lang="en-US" dirty="0"/>
                    </a:p>
                  </a:txBody>
                  <a:tcPr/>
                </a:tc>
              </a:tr>
              <a:tr h="370840">
                <a:tc>
                  <a:txBody>
                    <a:bodyPr/>
                    <a:lstStyle/>
                    <a:p>
                      <a:r>
                        <a:rPr lang="en-US" sz="1800" dirty="0" smtClean="0"/>
                        <a:t>The Old Covenant was a</a:t>
                      </a:r>
                      <a:r>
                        <a:rPr lang="en-US" baseline="0" dirty="0" smtClean="0"/>
                        <a:t> </a:t>
                      </a:r>
                      <a:r>
                        <a:rPr lang="en-US" b="1" baseline="0" dirty="0" smtClean="0"/>
                        <a:t>ministry of death </a:t>
                      </a:r>
                      <a:r>
                        <a:rPr lang="en-US" b="0" baseline="0" dirty="0" smtClean="0"/>
                        <a:t>(v.7)</a:t>
                      </a:r>
                      <a:endParaRPr lang="en-US" b="0" dirty="0"/>
                    </a:p>
                  </a:txBody>
                  <a:tcPr/>
                </a:tc>
                <a:tc>
                  <a:txBody>
                    <a:bodyPr/>
                    <a:lstStyle/>
                    <a:p>
                      <a:r>
                        <a:rPr lang="en-US" sz="1800" dirty="0" smtClean="0"/>
                        <a:t>The New Covenant is a</a:t>
                      </a:r>
                      <a:r>
                        <a:rPr lang="en-US" dirty="0" smtClean="0"/>
                        <a:t> </a:t>
                      </a:r>
                      <a:r>
                        <a:rPr lang="en-US" b="1" dirty="0" smtClean="0"/>
                        <a:t>ministry of the Spirit</a:t>
                      </a:r>
                      <a:r>
                        <a:rPr lang="en-US" b="1" baseline="0" dirty="0" smtClean="0"/>
                        <a:t> </a:t>
                      </a:r>
                      <a:r>
                        <a:rPr lang="en-US" b="0" baseline="0" dirty="0" smtClean="0"/>
                        <a:t>(v.8)</a:t>
                      </a:r>
                      <a:endParaRPr lang="en-US" b="1" dirty="0"/>
                    </a:p>
                  </a:txBody>
                  <a:tcPr/>
                </a:tc>
              </a:tr>
              <a:tr h="370840">
                <a:tc>
                  <a:txBody>
                    <a:bodyPr/>
                    <a:lstStyle/>
                    <a:p>
                      <a:r>
                        <a:rPr lang="en-US" sz="1800" dirty="0" smtClean="0"/>
                        <a:t>The Old Covenant  was written </a:t>
                      </a:r>
                      <a:r>
                        <a:rPr lang="en-US" sz="1800" dirty="0" smtClean="0"/>
                        <a:t>in </a:t>
                      </a:r>
                      <a:r>
                        <a:rPr lang="en-US" sz="1800" b="1" dirty="0" smtClean="0"/>
                        <a:t>letters</a:t>
                      </a:r>
                      <a:r>
                        <a:rPr lang="en-US" sz="1800" dirty="0" smtClean="0"/>
                        <a:t> on </a:t>
                      </a:r>
                      <a:r>
                        <a:rPr lang="en-US" sz="1800" b="1" dirty="0" smtClean="0"/>
                        <a:t>stone</a:t>
                      </a:r>
                      <a:r>
                        <a:rPr lang="en-US" b="1" baseline="0" dirty="0" smtClean="0"/>
                        <a:t> </a:t>
                      </a:r>
                      <a:r>
                        <a:rPr lang="en-US" b="0" baseline="0" dirty="0" smtClean="0"/>
                        <a:t>(v.7 cf. v.3)</a:t>
                      </a:r>
                      <a:endParaRPr lang="en-US" dirty="0"/>
                    </a:p>
                  </a:txBody>
                  <a:tcPr/>
                </a:tc>
                <a:tc>
                  <a:txBody>
                    <a:bodyPr/>
                    <a:lstStyle/>
                    <a:p>
                      <a:r>
                        <a:rPr lang="en-US" sz="1800" dirty="0" smtClean="0"/>
                        <a:t>The New Covenant is written </a:t>
                      </a:r>
                      <a:r>
                        <a:rPr lang="en-US" sz="1800" dirty="0" smtClean="0"/>
                        <a:t>by the </a:t>
                      </a:r>
                      <a:r>
                        <a:rPr lang="en-US" sz="1800" b="1" dirty="0" smtClean="0"/>
                        <a:t>Spirit</a:t>
                      </a:r>
                      <a:r>
                        <a:rPr lang="en-US" sz="1800" dirty="0" smtClean="0"/>
                        <a:t> on the </a:t>
                      </a:r>
                      <a:r>
                        <a:rPr lang="en-US" sz="1800" b="1" dirty="0" smtClean="0"/>
                        <a:t>hearts</a:t>
                      </a:r>
                      <a:r>
                        <a:rPr lang="en-US" sz="1800" dirty="0" smtClean="0"/>
                        <a:t> of believers</a:t>
                      </a:r>
                      <a:r>
                        <a:rPr lang="en-US" b="1" baseline="0" dirty="0" smtClean="0"/>
                        <a:t> </a:t>
                      </a:r>
                      <a:r>
                        <a:rPr lang="en-US" b="0" baseline="0" dirty="0" smtClean="0"/>
                        <a:t>(v.6 cf. v.3)</a:t>
                      </a:r>
                      <a:endParaRPr lang="en-US" dirty="0"/>
                    </a:p>
                  </a:txBody>
                  <a:tcPr/>
                </a:tc>
              </a:tr>
              <a:tr h="370840">
                <a:tc>
                  <a:txBody>
                    <a:bodyPr/>
                    <a:lstStyle/>
                    <a:p>
                      <a:r>
                        <a:rPr lang="en-US" sz="1800" dirty="0" smtClean="0"/>
                        <a:t>Under the Old Covenant the </a:t>
                      </a:r>
                      <a:r>
                        <a:rPr lang="en-US" sz="1800" b="1" dirty="0" smtClean="0"/>
                        <a:t>letter kills</a:t>
                      </a:r>
                      <a:r>
                        <a:rPr lang="en-US" sz="1800" dirty="0" smtClean="0"/>
                        <a:t> </a:t>
                      </a:r>
                      <a:r>
                        <a:rPr lang="en-US" b="0" baseline="0" dirty="0" smtClean="0"/>
                        <a:t>(v.6) </a:t>
                      </a:r>
                      <a:r>
                        <a:rPr lang="en-US" sz="1800" dirty="0" smtClean="0"/>
                        <a:t>– </a:t>
                      </a:r>
                      <a:r>
                        <a:rPr lang="en-US" sz="1800" dirty="0" smtClean="0"/>
                        <a:t>i.e. </a:t>
                      </a:r>
                      <a:r>
                        <a:rPr lang="en-US" sz="1800" b="1" dirty="0" smtClean="0"/>
                        <a:t>condemns us</a:t>
                      </a:r>
                      <a:r>
                        <a:rPr lang="en-US" sz="1800" dirty="0" smtClean="0"/>
                        <a:t> as spiritually dead</a:t>
                      </a:r>
                      <a:r>
                        <a:rPr lang="en-US" b="1" baseline="0" dirty="0" smtClean="0"/>
                        <a:t> </a:t>
                      </a:r>
                      <a:r>
                        <a:rPr lang="en-US" b="0" baseline="0" dirty="0" smtClean="0"/>
                        <a:t>and, in the days of Moses, </a:t>
                      </a:r>
                      <a:r>
                        <a:rPr lang="en-US" b="1" baseline="0" dirty="0" smtClean="0"/>
                        <a:t>resulted in </a:t>
                      </a:r>
                      <a:r>
                        <a:rPr lang="en-US" b="0" baseline="0" dirty="0" smtClean="0"/>
                        <a:t>the </a:t>
                      </a:r>
                      <a:r>
                        <a:rPr lang="en-US" b="1" baseline="0" dirty="0" smtClean="0"/>
                        <a:t>literal death </a:t>
                      </a:r>
                      <a:r>
                        <a:rPr lang="en-US" b="0" baseline="0" dirty="0" smtClean="0"/>
                        <a:t>of those Israelites who disobeyed it (Exod. 16:1–15 cf. Num. 11:4–8; Exod. 16:27–30 cf. Num. 15:32–36; Exod. 17:1–7; Num. 20:2–13)</a:t>
                      </a:r>
                      <a:endParaRPr lang="en-US" dirty="0"/>
                    </a:p>
                  </a:txBody>
                  <a:tcPr/>
                </a:tc>
                <a:tc>
                  <a:txBody>
                    <a:bodyPr/>
                    <a:lstStyle/>
                    <a:p>
                      <a:r>
                        <a:rPr lang="en-US" sz="1800" dirty="0" smtClean="0"/>
                        <a:t>Under the New Covenant the </a:t>
                      </a:r>
                      <a:r>
                        <a:rPr lang="en-US" sz="1800" b="1" dirty="0" smtClean="0"/>
                        <a:t>Spirit gives life</a:t>
                      </a:r>
                      <a:r>
                        <a:rPr lang="en-US" sz="1800" dirty="0" smtClean="0"/>
                        <a:t> – i.e. makes </a:t>
                      </a:r>
                      <a:r>
                        <a:rPr lang="en-US" sz="1800" b="1" dirty="0" smtClean="0"/>
                        <a:t>every</a:t>
                      </a:r>
                      <a:r>
                        <a:rPr lang="en-US" sz="1800" dirty="0" smtClean="0"/>
                        <a:t> member of the New Covenant </a:t>
                      </a:r>
                      <a:r>
                        <a:rPr lang="en-US" sz="1800" dirty="0" smtClean="0"/>
                        <a:t>spiritually alive through regeneration</a:t>
                      </a:r>
                      <a:r>
                        <a:rPr lang="en-US" b="1" baseline="0" dirty="0" smtClean="0"/>
                        <a:t> </a:t>
                      </a:r>
                      <a:r>
                        <a:rPr lang="en-US" b="0" baseline="0" dirty="0" smtClean="0"/>
                        <a:t>(v.6 cf. v.3)</a:t>
                      </a:r>
                      <a:endParaRPr lang="en-US" dirty="0"/>
                    </a:p>
                  </a:txBody>
                  <a:tcPr/>
                </a:tc>
              </a:tr>
            </a:tbl>
          </a:graphicData>
        </a:graphic>
      </p:graphicFrame>
    </p:spTree>
    <p:extLst>
      <p:ext uri="{BB962C8B-B14F-4D97-AF65-F5344CB8AC3E}">
        <p14:creationId xmlns:p14="http://schemas.microsoft.com/office/powerpoint/2010/main" val="3490658927"/>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457200" y="990600"/>
            <a:ext cx="8229600" cy="5867400"/>
          </a:xfrm>
        </p:spPr>
        <p:txBody>
          <a:bodyPr>
            <a:normAutofit/>
          </a:bodyPr>
          <a:lstStyle/>
          <a:p>
            <a:pPr eaLnBrk="1" hangingPunct="1">
              <a:defRPr/>
            </a:pPr>
            <a:r>
              <a:rPr lang="en-US" b="1" dirty="0" smtClean="0">
                <a:solidFill>
                  <a:srgbClr val="FF9900"/>
                </a:solidFill>
              </a:rPr>
              <a:t>2 Corinthians 3:9-11</a:t>
            </a:r>
          </a:p>
          <a:p>
            <a:pPr lvl="1" eaLnBrk="1" hangingPunct="1">
              <a:defRPr/>
            </a:pPr>
            <a:r>
              <a:rPr lang="en-US" i="1" dirty="0" smtClean="0">
                <a:solidFill>
                  <a:srgbClr val="66FFFF"/>
                </a:solidFill>
                <a:latin typeface="Cambria" pitchFamily="18" charset="0"/>
              </a:rPr>
              <a:t>For if there was glory in the ministry of condemnation, the ministry of righteousness must far exceed it in glory. </a:t>
            </a:r>
            <a:r>
              <a:rPr lang="en-US" i="1" baseline="30000" dirty="0" smtClean="0">
                <a:solidFill>
                  <a:srgbClr val="66FFFF"/>
                </a:solidFill>
                <a:latin typeface="Cambria" pitchFamily="18" charset="0"/>
              </a:rPr>
              <a:t>10</a:t>
            </a:r>
            <a:r>
              <a:rPr lang="en-US" i="1" dirty="0" smtClean="0">
                <a:solidFill>
                  <a:srgbClr val="66FFFF"/>
                </a:solidFill>
                <a:latin typeface="Cambria" pitchFamily="18" charset="0"/>
              </a:rPr>
              <a:t> Indeed, in this case, what once had glory has come to have no glory at all, because of the glory that surpasses it. </a:t>
            </a:r>
            <a:r>
              <a:rPr lang="en-US" i="1" baseline="30000" dirty="0" smtClean="0">
                <a:solidFill>
                  <a:srgbClr val="66FFFF"/>
                </a:solidFill>
                <a:latin typeface="Cambria" pitchFamily="18" charset="0"/>
              </a:rPr>
              <a:t>11</a:t>
            </a:r>
            <a:r>
              <a:rPr lang="en-US" i="1" dirty="0" smtClean="0">
                <a:solidFill>
                  <a:srgbClr val="66FFFF"/>
                </a:solidFill>
                <a:latin typeface="Cambria" pitchFamily="18" charset="0"/>
              </a:rPr>
              <a:t> For if what was being brought to an end came with glory, much more will what is permanent have glory. </a:t>
            </a:r>
            <a:endParaRPr lang="en-US" dirty="0" smtClean="0"/>
          </a:p>
        </p:txBody>
      </p:sp>
      <p:sp>
        <p:nvSpPr>
          <p:cNvPr id="5" name="Rectangle 2"/>
          <p:cNvSpPr>
            <a:spLocks noGrp="1" noChangeArrowheads="1"/>
          </p:cNvSpPr>
          <p:nvPr>
            <p:ph type="title"/>
          </p:nvPr>
        </p:nvSpPr>
        <p:spPr>
          <a:xfrm>
            <a:off x="0" y="20715"/>
            <a:ext cx="9144000" cy="741285"/>
          </a:xfrm>
        </p:spPr>
        <p:txBody>
          <a:bodyPr/>
          <a:lstStyle/>
          <a:p>
            <a:pPr eaLnBrk="1" hangingPunct="1">
              <a:defRPr/>
            </a:pPr>
            <a:r>
              <a:rPr lang="en-US" sz="3600" b="1" dirty="0"/>
              <a:t>The New Covenant is Superior</a:t>
            </a:r>
            <a:endParaRPr lang="en-US" sz="3600" i="1" dirty="0" smtClean="0">
              <a:solidFill>
                <a:srgbClr val="66FFFF"/>
              </a:solidFill>
              <a:latin typeface="Times New Roman" pitchFamily="18" charset="0"/>
            </a:endParaRPr>
          </a:p>
        </p:txBody>
      </p:sp>
    </p:spTree>
  </p:cSld>
  <p:clrMapOvr>
    <a:masterClrMapping/>
  </p:clrMapOvr>
  <p:transition>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a:xfrm>
            <a:off x="457200" y="914400"/>
            <a:ext cx="8229600" cy="5943600"/>
          </a:xfrm>
        </p:spPr>
        <p:txBody>
          <a:bodyPr>
            <a:normAutofit/>
          </a:bodyPr>
          <a:lstStyle/>
          <a:p>
            <a:pPr marL="0" indent="0" eaLnBrk="1" hangingPunct="1">
              <a:lnSpc>
                <a:spcPct val="90000"/>
              </a:lnSpc>
              <a:buNone/>
              <a:defRPr/>
            </a:pPr>
            <a:r>
              <a:rPr lang="en-US" dirty="0" smtClean="0">
                <a:latin typeface="Calibri" panose="020F0502020204030204" pitchFamily="34" charset="0"/>
                <a:cs typeface="Calibri" panose="020F0502020204030204" pitchFamily="34" charset="0"/>
              </a:rPr>
              <a:t>In verses 9-11 </a:t>
            </a:r>
            <a:r>
              <a:rPr lang="en-US" dirty="0">
                <a:latin typeface="Calibri" panose="020F0502020204030204" pitchFamily="34" charset="0"/>
                <a:cs typeface="Calibri" panose="020F0502020204030204" pitchFamily="34" charset="0"/>
              </a:rPr>
              <a:t>Paul </a:t>
            </a:r>
            <a:r>
              <a:rPr lang="en-US" dirty="0" smtClean="0">
                <a:latin typeface="Calibri" panose="020F0502020204030204" pitchFamily="34" charset="0"/>
                <a:cs typeface="Calibri" panose="020F0502020204030204" pitchFamily="34" charset="0"/>
              </a:rPr>
              <a:t>builds on the contrasts given in verses 6-8, and thereby demonstrates </a:t>
            </a:r>
            <a:r>
              <a:rPr lang="en-US" u="sng" dirty="0" smtClean="0">
                <a:latin typeface="Calibri" panose="020F0502020204030204" pitchFamily="34" charset="0"/>
                <a:cs typeface="Calibri" panose="020F0502020204030204" pitchFamily="34" charset="0"/>
              </a:rPr>
              <a:t>the superiority of the new covenant</a:t>
            </a:r>
            <a:r>
              <a:rPr lang="en-US" dirty="0" smtClean="0">
                <a:latin typeface="Calibri" panose="020F0502020204030204" pitchFamily="34" charset="0"/>
                <a:cs typeface="Calibri" panose="020F0502020204030204" pitchFamily="34" charset="0"/>
              </a:rPr>
              <a:t> over the old:</a:t>
            </a:r>
          </a:p>
          <a:p>
            <a:pPr eaLnBrk="1" hangingPunct="1">
              <a:lnSpc>
                <a:spcPct val="90000"/>
              </a:lnSpc>
              <a:defRPr/>
            </a:pPr>
            <a:r>
              <a:rPr lang="en-US" sz="2800" dirty="0" smtClean="0">
                <a:latin typeface="Calibri" panose="020F0502020204030204" pitchFamily="34" charset="0"/>
                <a:cs typeface="Calibri" panose="020F0502020204030204" pitchFamily="34" charset="0"/>
              </a:rPr>
              <a:t>The glory of the </a:t>
            </a:r>
            <a:r>
              <a:rPr lang="en-US" sz="2800" dirty="0" smtClean="0">
                <a:latin typeface="Calibri" panose="020F0502020204030204" pitchFamily="34" charset="0"/>
                <a:cs typeface="Calibri" panose="020F0502020204030204" pitchFamily="34" charset="0"/>
              </a:rPr>
              <a:t>“</a:t>
            </a:r>
            <a:r>
              <a:rPr lang="en-US" sz="2800" i="1" dirty="0">
                <a:solidFill>
                  <a:srgbClr val="66FFFF"/>
                </a:solidFill>
                <a:latin typeface="Cambria" pitchFamily="18" charset="0"/>
              </a:rPr>
              <a:t>ministry of righteousness</a:t>
            </a:r>
            <a:r>
              <a:rPr lang="en-US" sz="2800" dirty="0" smtClean="0">
                <a:latin typeface="Calibri" panose="020F0502020204030204" pitchFamily="34" charset="0"/>
                <a:cs typeface="Calibri" panose="020F0502020204030204" pitchFamily="34" charset="0"/>
              </a:rPr>
              <a:t>” (i.e. the </a:t>
            </a:r>
            <a:r>
              <a:rPr lang="en-US" sz="2800" dirty="0" smtClean="0">
                <a:latin typeface="Calibri" panose="020F0502020204030204" pitchFamily="34" charset="0"/>
                <a:cs typeface="Calibri" panose="020F0502020204030204" pitchFamily="34" charset="0"/>
              </a:rPr>
              <a:t>New Covenant </a:t>
            </a:r>
            <a:r>
              <a:rPr lang="en-US" sz="2800" dirty="0" smtClean="0">
                <a:latin typeface="Calibri" panose="020F0502020204030204" pitchFamily="34" charset="0"/>
                <a:cs typeface="Calibri" panose="020F0502020204030204" pitchFamily="34" charset="0"/>
              </a:rPr>
              <a:t>which brings about true righteousness in its members) “</a:t>
            </a:r>
            <a:r>
              <a:rPr lang="en-US" sz="2800" i="1" dirty="0">
                <a:solidFill>
                  <a:srgbClr val="66FFFF"/>
                </a:solidFill>
                <a:latin typeface="Cambria" pitchFamily="18" charset="0"/>
              </a:rPr>
              <a:t>far exceeds</a:t>
            </a:r>
            <a:r>
              <a:rPr lang="en-US" sz="2800" dirty="0" smtClean="0">
                <a:latin typeface="Calibri" panose="020F0502020204030204" pitchFamily="34" charset="0"/>
                <a:cs typeface="Calibri" panose="020F0502020204030204" pitchFamily="34" charset="0"/>
              </a:rPr>
              <a:t>” the  glory of the “</a:t>
            </a:r>
            <a:r>
              <a:rPr lang="en-US" sz="2800" i="1" dirty="0">
                <a:solidFill>
                  <a:srgbClr val="66FFFF"/>
                </a:solidFill>
                <a:latin typeface="Cambria" pitchFamily="18" charset="0"/>
              </a:rPr>
              <a:t>ministry of condemnation</a:t>
            </a:r>
            <a:r>
              <a:rPr lang="en-US" sz="2800" dirty="0" smtClean="0">
                <a:latin typeface="Calibri" panose="020F0502020204030204" pitchFamily="34" charset="0"/>
                <a:cs typeface="Calibri" panose="020F0502020204030204" pitchFamily="34" charset="0"/>
              </a:rPr>
              <a:t>”  (i.e. the </a:t>
            </a:r>
            <a:r>
              <a:rPr lang="en-US" sz="2800" dirty="0" smtClean="0">
                <a:latin typeface="Calibri" panose="020F0502020204030204" pitchFamily="34" charset="0"/>
                <a:cs typeface="Calibri" panose="020F0502020204030204" pitchFamily="34" charset="0"/>
              </a:rPr>
              <a:t>Old Covenant </a:t>
            </a:r>
            <a:r>
              <a:rPr lang="en-US" sz="2800" dirty="0" smtClean="0">
                <a:latin typeface="Calibri" panose="020F0502020204030204" pitchFamily="34" charset="0"/>
                <a:cs typeface="Calibri" panose="020F0502020204030204" pitchFamily="34" charset="0"/>
              </a:rPr>
              <a:t>which brings about the condemnation of those who trust in it for salvation) (v.9)</a:t>
            </a:r>
          </a:p>
          <a:p>
            <a:pPr eaLnBrk="1" hangingPunct="1">
              <a:lnSpc>
                <a:spcPct val="90000"/>
              </a:lnSpc>
              <a:defRPr/>
            </a:pPr>
            <a:r>
              <a:rPr lang="en-US" sz="2800" dirty="0" smtClean="0">
                <a:latin typeface="Calibri" panose="020F0502020204030204" pitchFamily="34" charset="0"/>
                <a:cs typeface="Calibri" panose="020F0502020204030204" pitchFamily="34" charset="0"/>
              </a:rPr>
              <a:t>The </a:t>
            </a:r>
            <a:r>
              <a:rPr lang="en-US" sz="2800" dirty="0" smtClean="0">
                <a:latin typeface="Calibri" panose="020F0502020204030204" pitchFamily="34" charset="0"/>
                <a:cs typeface="Calibri" panose="020F0502020204030204" pitchFamily="34" charset="0"/>
              </a:rPr>
              <a:t>New Covenant </a:t>
            </a:r>
            <a:r>
              <a:rPr lang="en-US" sz="2800" dirty="0" smtClean="0">
                <a:latin typeface="Calibri" panose="020F0502020204030204" pitchFamily="34" charset="0"/>
                <a:cs typeface="Calibri" panose="020F0502020204030204" pitchFamily="34" charset="0"/>
              </a:rPr>
              <a:t>“</a:t>
            </a:r>
            <a:r>
              <a:rPr lang="en-US" sz="2800" i="1" dirty="0">
                <a:solidFill>
                  <a:srgbClr val="66FFFF"/>
                </a:solidFill>
                <a:latin typeface="Cambria" pitchFamily="18" charset="0"/>
              </a:rPr>
              <a:t>is permanent</a:t>
            </a:r>
            <a:r>
              <a:rPr lang="en-US" sz="2800" dirty="0" smtClean="0">
                <a:latin typeface="Calibri" panose="020F0502020204030204" pitchFamily="34" charset="0"/>
                <a:cs typeface="Calibri" panose="020F0502020204030204" pitchFamily="34" charset="0"/>
              </a:rPr>
              <a:t>” and therefore “</a:t>
            </a:r>
            <a:r>
              <a:rPr lang="en-US" sz="2800" i="1" dirty="0">
                <a:solidFill>
                  <a:srgbClr val="66FFFF"/>
                </a:solidFill>
                <a:latin typeface="Cambria" pitchFamily="18" charset="0"/>
              </a:rPr>
              <a:t>much more</a:t>
            </a:r>
            <a:r>
              <a:rPr lang="en-US" sz="2800" dirty="0" smtClean="0">
                <a:latin typeface="Calibri" panose="020F0502020204030204" pitchFamily="34" charset="0"/>
                <a:cs typeface="Calibri" panose="020F0502020204030204" pitchFamily="34" charset="0"/>
              </a:rPr>
              <a:t>” glorious than the “</a:t>
            </a:r>
            <a:r>
              <a:rPr lang="en-US" sz="2800" i="1" dirty="0">
                <a:solidFill>
                  <a:srgbClr val="66FFFF"/>
                </a:solidFill>
                <a:latin typeface="Cambria" pitchFamily="18" charset="0"/>
              </a:rPr>
              <a:t>glorious</a:t>
            </a:r>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O</a:t>
            </a:r>
            <a:r>
              <a:rPr lang="en-US" sz="2800" dirty="0" smtClean="0">
                <a:latin typeface="Calibri" panose="020F0502020204030204" pitchFamily="34" charset="0"/>
                <a:cs typeface="Calibri" panose="020F0502020204030204" pitchFamily="34" charset="0"/>
              </a:rPr>
              <a:t>ld Covenant </a:t>
            </a:r>
            <a:r>
              <a:rPr lang="en-US" sz="2800" dirty="0" smtClean="0">
                <a:latin typeface="Calibri" panose="020F0502020204030204" pitchFamily="34" charset="0"/>
                <a:cs typeface="Calibri" panose="020F0502020204030204" pitchFamily="34" charset="0"/>
              </a:rPr>
              <a:t>which “</a:t>
            </a:r>
            <a:r>
              <a:rPr lang="en-US" sz="2800" i="1" dirty="0">
                <a:solidFill>
                  <a:srgbClr val="66FFFF"/>
                </a:solidFill>
                <a:latin typeface="Cambria" pitchFamily="18" charset="0"/>
              </a:rPr>
              <a:t>was being brought to an end</a:t>
            </a:r>
            <a:r>
              <a:rPr lang="en-US" sz="2800" dirty="0" smtClean="0">
                <a:latin typeface="Calibri" panose="020F0502020204030204" pitchFamily="34" charset="0"/>
                <a:cs typeface="Calibri" panose="020F0502020204030204" pitchFamily="34" charset="0"/>
              </a:rPr>
              <a:t>” – even from the </a:t>
            </a:r>
            <a:r>
              <a:rPr lang="en-US" sz="2800" dirty="0" smtClean="0">
                <a:latin typeface="Calibri" panose="020F0502020204030204" pitchFamily="34" charset="0"/>
                <a:cs typeface="Calibri" panose="020F0502020204030204" pitchFamily="34" charset="0"/>
              </a:rPr>
              <a:t>time it </a:t>
            </a:r>
            <a:r>
              <a:rPr lang="en-US" sz="2800" dirty="0" smtClean="0">
                <a:latin typeface="Calibri" panose="020F0502020204030204" pitchFamily="34" charset="0"/>
                <a:cs typeface="Calibri" panose="020F0502020204030204" pitchFamily="34" charset="0"/>
              </a:rPr>
              <a:t>was being instituted! </a:t>
            </a:r>
            <a:r>
              <a:rPr lang="en-US" sz="2800" dirty="0">
                <a:latin typeface="Calibri" panose="020F0502020204030204" pitchFamily="34" charset="0"/>
                <a:cs typeface="Calibri" panose="020F0502020204030204" pitchFamily="34" charset="0"/>
              </a:rPr>
              <a:t>(</a:t>
            </a:r>
            <a:r>
              <a:rPr lang="en-US" sz="2800" dirty="0" smtClean="0">
                <a:latin typeface="Calibri" panose="020F0502020204030204" pitchFamily="34" charset="0"/>
                <a:cs typeface="Calibri" panose="020F0502020204030204" pitchFamily="34" charset="0"/>
              </a:rPr>
              <a:t>v.11 cf. Hebrews 8:13)</a:t>
            </a:r>
            <a:endParaRPr lang="en-US" sz="2800" dirty="0" smtClean="0">
              <a:latin typeface="Calibri" panose="020F0502020204030204" pitchFamily="34" charset="0"/>
              <a:cs typeface="Calibri" panose="020F0502020204030204" pitchFamily="34" charset="0"/>
            </a:endParaRPr>
          </a:p>
        </p:txBody>
      </p:sp>
      <p:sp>
        <p:nvSpPr>
          <p:cNvPr id="5" name="Rectangle 2"/>
          <p:cNvSpPr>
            <a:spLocks noGrp="1" noChangeArrowheads="1"/>
          </p:cNvSpPr>
          <p:nvPr>
            <p:ph type="title"/>
          </p:nvPr>
        </p:nvSpPr>
        <p:spPr>
          <a:xfrm>
            <a:off x="0" y="20715"/>
            <a:ext cx="9144000" cy="741285"/>
          </a:xfrm>
        </p:spPr>
        <p:txBody>
          <a:bodyPr/>
          <a:lstStyle/>
          <a:p>
            <a:pPr eaLnBrk="1" hangingPunct="1">
              <a:defRPr/>
            </a:pPr>
            <a:r>
              <a:rPr lang="en-US" sz="3600" b="1" dirty="0"/>
              <a:t>The New Covenant is Superior</a:t>
            </a:r>
            <a:endParaRPr lang="en-US" sz="3600" i="1" dirty="0" smtClean="0">
              <a:solidFill>
                <a:srgbClr val="66FFFF"/>
              </a:solidFill>
              <a:latin typeface="Times New Roman" pitchFamily="18" charset="0"/>
            </a:endParaRP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1" end="1"/>
                                            </p:txEl>
                                          </p:spTgt>
                                        </p:tgtEl>
                                        <p:attrNameLst>
                                          <p:attrName>style.visibility</p:attrName>
                                        </p:attrNameLst>
                                      </p:cBhvr>
                                      <p:to>
                                        <p:strVal val="visible"/>
                                      </p:to>
                                    </p:set>
                                    <p:animEffect transition="in" filter="dissolve">
                                      <p:cBhvr>
                                        <p:cTn id="7" dur="500"/>
                                        <p:tgtEl>
                                          <p:spTgt spid="747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2" end="2"/>
                                            </p:txEl>
                                          </p:spTgt>
                                        </p:tgtEl>
                                        <p:attrNameLst>
                                          <p:attrName>style.visibility</p:attrName>
                                        </p:attrNameLst>
                                      </p:cBhvr>
                                      <p:to>
                                        <p:strVal val="visible"/>
                                      </p:to>
                                    </p:set>
                                    <p:animEffect transition="in" filter="dissolve">
                                      <p:cBhvr>
                                        <p:cTn id="12" dur="500"/>
                                        <p:tgtEl>
                                          <p:spTgt spid="74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381000" y="533401"/>
            <a:ext cx="8305800" cy="2971800"/>
          </a:xfrm>
        </p:spPr>
        <p:txBody>
          <a:bodyPr/>
          <a:lstStyle/>
          <a:p>
            <a:pPr eaLnBrk="1" hangingPunct="1">
              <a:defRPr/>
            </a:pPr>
            <a:r>
              <a:rPr lang="en-US" sz="6000" b="1" dirty="0" smtClean="0"/>
              <a:t>The New Covenant is Superior to the Old Covenant</a:t>
            </a:r>
          </a:p>
        </p:txBody>
      </p:sp>
      <p:sp>
        <p:nvSpPr>
          <p:cNvPr id="56323" name="Rectangle 3"/>
          <p:cNvSpPr>
            <a:spLocks noGrp="1" noChangeArrowheads="1"/>
          </p:cNvSpPr>
          <p:nvPr>
            <p:ph type="subTitle" idx="1"/>
          </p:nvPr>
        </p:nvSpPr>
        <p:spPr>
          <a:xfrm>
            <a:off x="381000" y="3886200"/>
            <a:ext cx="8382000" cy="1752600"/>
          </a:xfrm>
        </p:spPr>
        <p:txBody>
          <a:bodyPr/>
          <a:lstStyle/>
          <a:p>
            <a:pPr eaLnBrk="1" hangingPunct="1">
              <a:defRPr/>
            </a:pPr>
            <a:r>
              <a:rPr lang="en-US" b="1" dirty="0" smtClean="0"/>
              <a:t>Exhibit </a:t>
            </a:r>
            <a:r>
              <a:rPr lang="en-US" b="1" dirty="0" smtClean="0"/>
              <a:t>C </a:t>
            </a:r>
            <a:r>
              <a:rPr lang="en-US" b="1" dirty="0" smtClean="0"/>
              <a:t>– </a:t>
            </a:r>
            <a:r>
              <a:rPr lang="en-US" b="1" dirty="0" smtClean="0"/>
              <a:t>Galatians 4:21-31</a:t>
            </a:r>
            <a:endParaRPr lang="en-US" b="1" dirty="0" smtClean="0"/>
          </a:p>
        </p:txBody>
      </p:sp>
    </p:spTree>
    <p:extLst>
      <p:ext uri="{BB962C8B-B14F-4D97-AF65-F5344CB8AC3E}">
        <p14:creationId xmlns:p14="http://schemas.microsoft.com/office/powerpoint/2010/main" val="761499423"/>
      </p:ext>
    </p:extLst>
  </p:cSld>
  <p:clrMapOvr>
    <a:overrideClrMapping bg1="dk2" tx1="lt1" bg2="dk1" tx2="lt2" accent1="accent1" accent2="accent2" accent3="accent3" accent4="accent4" accent5="accent5" accent6="accent6" hlink="hlink" folHlink="folHlink"/>
  </p:clrMapOvr>
  <p:transition>
    <p:newsflash/>
  </p:transition>
  <p:timing>
    <p:tnLst>
      <p:par>
        <p:cTn id="1" dur="indefinite" restart="never" nodeType="tmRoot"/>
      </p:par>
    </p:tn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3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4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5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6_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7_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ainbow">
  <a:themeElements>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ainbo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ainbo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ainbo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ainbo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ainbo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ainbo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ainbo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ainbo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ainbo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ainbo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ainbo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ainbo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ars">
  <a:themeElements>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r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ses">
  <a:themeElements>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s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s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s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s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s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s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s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s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s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s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s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s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David">
  <a:themeElements>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av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v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av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av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av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av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av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av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av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v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av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av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Jesus">
  <a:themeElements>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esu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es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es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es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es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es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esu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es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es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es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es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es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ldnew">
  <a:themeElements>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d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d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d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d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d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d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d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d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d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d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d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d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waterfall">
  <a:themeElements>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aterf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aterfa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aterfa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aterfa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aterfa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aterfa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aterfal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aterfa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aterfa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aterfa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aterfa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aterfa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11.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12.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2.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3.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4.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5.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6.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7.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8.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9.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docProps/app.xml><?xml version="1.0" encoding="utf-8"?>
<Properties xmlns="http://schemas.openxmlformats.org/officeDocument/2006/extended-properties" xmlns:vt="http://schemas.openxmlformats.org/officeDocument/2006/docPropsVTypes">
  <Template>Maple</Template>
  <TotalTime>26422</TotalTime>
  <Words>1740</Words>
  <Application>Microsoft Office PowerPoint</Application>
  <PresentationFormat>On-screen Show (4:3)</PresentationFormat>
  <Paragraphs>68</Paragraphs>
  <Slides>16</Slides>
  <Notes>0</Notes>
  <HiddenSlides>0</HiddenSlides>
  <MMClips>0</MMClips>
  <ScaleCrop>false</ScaleCrop>
  <HeadingPairs>
    <vt:vector size="4" baseType="variant">
      <vt:variant>
        <vt:lpstr>Theme</vt:lpstr>
      </vt:variant>
      <vt:variant>
        <vt:i4>17</vt:i4>
      </vt:variant>
      <vt:variant>
        <vt:lpstr>Slide Titles</vt:lpstr>
      </vt:variant>
      <vt:variant>
        <vt:i4>16</vt:i4>
      </vt:variant>
    </vt:vector>
  </HeadingPairs>
  <TitlesOfParts>
    <vt:vector size="33" baseType="lpstr">
      <vt:lpstr>Clouds</vt:lpstr>
      <vt:lpstr>Rainbow</vt:lpstr>
      <vt:lpstr>Stars</vt:lpstr>
      <vt:lpstr>Moses</vt:lpstr>
      <vt:lpstr>David</vt:lpstr>
      <vt:lpstr>Jesus</vt:lpstr>
      <vt:lpstr>oldnew</vt:lpstr>
      <vt:lpstr>Balance</vt:lpstr>
      <vt:lpstr>waterfall</vt:lpstr>
      <vt:lpstr>sunset</vt:lpstr>
      <vt:lpstr>1_sunset</vt:lpstr>
      <vt:lpstr>2_sunset</vt:lpstr>
      <vt:lpstr>3_sunset</vt:lpstr>
      <vt:lpstr>4_sunset</vt:lpstr>
      <vt:lpstr>5_sunset</vt:lpstr>
      <vt:lpstr>6_Balance</vt:lpstr>
      <vt:lpstr>7_Balance</vt:lpstr>
      <vt:lpstr>New Covenant Theology</vt:lpstr>
      <vt:lpstr>Brief Review</vt:lpstr>
      <vt:lpstr>Brief Review</vt:lpstr>
      <vt:lpstr>Brief Review</vt:lpstr>
      <vt:lpstr>Brief Review</vt:lpstr>
      <vt:lpstr>Brief Review</vt:lpstr>
      <vt:lpstr>The New Covenant is Superior</vt:lpstr>
      <vt:lpstr>The New Covenant is Superior</vt:lpstr>
      <vt:lpstr>The New Covenant is Superior to the Old Covenant</vt:lpstr>
      <vt:lpstr>Why Did Paul Write Galatians?</vt:lpstr>
      <vt:lpstr>Why Did Paul Write Galatians?</vt:lpstr>
      <vt:lpstr>The New Covenant is Superior</vt:lpstr>
      <vt:lpstr>The New Covenant is Superior</vt:lpstr>
      <vt:lpstr>Genesis 21:5-14</vt:lpstr>
      <vt:lpstr>Genesis 21:5-14 (continued)</vt:lpstr>
      <vt:lpstr>Questions</vt:lpstr>
    </vt:vector>
  </TitlesOfParts>
  <Company>ALLTEL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1203</cp:revision>
  <dcterms:created xsi:type="dcterms:W3CDTF">2002-05-29T23:51:15Z</dcterms:created>
  <dcterms:modified xsi:type="dcterms:W3CDTF">2017-07-23T17:56:15Z</dcterms:modified>
</cp:coreProperties>
</file>