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9.xml" ContentType="application/vnd.openxmlformats-officedocument.theme+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10.xml" ContentType="application/vnd.openxmlformats-officedocument.theme+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theme/theme11.xml" ContentType="application/vnd.openxmlformats-officedocument.theme+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theme/theme12.xml" ContentType="application/vnd.openxmlformats-officedocument.theme+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theme/theme13.xml" ContentType="application/vnd.openxmlformats-officedocument.theme+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theme/theme14.xml" ContentType="application/vnd.openxmlformats-officedocument.theme+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theme/theme15.xml" ContentType="application/vnd.openxmlformats-officedocument.theme+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theme/theme16.xml" ContentType="application/vnd.openxmlformats-officedocument.theme+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theme/theme17.xml" ContentType="application/vnd.openxmlformats-officedocument.theme+xml"/>
  <Override PartName="/ppt/theme/theme18.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 id="2147483655" r:id="rId2"/>
    <p:sldMasterId id="2147483657" r:id="rId3"/>
    <p:sldMasterId id="2147483659" r:id="rId4"/>
    <p:sldMasterId id="2147483661" r:id="rId5"/>
    <p:sldMasterId id="2147483663" r:id="rId6"/>
    <p:sldMasterId id="2147483667" r:id="rId7"/>
    <p:sldMasterId id="2147483665" r:id="rId8"/>
    <p:sldMasterId id="2147484058" r:id="rId9"/>
    <p:sldMasterId id="2147484095" r:id="rId10"/>
    <p:sldMasterId id="2147484156" r:id="rId11"/>
    <p:sldMasterId id="2147484181" r:id="rId12"/>
    <p:sldMasterId id="2147484218" r:id="rId13"/>
    <p:sldMasterId id="2147484320" r:id="rId14"/>
    <p:sldMasterId id="2147484397" r:id="rId15"/>
    <p:sldMasterId id="2147484458" r:id="rId16"/>
    <p:sldMasterId id="2147484470" r:id="rId17"/>
  </p:sldMasterIdLst>
  <p:notesMasterIdLst>
    <p:notesMasterId r:id="rId33"/>
  </p:notesMasterIdLst>
  <p:sldIdLst>
    <p:sldId id="519" r:id="rId18"/>
    <p:sldId id="459" r:id="rId19"/>
    <p:sldId id="455" r:id="rId20"/>
    <p:sldId id="533" r:id="rId21"/>
    <p:sldId id="542" r:id="rId22"/>
    <p:sldId id="534" r:id="rId23"/>
    <p:sldId id="535" r:id="rId24"/>
    <p:sldId id="530" r:id="rId25"/>
    <p:sldId id="532" r:id="rId26"/>
    <p:sldId id="543" r:id="rId27"/>
    <p:sldId id="539" r:id="rId28"/>
    <p:sldId id="538" r:id="rId29"/>
    <p:sldId id="537" r:id="rId30"/>
    <p:sldId id="531" r:id="rId31"/>
    <p:sldId id="540" r:id="rId32"/>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CCCC"/>
    <a:srgbClr val="0000FF"/>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57" autoAdjust="0"/>
    <p:restoredTop sz="94707" autoAdjust="0"/>
  </p:normalViewPr>
  <p:slideViewPr>
    <p:cSldViewPr>
      <p:cViewPr varScale="1">
        <p:scale>
          <a:sx n="113" d="100"/>
          <a:sy n="113" d="100"/>
        </p:scale>
        <p:origin x="-84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1.xml"/><Relationship Id="rId26"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slide" Target="slides/slide4.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8.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3.xml"/><Relationship Id="rId29"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2.xml"/><Relationship Id="rId31"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0482DD3-AEB0-4215-BBDC-D2DE80D82A63}" type="slidenum">
              <a:rPr lang="en-US" smtClean="0"/>
              <a:pPr>
                <a:defRPr/>
              </a:pPr>
              <a:t>8</a:t>
            </a:fld>
            <a:endParaRPr lang="en-US"/>
          </a:p>
        </p:txBody>
      </p:sp>
    </p:spTree>
    <p:extLst>
      <p:ext uri="{BB962C8B-B14F-4D97-AF65-F5344CB8AC3E}">
        <p14:creationId xmlns:p14="http://schemas.microsoft.com/office/powerpoint/2010/main" val="3204940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0482DD3-AEB0-4215-BBDC-D2DE80D82A63}" type="slidenum">
              <a:rPr lang="en-US" smtClean="0"/>
              <a:pPr>
                <a:defRPr/>
              </a:pPr>
              <a:t>9</a:t>
            </a:fld>
            <a:endParaRPr lang="en-US" dirty="0"/>
          </a:p>
        </p:txBody>
      </p:sp>
    </p:spTree>
    <p:extLst>
      <p:ext uri="{BB962C8B-B14F-4D97-AF65-F5344CB8AC3E}">
        <p14:creationId xmlns:p14="http://schemas.microsoft.com/office/powerpoint/2010/main" val="3204940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0482DD3-AEB0-4215-BBDC-D2DE80D82A63}" type="slidenum">
              <a:rPr lang="en-US" smtClean="0"/>
              <a:pPr>
                <a:defRPr/>
              </a:pPr>
              <a:t>10</a:t>
            </a:fld>
            <a:endParaRPr lang="en-US" dirty="0"/>
          </a:p>
        </p:txBody>
      </p:sp>
    </p:spTree>
    <p:extLst>
      <p:ext uri="{BB962C8B-B14F-4D97-AF65-F5344CB8AC3E}">
        <p14:creationId xmlns:p14="http://schemas.microsoft.com/office/powerpoint/2010/main" val="3204940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0482DD3-AEB0-4215-BBDC-D2DE80D82A63}" type="slidenum">
              <a:rPr lang="en-US" smtClean="0"/>
              <a:pPr>
                <a:defRPr/>
              </a:pPr>
              <a:t>11</a:t>
            </a:fld>
            <a:endParaRPr lang="en-US" dirty="0"/>
          </a:p>
        </p:txBody>
      </p:sp>
    </p:spTree>
    <p:extLst>
      <p:ext uri="{BB962C8B-B14F-4D97-AF65-F5344CB8AC3E}">
        <p14:creationId xmlns:p14="http://schemas.microsoft.com/office/powerpoint/2010/main" val="3204940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0482DD3-AEB0-4215-BBDC-D2DE80D82A63}" type="slidenum">
              <a:rPr lang="en-US" smtClean="0"/>
              <a:pPr>
                <a:defRPr/>
              </a:pPr>
              <a:t>12</a:t>
            </a:fld>
            <a:endParaRPr lang="en-US" dirty="0"/>
          </a:p>
        </p:txBody>
      </p:sp>
    </p:spTree>
    <p:extLst>
      <p:ext uri="{BB962C8B-B14F-4D97-AF65-F5344CB8AC3E}">
        <p14:creationId xmlns:p14="http://schemas.microsoft.com/office/powerpoint/2010/main" val="32049409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0482DD3-AEB0-4215-BBDC-D2DE80D82A63}" type="slidenum">
              <a:rPr lang="en-US" smtClean="0"/>
              <a:pPr>
                <a:defRPr/>
              </a:pPr>
              <a:t>13</a:t>
            </a:fld>
            <a:endParaRPr lang="en-US" dirty="0"/>
          </a:p>
        </p:txBody>
      </p:sp>
    </p:spTree>
    <p:extLst>
      <p:ext uri="{BB962C8B-B14F-4D97-AF65-F5344CB8AC3E}">
        <p14:creationId xmlns:p14="http://schemas.microsoft.com/office/powerpoint/2010/main" val="3204940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0482DD3-AEB0-4215-BBDC-D2DE80D82A63}" type="slidenum">
              <a:rPr lang="en-US" smtClean="0"/>
              <a:pPr>
                <a:defRPr/>
              </a:pPr>
              <a:t>14</a:t>
            </a:fld>
            <a:endParaRPr lang="en-US" dirty="0"/>
          </a:p>
        </p:txBody>
      </p:sp>
    </p:spTree>
    <p:extLst>
      <p:ext uri="{BB962C8B-B14F-4D97-AF65-F5344CB8AC3E}">
        <p14:creationId xmlns:p14="http://schemas.microsoft.com/office/powerpoint/2010/main" val="32049409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495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CC765C9-B54E-4D11-9C11-A4DD2A1B06E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079195-FF8B-4A91-81C4-997B732579C6}"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414467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419357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713155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9873441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495514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630647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123487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14364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038606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169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456378-2554-4B67-9C71-718D62CC5E13}"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484554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982595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7164721"/>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831595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01112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207081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1497995"/>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7046265"/>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4882186"/>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02930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5462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5C288B9-6A6D-4A9D-99E9-F81C44D2CD5F}" type="slidenum">
              <a:rPr lang="en-US"/>
              <a:pPr>
                <a:defRPr/>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7632571"/>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3752383"/>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525413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7146396"/>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748556"/>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99482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pPr>
              <a:defRPr/>
            </a:pPr>
            <a:endParaRPr>
              <a:solidFill>
                <a:srgbClr val="795339"/>
              </a:solidFill>
            </a:endParaRPr>
          </a:p>
        </p:txBody>
      </p:sp>
      <p:sp>
        <p:nvSpPr>
          <p:cNvPr id="9" name="Rectangle 14"/>
          <p:cNvSpPr>
            <a:spLocks noGrp="1"/>
          </p:cNvSpPr>
          <p:nvPr>
            <p:ph type="sldNum" sz="quarter" idx="11"/>
          </p:nvPr>
        </p:nvSpPr>
        <p:spPr/>
        <p:txBody>
          <a:bodyPr/>
          <a:lstStyle>
            <a:lvl1pPr>
              <a:defRPr lang="en-US" smtClean="0"/>
            </a:lvl1pPr>
          </a:lstStyle>
          <a:p>
            <a:pPr>
              <a:defRPr/>
            </a:pPr>
            <a:fld id="{0BCAFD7F-5138-4ECE-A628-1F13A6C2463B}" type="slidenum">
              <a:rPr>
                <a:solidFill>
                  <a:srgbClr val="795339"/>
                </a:solidFill>
              </a:rPr>
              <a:pPr>
                <a:defRPr/>
              </a:pPr>
              <a:t>‹#›</a:t>
            </a:fld>
            <a:endParaRPr>
              <a:solidFill>
                <a:srgbClr val="795339"/>
              </a:solidFill>
            </a:endParaRPr>
          </a:p>
        </p:txBody>
      </p:sp>
      <p:sp>
        <p:nvSpPr>
          <p:cNvPr id="25" name="Rectangle 27"/>
          <p:cNvSpPr>
            <a:spLocks noGrp="1"/>
          </p:cNvSpPr>
          <p:nvPr>
            <p:ph type="ftr" sz="quarter" idx="12"/>
          </p:nvPr>
        </p:nvSpPr>
        <p:spPr/>
        <p:txBody>
          <a:bodyPr/>
          <a:lstStyle>
            <a:lvl1pPr>
              <a:defRPr lang="en-US" smtClean="0"/>
            </a:lvl1pPr>
          </a:lstStyle>
          <a:p>
            <a:pPr>
              <a:defRPr/>
            </a:pPr>
            <a:endParaRPr>
              <a:solidFill>
                <a:srgbClr val="795339"/>
              </a:solidFill>
            </a:endParaRPr>
          </a:p>
        </p:txBody>
      </p:sp>
    </p:spTree>
    <p:extLst>
      <p:ext uri="{BB962C8B-B14F-4D97-AF65-F5344CB8AC3E}">
        <p14:creationId xmlns:p14="http://schemas.microsoft.com/office/powerpoint/2010/main" val="64189852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lvl1pPr marL="27432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p:cNvSpPr>
          <p:nvPr>
            <p:ph type="dt" sz="half" idx="10"/>
          </p:nvPr>
        </p:nvSpPr>
        <p:spPr/>
        <p:txBody>
          <a:bodyPr/>
          <a:lstStyle/>
          <a:p>
            <a:pPr>
              <a:defRPr/>
            </a:pPr>
            <a:endParaRPr>
              <a:solidFill>
                <a:srgbClr val="795339"/>
              </a:solidFill>
            </a:endParaRPr>
          </a:p>
        </p:txBody>
      </p:sp>
      <p:sp>
        <p:nvSpPr>
          <p:cNvPr id="5" name="Rectangle 5"/>
          <p:cNvSpPr>
            <a:spLocks noGrp="1"/>
          </p:cNvSpPr>
          <p:nvPr>
            <p:ph type="ftr" sz="quarter" idx="11"/>
          </p:nvPr>
        </p:nvSpPr>
        <p:spPr/>
        <p:txBody>
          <a:bodyPr/>
          <a:lstStyle/>
          <a:p>
            <a:pPr>
              <a:defRPr/>
            </a:pPr>
            <a:endParaRPr>
              <a:solidFill>
                <a:srgbClr val="795339"/>
              </a:solidFill>
            </a:endParaRPr>
          </a:p>
        </p:txBody>
      </p:sp>
      <p:sp>
        <p:nvSpPr>
          <p:cNvPr id="6" name="Rectangle 6"/>
          <p:cNvSpPr>
            <a:spLocks noGrp="1"/>
          </p:cNvSpPr>
          <p:nvPr>
            <p:ph type="sldNum" sz="quarter" idx="12"/>
          </p:nvPr>
        </p:nvSpPr>
        <p:spPr/>
        <p:txBody>
          <a:bodyPr/>
          <a:lstStyle/>
          <a:p>
            <a:pPr>
              <a:defRPr/>
            </a:pPr>
            <a:fld id="{07ACAE55-293C-4F49-BB54-1B45CF2C768F}"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82208367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p:txBody>
          <a:bodyPr/>
          <a:lstStyle/>
          <a:p>
            <a:pPr>
              <a:defRPr/>
            </a:pPr>
            <a:endParaRPr>
              <a:solidFill>
                <a:srgbClr val="795339"/>
              </a:solidFill>
            </a:endParaRPr>
          </a:p>
        </p:txBody>
      </p:sp>
      <p:sp>
        <p:nvSpPr>
          <p:cNvPr id="5" name="Rectangle 5"/>
          <p:cNvSpPr>
            <a:spLocks noGrp="1"/>
          </p:cNvSpPr>
          <p:nvPr>
            <p:ph type="ftr" sz="quarter" idx="11"/>
          </p:nvPr>
        </p:nvSpPr>
        <p:spPr/>
        <p:txBody>
          <a:bodyPr/>
          <a:lstStyle/>
          <a:p>
            <a:pPr>
              <a:defRPr/>
            </a:pPr>
            <a:endParaRPr>
              <a:solidFill>
                <a:srgbClr val="795339"/>
              </a:solidFill>
            </a:endParaRPr>
          </a:p>
        </p:txBody>
      </p:sp>
      <p:sp>
        <p:nvSpPr>
          <p:cNvPr id="6" name="Rectangle 6"/>
          <p:cNvSpPr>
            <a:spLocks noGrp="1"/>
          </p:cNvSpPr>
          <p:nvPr>
            <p:ph type="sldNum" sz="quarter" idx="12"/>
          </p:nvPr>
        </p:nvSpPr>
        <p:spPr/>
        <p:txBody>
          <a:bodyPr/>
          <a:lstStyle/>
          <a:p>
            <a:pPr>
              <a:defRPr/>
            </a:pPr>
            <a:fld id="{2520DDC2-DC64-4620-81EC-41C8EC09BE77}"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73732822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pPr>
              <a:defRPr/>
            </a:pPr>
            <a:endParaRPr>
              <a:solidFill>
                <a:srgbClr val="795339"/>
              </a:solidFill>
            </a:endParaRPr>
          </a:p>
        </p:txBody>
      </p:sp>
      <p:sp>
        <p:nvSpPr>
          <p:cNvPr id="6" name="Rectangle 5"/>
          <p:cNvSpPr>
            <a:spLocks noGrp="1"/>
          </p:cNvSpPr>
          <p:nvPr>
            <p:ph type="ftr" sz="quarter" idx="11"/>
          </p:nvPr>
        </p:nvSpPr>
        <p:spPr/>
        <p:txBody>
          <a:bodyPr/>
          <a:lstStyle/>
          <a:p>
            <a:pPr>
              <a:defRPr/>
            </a:pPr>
            <a:endParaRPr>
              <a:solidFill>
                <a:srgbClr val="795339"/>
              </a:solidFill>
            </a:endParaRPr>
          </a:p>
        </p:txBody>
      </p:sp>
      <p:sp>
        <p:nvSpPr>
          <p:cNvPr id="7" name="Rectangle 6"/>
          <p:cNvSpPr>
            <a:spLocks noGrp="1"/>
          </p:cNvSpPr>
          <p:nvPr>
            <p:ph type="sldNum" sz="quarter" idx="12"/>
          </p:nvPr>
        </p:nvSpPr>
        <p:spPr/>
        <p:txBody>
          <a:bodyPr/>
          <a:lstStyle/>
          <a:p>
            <a:pPr>
              <a:defRPr/>
            </a:pPr>
            <a:fld id="{FBDC36CE-4FA8-460F-85BB-2FD596E262B5}"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23100065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F217AB-FA40-43CA-BE34-69F95A159EFA}" type="slidenum">
              <a:rPr lang="en-US"/>
              <a:pPr>
                <a:defRPr/>
              </a:pPr>
              <a:t>‹#›</a:t>
            </a:fld>
            <a:endParaRPr 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pPr>
              <a:defRPr/>
            </a:pPr>
            <a:endParaRPr>
              <a:solidFill>
                <a:srgbClr val="795339"/>
              </a:solidFill>
            </a:endParaRPr>
          </a:p>
        </p:txBody>
      </p:sp>
      <p:sp>
        <p:nvSpPr>
          <p:cNvPr id="8" name="Rectangle 7"/>
          <p:cNvSpPr>
            <a:spLocks noGrp="1"/>
          </p:cNvSpPr>
          <p:nvPr>
            <p:ph type="ftr" sz="quarter" idx="11"/>
          </p:nvPr>
        </p:nvSpPr>
        <p:spPr/>
        <p:txBody>
          <a:bodyPr/>
          <a:lstStyle/>
          <a:p>
            <a:pPr>
              <a:defRPr/>
            </a:pPr>
            <a:endParaRPr>
              <a:solidFill>
                <a:srgbClr val="795339"/>
              </a:solidFill>
            </a:endParaRPr>
          </a:p>
        </p:txBody>
      </p:sp>
      <p:sp>
        <p:nvSpPr>
          <p:cNvPr id="9" name="Rectangle 8"/>
          <p:cNvSpPr>
            <a:spLocks noGrp="1"/>
          </p:cNvSpPr>
          <p:nvPr>
            <p:ph type="sldNum" sz="quarter" idx="12"/>
          </p:nvPr>
        </p:nvSpPr>
        <p:spPr/>
        <p:txBody>
          <a:bodyPr/>
          <a:lstStyle/>
          <a:p>
            <a:pPr>
              <a:defRPr/>
            </a:pPr>
            <a:fld id="{1481F95D-4AD8-4E83-AC08-7B90492BECC6}"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413099982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pPr>
              <a:defRPr/>
            </a:pPr>
            <a:endParaRPr>
              <a:solidFill>
                <a:srgbClr val="795339"/>
              </a:solidFill>
            </a:endParaRPr>
          </a:p>
        </p:txBody>
      </p:sp>
      <p:sp>
        <p:nvSpPr>
          <p:cNvPr id="4" name="Rectangle 4"/>
          <p:cNvSpPr>
            <a:spLocks noGrp="1"/>
          </p:cNvSpPr>
          <p:nvPr>
            <p:ph type="ftr" sz="quarter" idx="11"/>
          </p:nvPr>
        </p:nvSpPr>
        <p:spPr/>
        <p:txBody>
          <a:bodyPr/>
          <a:lstStyle/>
          <a:p>
            <a:pPr>
              <a:defRPr/>
            </a:pPr>
            <a:endParaRPr>
              <a:solidFill>
                <a:srgbClr val="795339"/>
              </a:solidFill>
            </a:endParaRPr>
          </a:p>
        </p:txBody>
      </p:sp>
      <p:sp>
        <p:nvSpPr>
          <p:cNvPr id="5" name="Rectangle 5"/>
          <p:cNvSpPr>
            <a:spLocks noGrp="1"/>
          </p:cNvSpPr>
          <p:nvPr>
            <p:ph type="sldNum" sz="quarter" idx="12"/>
          </p:nvPr>
        </p:nvSpPr>
        <p:spPr/>
        <p:txBody>
          <a:bodyPr/>
          <a:lstStyle/>
          <a:p>
            <a:pPr>
              <a:defRPr/>
            </a:pPr>
            <a:fld id="{7780BE44-C398-4FA8-9E14-BD658105771C}"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4047279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pPr>
              <a:defRPr/>
            </a:pPr>
            <a:endParaRPr>
              <a:solidFill>
                <a:srgbClr val="795339"/>
              </a:solidFill>
            </a:endParaRPr>
          </a:p>
        </p:txBody>
      </p:sp>
      <p:sp>
        <p:nvSpPr>
          <p:cNvPr id="3" name="Rectangle 3"/>
          <p:cNvSpPr>
            <a:spLocks noGrp="1"/>
          </p:cNvSpPr>
          <p:nvPr>
            <p:ph type="ftr" sz="quarter" idx="11"/>
          </p:nvPr>
        </p:nvSpPr>
        <p:spPr/>
        <p:txBody>
          <a:bodyPr/>
          <a:lstStyle/>
          <a:p>
            <a:pPr>
              <a:defRPr/>
            </a:pPr>
            <a:endParaRPr>
              <a:solidFill>
                <a:srgbClr val="795339"/>
              </a:solidFill>
            </a:endParaRPr>
          </a:p>
        </p:txBody>
      </p:sp>
      <p:sp>
        <p:nvSpPr>
          <p:cNvPr id="4" name="Rectangle 4"/>
          <p:cNvSpPr>
            <a:spLocks noGrp="1"/>
          </p:cNvSpPr>
          <p:nvPr>
            <p:ph type="sldNum" sz="quarter" idx="12"/>
          </p:nvPr>
        </p:nvSpPr>
        <p:spPr/>
        <p:txBody>
          <a:bodyPr/>
          <a:lstStyle/>
          <a:p>
            <a:pPr>
              <a:defRPr/>
            </a:pPr>
            <a:fld id="{6CD59913-7EF5-47DD-AB06-B43D908C83BF}"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3362164535"/>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pPr>
              <a:defRPr/>
            </a:pPr>
            <a:endParaRPr>
              <a:solidFill>
                <a:srgbClr val="795339"/>
              </a:solidFill>
            </a:endParaRPr>
          </a:p>
        </p:txBody>
      </p:sp>
      <p:sp>
        <p:nvSpPr>
          <p:cNvPr id="6" name="Rectangle 5"/>
          <p:cNvSpPr>
            <a:spLocks noGrp="1"/>
          </p:cNvSpPr>
          <p:nvPr>
            <p:ph type="ftr" sz="quarter" idx="11"/>
          </p:nvPr>
        </p:nvSpPr>
        <p:spPr/>
        <p:txBody>
          <a:bodyPr/>
          <a:lstStyle/>
          <a:p>
            <a:pPr>
              <a:defRPr/>
            </a:pPr>
            <a:endParaRPr>
              <a:solidFill>
                <a:srgbClr val="795339"/>
              </a:solidFill>
            </a:endParaRPr>
          </a:p>
        </p:txBody>
      </p:sp>
      <p:sp>
        <p:nvSpPr>
          <p:cNvPr id="7" name="Rectangle 6"/>
          <p:cNvSpPr>
            <a:spLocks noGrp="1"/>
          </p:cNvSpPr>
          <p:nvPr>
            <p:ph type="sldNum" sz="quarter" idx="12"/>
          </p:nvPr>
        </p:nvSpPr>
        <p:spPr/>
        <p:txBody>
          <a:bodyPr/>
          <a:lstStyle/>
          <a:p>
            <a:pPr>
              <a:defRPr/>
            </a:pPr>
            <a:fld id="{9EDB0AB4-09D9-46F7-B14B-DC31C6723280}"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357948400"/>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indent="-274320">
              <a:buClr>
                <a:srgbClr val="AD2E27"/>
              </a:buClr>
              <a:buSzPct val="80000"/>
              <a:buFont typeface="Wingdings 2" pitchFamily="18" charset="2"/>
              <a:buNone/>
            </a:pPr>
            <a:endParaRPr lang="en-US" sz="2000">
              <a:solidFill>
                <a:prstClr val="white"/>
              </a:solidFill>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smtClean="0"/>
              <a:t>Click icon to add picture</a:t>
            </a:r>
            <a:endParaRPr lang="en-US" sz="200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pPr>
              <a:defRPr/>
            </a:pPr>
            <a:endParaRPr>
              <a:solidFill>
                <a:srgbClr val="795339"/>
              </a:solidFill>
            </a:endParaRPr>
          </a:p>
        </p:txBody>
      </p:sp>
      <p:sp>
        <p:nvSpPr>
          <p:cNvPr id="6" name="Rectangle 6"/>
          <p:cNvSpPr>
            <a:spLocks noGrp="1"/>
          </p:cNvSpPr>
          <p:nvPr>
            <p:ph type="ftr" sz="quarter" idx="11"/>
          </p:nvPr>
        </p:nvSpPr>
        <p:spPr/>
        <p:txBody>
          <a:bodyPr/>
          <a:lstStyle/>
          <a:p>
            <a:pPr>
              <a:defRPr/>
            </a:pPr>
            <a:endParaRPr>
              <a:solidFill>
                <a:srgbClr val="795339"/>
              </a:solidFill>
            </a:endParaRPr>
          </a:p>
        </p:txBody>
      </p:sp>
      <p:sp>
        <p:nvSpPr>
          <p:cNvPr id="7" name="Rectangle 7"/>
          <p:cNvSpPr>
            <a:spLocks noGrp="1"/>
          </p:cNvSpPr>
          <p:nvPr>
            <p:ph type="sldNum" sz="quarter" idx="12"/>
          </p:nvPr>
        </p:nvSpPr>
        <p:spPr/>
        <p:txBody>
          <a:bodyPr/>
          <a:lstStyle/>
          <a:p>
            <a:pPr>
              <a:defRPr/>
            </a:pPr>
            <a:fld id="{960A4B5C-27A1-43F9-9E38-48CF93CE84E8}"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243369646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a:solidFill>
                <a:srgbClr val="795339"/>
              </a:solidFill>
            </a:endParaRPr>
          </a:p>
        </p:txBody>
      </p:sp>
      <p:sp>
        <p:nvSpPr>
          <p:cNvPr id="5" name="Footer Placeholder 4"/>
          <p:cNvSpPr>
            <a:spLocks noGrp="1"/>
          </p:cNvSpPr>
          <p:nvPr>
            <p:ph type="ftr" sz="quarter" idx="11"/>
          </p:nvPr>
        </p:nvSpPr>
        <p:spPr/>
        <p:txBody>
          <a:bodyPr/>
          <a:lstStyle/>
          <a:p>
            <a:pPr>
              <a:defRPr/>
            </a:pPr>
            <a:endParaRPr>
              <a:solidFill>
                <a:srgbClr val="795339"/>
              </a:solidFill>
            </a:endParaRPr>
          </a:p>
        </p:txBody>
      </p:sp>
      <p:sp>
        <p:nvSpPr>
          <p:cNvPr id="6" name="Slide Number Placeholder 5"/>
          <p:cNvSpPr>
            <a:spLocks noGrp="1"/>
          </p:cNvSpPr>
          <p:nvPr>
            <p:ph type="sldNum" sz="quarter" idx="12"/>
          </p:nvPr>
        </p:nvSpPr>
        <p:spPr/>
        <p:txBody>
          <a:bodyPr/>
          <a:lstStyle/>
          <a:p>
            <a:pPr>
              <a:defRPr/>
            </a:pPr>
            <a:fld id="{CFD224D2-144B-4457-8A81-322C5DE7FF43}"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494397575"/>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a:solidFill>
                <a:srgbClr val="795339"/>
              </a:solidFill>
            </a:endParaRPr>
          </a:p>
        </p:txBody>
      </p:sp>
      <p:sp>
        <p:nvSpPr>
          <p:cNvPr id="5" name="Footer Placeholder 4"/>
          <p:cNvSpPr>
            <a:spLocks noGrp="1"/>
          </p:cNvSpPr>
          <p:nvPr>
            <p:ph type="ftr" sz="quarter" idx="11"/>
          </p:nvPr>
        </p:nvSpPr>
        <p:spPr/>
        <p:txBody>
          <a:bodyPr/>
          <a:lstStyle/>
          <a:p>
            <a:pPr>
              <a:defRPr/>
            </a:pPr>
            <a:endParaRPr>
              <a:solidFill>
                <a:srgbClr val="795339"/>
              </a:solidFill>
            </a:endParaRPr>
          </a:p>
        </p:txBody>
      </p:sp>
      <p:sp>
        <p:nvSpPr>
          <p:cNvPr id="6" name="Slide Number Placeholder 5"/>
          <p:cNvSpPr>
            <a:spLocks noGrp="1"/>
          </p:cNvSpPr>
          <p:nvPr>
            <p:ph type="sldNum" sz="quarter" idx="12"/>
          </p:nvPr>
        </p:nvSpPr>
        <p:spPr/>
        <p:txBody>
          <a:bodyPr/>
          <a:lstStyle/>
          <a:p>
            <a:pPr>
              <a:defRPr/>
            </a:pPr>
            <a:fld id="{E5F41947-5B1F-406C-BD1B-7FB7C149922F}"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2971118779"/>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60617315"/>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4822129"/>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36244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A2E23D-2C89-4F87-9E54-62CCDBA3C296}" type="slidenum">
              <a:rPr lang="en-US"/>
              <a:pPr>
                <a:defRPr/>
              </a:pPr>
              <a:t>‹#›</a:t>
            </a:fld>
            <a:endParaRPr lang="en-US"/>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62036936"/>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038317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13750580"/>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91982767"/>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2984356"/>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54241023"/>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16318113"/>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9205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500499"/>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82931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2F303F-B34B-475B-A533-3C8DEB18961F}" type="slidenum">
              <a:rPr lang="en-US"/>
              <a:pPr>
                <a:defRPr/>
              </a:pPr>
              <a:t>‹#›</a:t>
            </a:fld>
            <a:endParaRPr lang="en-US"/>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6224004"/>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7750662"/>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9282021"/>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811492"/>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37584001"/>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0276072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17471918"/>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2615425"/>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6898974"/>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1761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A764F8-85A8-4696-B295-8E907C14C9A6}" type="slidenum">
              <a:rPr lang="en-US"/>
              <a:pPr>
                <a:defRPr/>
              </a:pPr>
              <a:t>‹#›</a:t>
            </a:fld>
            <a:endParaRPr lang="en-US"/>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03304784"/>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672883"/>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508269"/>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78322837"/>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32047895"/>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7148533"/>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34110085"/>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6416426"/>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64712611"/>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985051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EF1F681-0494-4A88-B0B6-2E0958196A8D}" type="slidenum">
              <a:rPr lang="en-US"/>
              <a:pPr>
                <a:defRPr/>
              </a:pPr>
              <a:t>‹#›</a:t>
            </a:fld>
            <a:endParaRPr lang="en-US"/>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997448"/>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93763772"/>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12253900"/>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5170"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35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A22F02-9D4D-4365-9A60-CD7C7B4E8FE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34817091"/>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A89849-1C56-4371-9B43-5AF39FDFB73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43186891"/>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54D80C-6FA2-4C97-AF2B-0D6706FEFBE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172127268"/>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DA0BF2B-ECF4-4166-9AA4-A8535B90505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91402479"/>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DB797F-9369-4849-8CCD-3C3F2F2E8F2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32213735"/>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9819C9-EDB0-4AFF-BD50-14164D73E07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918552246"/>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6D68570-D208-45A6-8F60-4E70EA5D6A0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1045434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76AF9C-535D-47C9-AA6B-4D0951C1D021}" type="slidenum">
              <a:rPr lang="en-US"/>
              <a:pPr>
                <a:defRPr/>
              </a:pPr>
              <a:t>‹#›</a:t>
            </a:fld>
            <a:endParaRPr lang="en-US"/>
          </a:p>
        </p:txBody>
      </p:sp>
    </p:spTree>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A2AA83-4A4A-4DE6-9322-07368A2EA6D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39067497"/>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94ABA0-69E4-4A71-B9E9-073FBCBC211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567668584"/>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26AA82F-DED7-45EE-B7C4-6ECC0968856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20223704"/>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AECA77-96C3-4907-BF13-681E80F4DEF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66500455"/>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465331"/>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72885638"/>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639131"/>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2009231"/>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1580555"/>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699049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4E0DE7-BF0F-4C8F-9DBC-B285301F6D17}" type="slidenum">
              <a:rPr lang="en-US"/>
              <a:pPr>
                <a:defRPr/>
              </a:pPr>
              <a:t>‹#›</a:t>
            </a:fld>
            <a:endParaRPr lang="en-US"/>
          </a:p>
        </p:txBody>
      </p:sp>
    </p:spTree>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81587321"/>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2086562"/>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5086246"/>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29766965"/>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70616367"/>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76768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CF5FD-D95A-4C53-964C-7C986D2A6270}"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321DA0-ACB9-42ED-B15D-3CB1E01DE96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5F5497-75E8-4516-9795-D207788FC3F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61D431-0AB2-4B5B-9992-BD50D2EEE06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07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0DEA5F9-7924-4DAD-A0C3-46237210DEDB}"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F086CC-468D-4F20-BC8C-9F4B5216FED7}"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FED96B-BAA0-4BAB-B9DB-7E20DF02635C}"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855128-8748-4527-AAE4-704D5AB459F0}"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5F266D9-A218-48E8-B889-622369D5F621}"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E4412E3-59DD-440B-9778-AF8DC12DD89A}"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C7B8CA9-25FC-4345-9920-02F73D19F78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5ED685-89B6-452E-9A97-0D766D794D01}"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F86EC6-30FE-4AF1-871C-076E7CA70FB6}"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C7A7A0-0036-4981-99DE-C36FD95623C7}"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20D799-6D3A-45A7-9ADA-57CFBFC5DD81}"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4FB32D-18F4-4138-AD73-59622E78A90E}"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486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17560D7-9762-4889-A2B9-36F40CAD6552}"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5E4F91-9711-4E5A-9A1E-44A4F2220180}"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E50152-7FA0-4987-A0A6-3598161FE33A}"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B6EA71-82EF-4C30-836C-8B16754559E0}"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154571C-A398-4080-A248-109B2C079B55}"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505E867-2244-42E4-852F-DF882A2F75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AB6B5-BB2E-4C4D-9389-23036A0E0CE8}"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B8177E-C740-4424-BAD7-37B1E2C847DF}"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9D3071-0B10-45D5-A94E-AA6ACB7BAB27}"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571A8D-49DF-4304-B88D-AFF2697A99FC}"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7AA3E7-CFC1-43B0-9192-B40DA76B7290}"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6CA667-44EF-4514-AA95-CB00E2CC1353}"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896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E4A9EC6-505B-493A-8F7F-CF3863C5ECA7}"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9B4F36-EDDA-4ECB-B992-9A99A040491F}"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6F57FB-1660-4A1F-807C-1172D17631F8}"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6CF667-1317-4134-9DC7-8DFCA6E07EC8}"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7A7948-F99F-448C-B9AA-87406703B41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F7946E-3D06-4BCB-A74A-F4542EF36B26}"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F84E54-1AFE-4B66-A1EE-F615476732E1}"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67F06D1-DB29-43FA-AC0B-5FA5E3982DE8}"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BE9D10-8182-4D19-BCDB-B7E5EDD0FD22}"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B402FF-A500-4BA7-A9D9-569E68087C03}"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35849F-8FB2-4665-8B55-A8B0489AEA8E}"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A3790F-B1CB-495F-A61E-801AE3F57A97}"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7305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E30CCD6-8C15-42FF-9D04-64FD38D07066}"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6B830D-B1D4-4236-985C-F0187643C9A9}"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68BF5E-3BD4-4E50-8BCD-D016A3C9ED63}"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0835AE-4272-4696-8E56-E768F488934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C245E4-995E-4839-BDCA-3186DCE95D9B}"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99E945-05D4-4E98-9C2C-13304746A142}"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167CFA-A199-4199-AA29-FBB151BDB8FD}"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86DDDF-8C9D-4852-981A-2D72514B7862}"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3C6C80-2658-4119-A93D-9676AEB4BEBC}"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3B1120-3B9A-4071-936C-F91DCB44C05F}"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AEEEA-D9C2-4F8A-85BA-BE2B573B2036}"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96C43C-E425-40F8-8CDB-59D1BE0E2013}"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504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1504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9EC4E4A-9EA1-42CF-B10C-522FEE681B18}"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C2ED59-5171-47BD-B58B-D57C4DF70DE3}"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D319C5-A41E-4C27-A845-94FFEFC6A71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16DFABB-27FE-4421-89BA-F3D09A338E12}"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CAEAAA-DF66-4B24-BDFC-51EDD811BAEE}"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936FCD-A7F9-4692-A1EE-44AF02116972}"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DEAFD0-FCD0-4669-BB32-AF0F4C511530}"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AD8084-1B4D-40E7-9427-AE1761E8497A}"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4B8FD6-2CEC-40B4-A88C-39747BD63928}"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42ACFA-8CC2-46C2-A5FA-B996F41BFF85}"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27A771-557E-4BB5-B7F8-D8D77CF737CE}"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FBE858-61C5-4945-B81D-9728F71E1864}"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7541CF-2895-4DC6-909B-FA1273B72EDC}"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15784F-95B1-40B7-ACB5-6E8F4ED2527A}"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911657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623320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624606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3470692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683958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575838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884633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040233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756072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596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9.xml"/><Relationship Id="rId13" Type="http://schemas.openxmlformats.org/officeDocument/2006/relationships/theme" Target="../theme/theme10.xml"/><Relationship Id="rId3" Type="http://schemas.openxmlformats.org/officeDocument/2006/relationships/slideLayout" Target="../slideLayouts/slideLayout104.xml"/><Relationship Id="rId7" Type="http://schemas.openxmlformats.org/officeDocument/2006/relationships/slideLayout" Target="../slideLayouts/slideLayout108.xml"/><Relationship Id="rId12" Type="http://schemas.openxmlformats.org/officeDocument/2006/relationships/slideLayout" Target="../slideLayouts/slideLayout113.xml"/><Relationship Id="rId2" Type="http://schemas.openxmlformats.org/officeDocument/2006/relationships/slideLayout" Target="../slideLayouts/slideLayout103.xml"/><Relationship Id="rId1" Type="http://schemas.openxmlformats.org/officeDocument/2006/relationships/slideLayout" Target="../slideLayouts/slideLayout102.xml"/><Relationship Id="rId6" Type="http://schemas.openxmlformats.org/officeDocument/2006/relationships/slideLayout" Target="../slideLayouts/slideLayout107.xml"/><Relationship Id="rId11" Type="http://schemas.openxmlformats.org/officeDocument/2006/relationships/slideLayout" Target="../slideLayouts/slideLayout112.xml"/><Relationship Id="rId5" Type="http://schemas.openxmlformats.org/officeDocument/2006/relationships/slideLayout" Target="../slideLayouts/slideLayout106.xml"/><Relationship Id="rId10" Type="http://schemas.openxmlformats.org/officeDocument/2006/relationships/slideLayout" Target="../slideLayouts/slideLayout111.xml"/><Relationship Id="rId4" Type="http://schemas.openxmlformats.org/officeDocument/2006/relationships/slideLayout" Target="../slideLayouts/slideLayout105.xml"/><Relationship Id="rId9" Type="http://schemas.openxmlformats.org/officeDocument/2006/relationships/slideLayout" Target="../slideLayouts/slideLayout110.xml"/><Relationship Id="rId14" Type="http://schemas.openxmlformats.org/officeDocument/2006/relationships/image" Target="../media/image14.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1.xml"/><Relationship Id="rId13" Type="http://schemas.openxmlformats.org/officeDocument/2006/relationships/theme" Target="../theme/theme11.xml"/><Relationship Id="rId3" Type="http://schemas.openxmlformats.org/officeDocument/2006/relationships/slideLayout" Target="../slideLayouts/slideLayout116.xml"/><Relationship Id="rId7" Type="http://schemas.openxmlformats.org/officeDocument/2006/relationships/slideLayout" Target="../slideLayouts/slideLayout120.xml"/><Relationship Id="rId12" Type="http://schemas.openxmlformats.org/officeDocument/2006/relationships/slideLayout" Target="../slideLayouts/slideLayout125.xml"/><Relationship Id="rId2" Type="http://schemas.openxmlformats.org/officeDocument/2006/relationships/slideLayout" Target="../slideLayouts/slideLayout115.xml"/><Relationship Id="rId1" Type="http://schemas.openxmlformats.org/officeDocument/2006/relationships/slideLayout" Target="../slideLayouts/slideLayout114.xml"/><Relationship Id="rId6" Type="http://schemas.openxmlformats.org/officeDocument/2006/relationships/slideLayout" Target="../slideLayouts/slideLayout119.xml"/><Relationship Id="rId11" Type="http://schemas.openxmlformats.org/officeDocument/2006/relationships/slideLayout" Target="../slideLayouts/slideLayout124.xml"/><Relationship Id="rId5" Type="http://schemas.openxmlformats.org/officeDocument/2006/relationships/slideLayout" Target="../slideLayouts/slideLayout118.xml"/><Relationship Id="rId10" Type="http://schemas.openxmlformats.org/officeDocument/2006/relationships/slideLayout" Target="../slideLayouts/slideLayout123.xml"/><Relationship Id="rId4" Type="http://schemas.openxmlformats.org/officeDocument/2006/relationships/slideLayout" Target="../slideLayouts/slideLayout117.xml"/><Relationship Id="rId9" Type="http://schemas.openxmlformats.org/officeDocument/2006/relationships/slideLayout" Target="../slideLayouts/slideLayout122.xml"/><Relationship Id="rId14" Type="http://schemas.openxmlformats.org/officeDocument/2006/relationships/image" Target="../media/image14.jpe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3.xml"/><Relationship Id="rId3" Type="http://schemas.openxmlformats.org/officeDocument/2006/relationships/slideLayout" Target="../slideLayouts/slideLayout128.xml"/><Relationship Id="rId7" Type="http://schemas.openxmlformats.org/officeDocument/2006/relationships/slideLayout" Target="../slideLayouts/slideLayout132.xml"/><Relationship Id="rId12" Type="http://schemas.openxmlformats.org/officeDocument/2006/relationships/theme" Target="../theme/theme12.xml"/><Relationship Id="rId2" Type="http://schemas.openxmlformats.org/officeDocument/2006/relationships/slideLayout" Target="../slideLayouts/slideLayout127.xml"/><Relationship Id="rId1" Type="http://schemas.openxmlformats.org/officeDocument/2006/relationships/slideLayout" Target="../slideLayouts/slideLayout126.xml"/><Relationship Id="rId6" Type="http://schemas.openxmlformats.org/officeDocument/2006/relationships/slideLayout" Target="../slideLayouts/slideLayout131.xml"/><Relationship Id="rId11" Type="http://schemas.openxmlformats.org/officeDocument/2006/relationships/slideLayout" Target="../slideLayouts/slideLayout136.xml"/><Relationship Id="rId5" Type="http://schemas.openxmlformats.org/officeDocument/2006/relationships/slideLayout" Target="../slideLayouts/slideLayout130.xml"/><Relationship Id="rId10" Type="http://schemas.openxmlformats.org/officeDocument/2006/relationships/slideLayout" Target="../slideLayouts/slideLayout135.xml"/><Relationship Id="rId4" Type="http://schemas.openxmlformats.org/officeDocument/2006/relationships/slideLayout" Target="../slideLayouts/slideLayout129.xml"/><Relationship Id="rId9" Type="http://schemas.openxmlformats.org/officeDocument/2006/relationships/slideLayout" Target="../slideLayouts/slideLayout134.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4.xml"/><Relationship Id="rId13" Type="http://schemas.openxmlformats.org/officeDocument/2006/relationships/theme" Target="../theme/theme13.xml"/><Relationship Id="rId3" Type="http://schemas.openxmlformats.org/officeDocument/2006/relationships/slideLayout" Target="../slideLayouts/slideLayout139.xml"/><Relationship Id="rId7" Type="http://schemas.openxmlformats.org/officeDocument/2006/relationships/slideLayout" Target="../slideLayouts/slideLayout143.xml"/><Relationship Id="rId12" Type="http://schemas.openxmlformats.org/officeDocument/2006/relationships/slideLayout" Target="../slideLayouts/slideLayout148.xml"/><Relationship Id="rId2" Type="http://schemas.openxmlformats.org/officeDocument/2006/relationships/slideLayout" Target="../slideLayouts/slideLayout138.xml"/><Relationship Id="rId1" Type="http://schemas.openxmlformats.org/officeDocument/2006/relationships/slideLayout" Target="../slideLayouts/slideLayout137.xml"/><Relationship Id="rId6" Type="http://schemas.openxmlformats.org/officeDocument/2006/relationships/slideLayout" Target="../slideLayouts/slideLayout142.xml"/><Relationship Id="rId11" Type="http://schemas.openxmlformats.org/officeDocument/2006/relationships/slideLayout" Target="../slideLayouts/slideLayout147.xml"/><Relationship Id="rId5" Type="http://schemas.openxmlformats.org/officeDocument/2006/relationships/slideLayout" Target="../slideLayouts/slideLayout141.xml"/><Relationship Id="rId10" Type="http://schemas.openxmlformats.org/officeDocument/2006/relationships/slideLayout" Target="../slideLayouts/slideLayout146.xml"/><Relationship Id="rId4" Type="http://schemas.openxmlformats.org/officeDocument/2006/relationships/slideLayout" Target="../slideLayouts/slideLayout140.xml"/><Relationship Id="rId9" Type="http://schemas.openxmlformats.org/officeDocument/2006/relationships/slideLayout" Target="../slideLayouts/slideLayout145.xml"/><Relationship Id="rId14" Type="http://schemas.openxmlformats.org/officeDocument/2006/relationships/image" Target="../media/image14.jpeg"/></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6.xml"/><Relationship Id="rId13" Type="http://schemas.openxmlformats.org/officeDocument/2006/relationships/theme" Target="../theme/theme14.xml"/><Relationship Id="rId3" Type="http://schemas.openxmlformats.org/officeDocument/2006/relationships/slideLayout" Target="../slideLayouts/slideLayout151.xml"/><Relationship Id="rId7" Type="http://schemas.openxmlformats.org/officeDocument/2006/relationships/slideLayout" Target="../slideLayouts/slideLayout155.xml"/><Relationship Id="rId12" Type="http://schemas.openxmlformats.org/officeDocument/2006/relationships/slideLayout" Target="../slideLayouts/slideLayout160.xml"/><Relationship Id="rId2" Type="http://schemas.openxmlformats.org/officeDocument/2006/relationships/slideLayout" Target="../slideLayouts/slideLayout150.xml"/><Relationship Id="rId1" Type="http://schemas.openxmlformats.org/officeDocument/2006/relationships/slideLayout" Target="../slideLayouts/slideLayout149.xml"/><Relationship Id="rId6" Type="http://schemas.openxmlformats.org/officeDocument/2006/relationships/slideLayout" Target="../slideLayouts/slideLayout154.xml"/><Relationship Id="rId11" Type="http://schemas.openxmlformats.org/officeDocument/2006/relationships/slideLayout" Target="../slideLayouts/slideLayout159.xml"/><Relationship Id="rId5" Type="http://schemas.openxmlformats.org/officeDocument/2006/relationships/slideLayout" Target="../slideLayouts/slideLayout153.xml"/><Relationship Id="rId10" Type="http://schemas.openxmlformats.org/officeDocument/2006/relationships/slideLayout" Target="../slideLayouts/slideLayout158.xml"/><Relationship Id="rId4" Type="http://schemas.openxmlformats.org/officeDocument/2006/relationships/slideLayout" Target="../slideLayouts/slideLayout152.xml"/><Relationship Id="rId9" Type="http://schemas.openxmlformats.org/officeDocument/2006/relationships/slideLayout" Target="../slideLayouts/slideLayout157.xml"/><Relationship Id="rId14" Type="http://schemas.openxmlformats.org/officeDocument/2006/relationships/image" Target="../media/image14.jpeg"/></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8.xml"/><Relationship Id="rId13" Type="http://schemas.openxmlformats.org/officeDocument/2006/relationships/theme" Target="../theme/theme15.xml"/><Relationship Id="rId3" Type="http://schemas.openxmlformats.org/officeDocument/2006/relationships/slideLayout" Target="../slideLayouts/slideLayout163.xml"/><Relationship Id="rId7" Type="http://schemas.openxmlformats.org/officeDocument/2006/relationships/slideLayout" Target="../slideLayouts/slideLayout167.xml"/><Relationship Id="rId12" Type="http://schemas.openxmlformats.org/officeDocument/2006/relationships/slideLayout" Target="../slideLayouts/slideLayout172.xml"/><Relationship Id="rId2" Type="http://schemas.openxmlformats.org/officeDocument/2006/relationships/slideLayout" Target="../slideLayouts/slideLayout162.xml"/><Relationship Id="rId1" Type="http://schemas.openxmlformats.org/officeDocument/2006/relationships/slideLayout" Target="../slideLayouts/slideLayout161.xml"/><Relationship Id="rId6" Type="http://schemas.openxmlformats.org/officeDocument/2006/relationships/slideLayout" Target="../slideLayouts/slideLayout166.xml"/><Relationship Id="rId11" Type="http://schemas.openxmlformats.org/officeDocument/2006/relationships/slideLayout" Target="../slideLayouts/slideLayout171.xml"/><Relationship Id="rId5" Type="http://schemas.openxmlformats.org/officeDocument/2006/relationships/slideLayout" Target="../slideLayouts/slideLayout165.xml"/><Relationship Id="rId10" Type="http://schemas.openxmlformats.org/officeDocument/2006/relationships/slideLayout" Target="../slideLayouts/slideLayout170.xml"/><Relationship Id="rId4" Type="http://schemas.openxmlformats.org/officeDocument/2006/relationships/slideLayout" Target="../slideLayouts/slideLayout164.xml"/><Relationship Id="rId9" Type="http://schemas.openxmlformats.org/officeDocument/2006/relationships/slideLayout" Target="../slideLayouts/slideLayout169.xml"/><Relationship Id="rId14" Type="http://schemas.openxmlformats.org/officeDocument/2006/relationships/image" Target="../media/image14.jpeg"/></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80.xml"/><Relationship Id="rId13" Type="http://schemas.openxmlformats.org/officeDocument/2006/relationships/image" Target="../media/image16.jpeg"/><Relationship Id="rId3" Type="http://schemas.openxmlformats.org/officeDocument/2006/relationships/slideLayout" Target="../slideLayouts/slideLayout175.xml"/><Relationship Id="rId7" Type="http://schemas.openxmlformats.org/officeDocument/2006/relationships/slideLayout" Target="../slideLayouts/slideLayout179.xml"/><Relationship Id="rId12" Type="http://schemas.openxmlformats.org/officeDocument/2006/relationships/theme" Target="../theme/theme16.xml"/><Relationship Id="rId2" Type="http://schemas.openxmlformats.org/officeDocument/2006/relationships/slideLayout" Target="../slideLayouts/slideLayout174.xml"/><Relationship Id="rId1" Type="http://schemas.openxmlformats.org/officeDocument/2006/relationships/slideLayout" Target="../slideLayouts/slideLayout173.xml"/><Relationship Id="rId6" Type="http://schemas.openxmlformats.org/officeDocument/2006/relationships/slideLayout" Target="../slideLayouts/slideLayout178.xml"/><Relationship Id="rId11" Type="http://schemas.openxmlformats.org/officeDocument/2006/relationships/slideLayout" Target="../slideLayouts/slideLayout183.xml"/><Relationship Id="rId5" Type="http://schemas.openxmlformats.org/officeDocument/2006/relationships/slideLayout" Target="../slideLayouts/slideLayout177.xml"/><Relationship Id="rId10" Type="http://schemas.openxmlformats.org/officeDocument/2006/relationships/slideLayout" Target="../slideLayouts/slideLayout182.xml"/><Relationship Id="rId4" Type="http://schemas.openxmlformats.org/officeDocument/2006/relationships/slideLayout" Target="../slideLayouts/slideLayout176.xml"/><Relationship Id="rId9" Type="http://schemas.openxmlformats.org/officeDocument/2006/relationships/slideLayout" Target="../slideLayouts/slideLayout181.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91.xml"/><Relationship Id="rId13" Type="http://schemas.openxmlformats.org/officeDocument/2006/relationships/theme" Target="../theme/theme17.xml"/><Relationship Id="rId3" Type="http://schemas.openxmlformats.org/officeDocument/2006/relationships/slideLayout" Target="../slideLayouts/slideLayout186.xml"/><Relationship Id="rId7" Type="http://schemas.openxmlformats.org/officeDocument/2006/relationships/slideLayout" Target="../slideLayouts/slideLayout190.xml"/><Relationship Id="rId12" Type="http://schemas.openxmlformats.org/officeDocument/2006/relationships/slideLayout" Target="../slideLayouts/slideLayout195.xml"/><Relationship Id="rId2" Type="http://schemas.openxmlformats.org/officeDocument/2006/relationships/slideLayout" Target="../slideLayouts/slideLayout185.xml"/><Relationship Id="rId1" Type="http://schemas.openxmlformats.org/officeDocument/2006/relationships/slideLayout" Target="../slideLayouts/slideLayout184.xml"/><Relationship Id="rId6" Type="http://schemas.openxmlformats.org/officeDocument/2006/relationships/slideLayout" Target="../slideLayouts/slideLayout189.xml"/><Relationship Id="rId11" Type="http://schemas.openxmlformats.org/officeDocument/2006/relationships/slideLayout" Target="../slideLayouts/slideLayout194.xml"/><Relationship Id="rId5" Type="http://schemas.openxmlformats.org/officeDocument/2006/relationships/slideLayout" Target="../slideLayouts/slideLayout188.xml"/><Relationship Id="rId10" Type="http://schemas.openxmlformats.org/officeDocument/2006/relationships/slideLayout" Target="../slideLayouts/slideLayout193.xml"/><Relationship Id="rId4" Type="http://schemas.openxmlformats.org/officeDocument/2006/relationships/slideLayout" Target="../slideLayouts/slideLayout187.xml"/><Relationship Id="rId9" Type="http://schemas.openxmlformats.org/officeDocument/2006/relationships/slideLayout" Target="../slideLayouts/slideLayout192.xml"/><Relationship Id="rId14" Type="http://schemas.openxmlformats.org/officeDocument/2006/relationships/image" Target="../media/image14.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5.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7.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9.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3.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theme" Target="../theme/theme8.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slideLayout" Target="../slideLayouts/slideLayout89.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 Id="rId14" Type="http://schemas.openxmlformats.org/officeDocument/2006/relationships/image" Target="../media/image14.jpe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theme" Target="../theme/theme9.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slideLayout" Target="../slideLayouts/slideLayout101.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 Id="rId14" Type="http://schemas.openxmlformats.org/officeDocument/2006/relationships/image" Target="../media/image1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808EF33-C7DF-491E-A81A-3038519657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7"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17193656"/>
      </p:ext>
    </p:extLst>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 id="214748410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14823544"/>
      </p:ext>
    </p:extLst>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 id="214748416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pPr>
              <a:defRPr/>
            </a:pPr>
            <a:endParaRPr>
              <a:solidFill>
                <a:srgbClr val="795339"/>
              </a:solidFill>
            </a:endParaRPr>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pPr>
              <a:defRPr/>
            </a:pPr>
            <a:endParaRPr>
              <a:solidFill>
                <a:srgbClr val="795339"/>
              </a:solidFill>
            </a:endParaRPr>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pPr>
              <a:defRPr/>
            </a:pPr>
            <a:fld id="{8383F01A-F69B-444B-9535-EFEA8197F379}"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3767166421"/>
      </p:ext>
    </p:extLst>
  </p:cSld>
  <p:clrMap bg1="lt1" tx1="dk1" bg2="lt2" tx2="dk2" accent1="accent1" accent2="accent2" accent3="accent3" accent4="accent4" accent5="accent5" accent6="accent6" hlink="hlink" folHlink="folHlink"/>
  <p:sldLayoutIdLst>
    <p:sldLayoutId id="2147484182" r:id="rId1"/>
    <p:sldLayoutId id="2147484183" r:id="rId2"/>
    <p:sldLayoutId id="2147484184" r:id="rId3"/>
    <p:sldLayoutId id="2147484185" r:id="rId4"/>
    <p:sldLayoutId id="2147484186" r:id="rId5"/>
    <p:sldLayoutId id="2147484187" r:id="rId6"/>
    <p:sldLayoutId id="2147484188" r:id="rId7"/>
    <p:sldLayoutId id="2147484189" r:id="rId8"/>
    <p:sldLayoutId id="2147484190" r:id="rId9"/>
    <p:sldLayoutId id="2147484191" r:id="rId10"/>
    <p:sldLayoutId id="2147484192" r:id="rId11"/>
  </p:sldLayoutIdLst>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3567946"/>
      </p:ext>
    </p:extLst>
  </p:cSld>
  <p:clrMap bg1="lt1" tx1="dk1" bg2="lt2" tx2="dk2" accent1="accent1" accent2="accent2" accent3="accent3" accent4="accent4" accent5="accent5" accent6="accent6" hlink="hlink" folHlink="folHlink"/>
  <p:sldLayoutIdLst>
    <p:sldLayoutId id="2147484219" r:id="rId1"/>
    <p:sldLayoutId id="2147484220" r:id="rId2"/>
    <p:sldLayoutId id="2147484221" r:id="rId3"/>
    <p:sldLayoutId id="2147484222" r:id="rId4"/>
    <p:sldLayoutId id="2147484223" r:id="rId5"/>
    <p:sldLayoutId id="2147484224" r:id="rId6"/>
    <p:sldLayoutId id="2147484225" r:id="rId7"/>
    <p:sldLayoutId id="2147484226" r:id="rId8"/>
    <p:sldLayoutId id="2147484227" r:id="rId9"/>
    <p:sldLayoutId id="2147484228" r:id="rId10"/>
    <p:sldLayoutId id="2147484229" r:id="rId11"/>
    <p:sldLayoutId id="214748423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2787276"/>
      </p:ext>
    </p:extLst>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 id="214748433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4764550"/>
      </p:ext>
    </p:extLst>
  </p:cSld>
  <p:clrMap bg1="lt1" tx1="dk1" bg2="lt2" tx2="dk2" accent1="accent1" accent2="accent2" accent3="accent3" accent4="accent4" accent5="accent5" accent6="accent6" hlink="hlink" folHlink="folHlink"/>
  <p:sldLayoutIdLst>
    <p:sldLayoutId id="2147484398" r:id="rId1"/>
    <p:sldLayoutId id="2147484399" r:id="rId2"/>
    <p:sldLayoutId id="2147484400" r:id="rId3"/>
    <p:sldLayoutId id="2147484401" r:id="rId4"/>
    <p:sldLayoutId id="2147484402" r:id="rId5"/>
    <p:sldLayoutId id="2147484403" r:id="rId6"/>
    <p:sldLayoutId id="2147484404" r:id="rId7"/>
    <p:sldLayoutId id="2147484405" r:id="rId8"/>
    <p:sldLayoutId id="2147484406" r:id="rId9"/>
    <p:sldLayoutId id="2147484407" r:id="rId10"/>
    <p:sldLayoutId id="2147484408" r:id="rId11"/>
    <p:sldLayoutId id="214748440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4147"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48"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134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134150"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E532ECB7-327C-4D02-B7AF-D7B13D93A57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96522909"/>
      </p:ext>
    </p:extLst>
  </p:cSld>
  <p:clrMap bg1="dk2" tx1="lt1" bg2="dk1" tx2="lt2" accent1="accent1" accent2="accent2" accent3="accent3" accent4="accent4" accent5="accent5" accent6="accent6" hlink="hlink" folHlink="folHlink"/>
  <p:sldLayoutIdLst>
    <p:sldLayoutId id="2147484459" r:id="rId1"/>
    <p:sldLayoutId id="2147484460" r:id="rId2"/>
    <p:sldLayoutId id="2147484461" r:id="rId3"/>
    <p:sldLayoutId id="2147484462" r:id="rId4"/>
    <p:sldLayoutId id="2147484463" r:id="rId5"/>
    <p:sldLayoutId id="2147484464" r:id="rId6"/>
    <p:sldLayoutId id="2147484465" r:id="rId7"/>
    <p:sldLayoutId id="2147484466" r:id="rId8"/>
    <p:sldLayoutId id="2147484467" r:id="rId9"/>
    <p:sldLayoutId id="2147484468" r:id="rId10"/>
    <p:sldLayoutId id="2147484469"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7142647"/>
      </p:ext>
    </p:extLst>
  </p:cSld>
  <p:clrMap bg1="lt1" tx1="dk1" bg2="lt2" tx2="dk2" accent1="accent1" accent2="accent2" accent3="accent3" accent4="accent4" accent5="accent5" accent6="accent6" hlink="hlink" folHlink="folHlink"/>
  <p:sldLayoutIdLst>
    <p:sldLayoutId id="2147484471" r:id="rId1"/>
    <p:sldLayoutId id="2147484472" r:id="rId2"/>
    <p:sldLayoutId id="2147484473" r:id="rId3"/>
    <p:sldLayoutId id="2147484474" r:id="rId4"/>
    <p:sldLayoutId id="2147484475" r:id="rId5"/>
    <p:sldLayoutId id="2147484476" r:id="rId6"/>
    <p:sldLayoutId id="2147484477" r:id="rId7"/>
    <p:sldLayoutId id="2147484478" r:id="rId8"/>
    <p:sldLayoutId id="2147484479" r:id="rId9"/>
    <p:sldLayoutId id="2147484480" r:id="rId10"/>
    <p:sldLayoutId id="2147484481" r:id="rId11"/>
    <p:sldLayoutId id="214748448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1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1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1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4F5950D-6D3C-42D9-AA3A-CBAE850711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8"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EB09BDA-5277-4CC3-B208-8367A131A5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9"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1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1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D765F98-77EB-4AD3-8D65-75E41706AF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0"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58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58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58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258DAF8-9EB7-47A5-B11B-58E092C97F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1"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9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9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9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2DF6A0F-503E-4A76-8EDA-0D1CA6A54B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2"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14023" name="Rectangle 7"/>
          <p:cNvSpPr>
            <a:spLocks noChangeArrowheads="1"/>
          </p:cNvSpPr>
          <p:nvPr/>
        </p:nvSpPr>
        <p:spPr bwMode="auto">
          <a:xfrm>
            <a:off x="0" y="0"/>
            <a:ext cx="9296400" cy="6858000"/>
          </a:xfrm>
          <a:prstGeom prst="rect">
            <a:avLst/>
          </a:prstGeom>
          <a:solidFill>
            <a:schemeClr val="bg1">
              <a:alpha val="75000"/>
            </a:schemeClr>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10243"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4"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40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14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140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ACACCB8-CA78-42D6-BC2B-A0792DE79A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4459257"/>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83.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7.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smtClean="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4247006215"/>
      </p:ext>
    </p:extLst>
  </p:cSld>
  <p:clrMapOvr>
    <a:overrideClrMapping bg1="dk2" tx1="lt1" bg2="dk1" tx2="lt2" accent1="accent1" accent2="accent2" accent3="accent3" accent4="accent4" accent5="accent5" accent6="accent6" hlink="hlink" folHlink="folHlink"/>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200" dirty="0" smtClean="0"/>
              <a:t>Salvation is by Faith – Not Law Keeping </a:t>
            </a:r>
            <a:endParaRPr lang="en-US" sz="3200" dirty="0"/>
          </a:p>
        </p:txBody>
      </p:sp>
      <p:sp>
        <p:nvSpPr>
          <p:cNvPr id="3" name="Content Placeholder 2"/>
          <p:cNvSpPr>
            <a:spLocks noGrp="1"/>
          </p:cNvSpPr>
          <p:nvPr>
            <p:ph idx="1"/>
          </p:nvPr>
        </p:nvSpPr>
        <p:spPr>
          <a:xfrm>
            <a:off x="457200" y="609600"/>
            <a:ext cx="8229600" cy="6248400"/>
          </a:xfrm>
        </p:spPr>
        <p:txBody>
          <a:bodyPr>
            <a:normAutofit/>
          </a:bodyPr>
          <a:lstStyle/>
          <a:p>
            <a:r>
              <a:rPr lang="en-US" dirty="0" smtClean="0">
                <a:latin typeface="Calibri" pitchFamily="34" charset="0"/>
                <a:cs typeface="Calibri" pitchFamily="34" charset="0"/>
              </a:rPr>
              <a:t>Having appealed to their personal experience, Paul then goes on to make his case from </a:t>
            </a:r>
            <a:r>
              <a:rPr lang="en-US" b="1" i="1" dirty="0" smtClean="0">
                <a:latin typeface="Calibri" pitchFamily="34" charset="0"/>
                <a:cs typeface="Calibri" pitchFamily="34" charset="0"/>
              </a:rPr>
              <a:t>scripture</a:t>
            </a:r>
            <a:r>
              <a:rPr lang="en-US" dirty="0" smtClean="0">
                <a:latin typeface="Calibri" pitchFamily="34" charset="0"/>
                <a:cs typeface="Calibri" pitchFamily="34" charset="0"/>
              </a:rPr>
              <a:t>. </a:t>
            </a:r>
          </a:p>
          <a:p>
            <a:r>
              <a:rPr lang="en-US" dirty="0" smtClean="0">
                <a:latin typeface="Calibri" pitchFamily="34" charset="0"/>
                <a:cs typeface="Calibri" pitchFamily="34" charset="0"/>
              </a:rPr>
              <a:t>Paul starts with a quote from the book of Genesis which shows </a:t>
            </a:r>
            <a:r>
              <a:rPr lang="en-US" dirty="0">
                <a:latin typeface="Calibri" pitchFamily="34" charset="0"/>
                <a:cs typeface="Calibri" pitchFamily="34" charset="0"/>
              </a:rPr>
              <a:t>that Abraham was </a:t>
            </a:r>
            <a:r>
              <a:rPr lang="en-US" b="1" i="1" dirty="0">
                <a:latin typeface="Calibri" pitchFamily="34" charset="0"/>
                <a:cs typeface="Calibri" pitchFamily="34" charset="0"/>
              </a:rPr>
              <a:t>counted</a:t>
            </a:r>
            <a:r>
              <a:rPr lang="en-US" dirty="0">
                <a:latin typeface="Calibri" pitchFamily="34" charset="0"/>
                <a:cs typeface="Calibri" pitchFamily="34" charset="0"/>
              </a:rPr>
              <a:t> as </a:t>
            </a:r>
            <a:r>
              <a:rPr lang="en-US" dirty="0" smtClean="0">
                <a:latin typeface="Calibri" pitchFamily="34" charset="0"/>
                <a:cs typeface="Calibri" pitchFamily="34" charset="0"/>
              </a:rPr>
              <a:t>righteous, because </a:t>
            </a:r>
            <a:r>
              <a:rPr lang="en-US" dirty="0">
                <a:latin typeface="Calibri" pitchFamily="34" charset="0"/>
                <a:cs typeface="Calibri" pitchFamily="34" charset="0"/>
              </a:rPr>
              <a:t>he </a:t>
            </a:r>
            <a:r>
              <a:rPr lang="en-US" b="1" i="1" dirty="0">
                <a:latin typeface="Calibri" pitchFamily="34" charset="0"/>
                <a:cs typeface="Calibri" pitchFamily="34" charset="0"/>
              </a:rPr>
              <a:t>believed</a:t>
            </a:r>
            <a:r>
              <a:rPr lang="en-US" dirty="0">
                <a:latin typeface="Calibri" pitchFamily="34" charset="0"/>
                <a:cs typeface="Calibri" pitchFamily="34" charset="0"/>
              </a:rPr>
              <a:t> </a:t>
            </a:r>
            <a:r>
              <a:rPr lang="en-US" dirty="0" smtClean="0">
                <a:latin typeface="Calibri" pitchFamily="34" charset="0"/>
                <a:cs typeface="Calibri" pitchFamily="34" charset="0"/>
              </a:rPr>
              <a:t>(i.e. had faith in) God’s promises (</a:t>
            </a:r>
            <a:r>
              <a:rPr lang="en-US" b="1" i="1" dirty="0" smtClean="0">
                <a:latin typeface="Calibri" pitchFamily="34" charset="0"/>
                <a:cs typeface="Calibri" pitchFamily="34" charset="0"/>
              </a:rPr>
              <a:t>not</a:t>
            </a:r>
            <a:r>
              <a:rPr lang="en-US" dirty="0" smtClean="0">
                <a:latin typeface="Calibri" pitchFamily="34" charset="0"/>
                <a:cs typeface="Calibri" pitchFamily="34" charset="0"/>
              </a:rPr>
              <a:t> </a:t>
            </a:r>
            <a:r>
              <a:rPr lang="en-US" dirty="0">
                <a:latin typeface="Calibri" pitchFamily="34" charset="0"/>
                <a:cs typeface="Calibri" pitchFamily="34" charset="0"/>
              </a:rPr>
              <a:t>because he kept the </a:t>
            </a:r>
            <a:r>
              <a:rPr lang="en-US" dirty="0" smtClean="0">
                <a:latin typeface="Calibri" pitchFamily="34" charset="0"/>
                <a:cs typeface="Calibri" pitchFamily="34" charset="0"/>
              </a:rPr>
              <a:t>Law):</a:t>
            </a:r>
            <a:endParaRPr lang="en-US" dirty="0">
              <a:latin typeface="Calibri" pitchFamily="34" charset="0"/>
              <a:cs typeface="Calibri" pitchFamily="34" charset="0"/>
            </a:endParaRPr>
          </a:p>
          <a:p>
            <a:pPr lvl="1" rtl="0"/>
            <a:r>
              <a:rPr lang="en-US" sz="2400" i="1" dirty="0" smtClean="0">
                <a:solidFill>
                  <a:srgbClr val="AD2E27"/>
                </a:solidFill>
                <a:latin typeface="Cambria" pitchFamily="18" charset="0"/>
              </a:rPr>
              <a:t>Abraham </a:t>
            </a:r>
            <a:r>
              <a:rPr lang="en-US" sz="2400" dirty="0"/>
              <a:t>[in Gen. 15:6] </a:t>
            </a:r>
            <a:r>
              <a:rPr lang="en-US" sz="2400" i="1" dirty="0">
                <a:solidFill>
                  <a:srgbClr val="AD2E27"/>
                </a:solidFill>
                <a:latin typeface="Cambria" pitchFamily="18" charset="0"/>
              </a:rPr>
              <a:t>“</a:t>
            </a:r>
            <a:r>
              <a:rPr lang="en-US" sz="2400" b="1" i="1" dirty="0">
                <a:solidFill>
                  <a:srgbClr val="AD2E27"/>
                </a:solidFill>
                <a:latin typeface="Cambria" pitchFamily="18" charset="0"/>
              </a:rPr>
              <a:t>believed</a:t>
            </a:r>
            <a:r>
              <a:rPr lang="en-US" sz="2400" i="1" dirty="0">
                <a:solidFill>
                  <a:srgbClr val="AD2E27"/>
                </a:solidFill>
                <a:latin typeface="Cambria" pitchFamily="18" charset="0"/>
              </a:rPr>
              <a:t> God, and it was </a:t>
            </a:r>
            <a:r>
              <a:rPr lang="en-US" sz="2400" b="1" i="1" dirty="0">
                <a:solidFill>
                  <a:srgbClr val="AD2E27"/>
                </a:solidFill>
                <a:latin typeface="Cambria" pitchFamily="18" charset="0"/>
              </a:rPr>
              <a:t>counted</a:t>
            </a:r>
            <a:r>
              <a:rPr lang="en-US" sz="2400" i="1" dirty="0">
                <a:solidFill>
                  <a:srgbClr val="AD2E27"/>
                </a:solidFill>
                <a:latin typeface="Cambria" pitchFamily="18" charset="0"/>
              </a:rPr>
              <a:t> to him as righteousness</a:t>
            </a:r>
            <a:r>
              <a:rPr lang="en-US" sz="2400" i="1" dirty="0" smtClean="0">
                <a:solidFill>
                  <a:srgbClr val="AD2E27"/>
                </a:solidFill>
                <a:latin typeface="Cambria" pitchFamily="18" charset="0"/>
              </a:rPr>
              <a:t>” </a:t>
            </a:r>
            <a:r>
              <a:rPr lang="en-US" sz="2400" b="1" dirty="0"/>
              <a:t>(Galatians 3:6)</a:t>
            </a:r>
          </a:p>
          <a:p>
            <a:pPr rtl="0"/>
            <a:r>
              <a:rPr lang="en-US" dirty="0" smtClean="0">
                <a:latin typeface="Calibri" pitchFamily="34" charset="0"/>
                <a:cs typeface="Calibri" pitchFamily="34" charset="0"/>
              </a:rPr>
              <a:t>In fact, Paul says, we </a:t>
            </a:r>
            <a:r>
              <a:rPr lang="en-US" b="1" i="1" dirty="0">
                <a:latin typeface="Calibri" pitchFamily="34" charset="0"/>
                <a:cs typeface="Calibri" pitchFamily="34" charset="0"/>
              </a:rPr>
              <a:t>all</a:t>
            </a:r>
            <a:r>
              <a:rPr lang="en-US" dirty="0">
                <a:latin typeface="Calibri" pitchFamily="34" charset="0"/>
                <a:cs typeface="Calibri" pitchFamily="34" charset="0"/>
              </a:rPr>
              <a:t> receive the blessings of salvation through </a:t>
            </a:r>
            <a:r>
              <a:rPr lang="en-US" b="1" i="1" dirty="0">
                <a:latin typeface="Calibri" pitchFamily="34" charset="0"/>
                <a:cs typeface="Calibri" pitchFamily="34" charset="0"/>
              </a:rPr>
              <a:t>faith</a:t>
            </a:r>
            <a:r>
              <a:rPr lang="en-US" dirty="0">
                <a:latin typeface="Calibri" pitchFamily="34" charset="0"/>
                <a:cs typeface="Calibri" pitchFamily="34" charset="0"/>
              </a:rPr>
              <a:t> in the same way Abraham did:</a:t>
            </a:r>
          </a:p>
          <a:p>
            <a:pPr lvl="1" rtl="0"/>
            <a:r>
              <a:rPr lang="en-US" sz="2400" i="1" dirty="0">
                <a:solidFill>
                  <a:srgbClr val="AD2E27"/>
                </a:solidFill>
                <a:latin typeface="Cambria" pitchFamily="18" charset="0"/>
              </a:rPr>
              <a:t>So then, those who are of </a:t>
            </a:r>
            <a:r>
              <a:rPr lang="en-US" sz="2400" b="1" i="1" dirty="0">
                <a:solidFill>
                  <a:srgbClr val="AD2E27"/>
                </a:solidFill>
                <a:latin typeface="Cambria" pitchFamily="18" charset="0"/>
              </a:rPr>
              <a:t>faith</a:t>
            </a:r>
            <a:r>
              <a:rPr lang="en-US" sz="2400" i="1" dirty="0">
                <a:solidFill>
                  <a:srgbClr val="AD2E27"/>
                </a:solidFill>
                <a:latin typeface="Cambria" pitchFamily="18" charset="0"/>
              </a:rPr>
              <a:t> are blessed along with Abraham, the man of faith </a:t>
            </a:r>
            <a:r>
              <a:rPr lang="en-US" sz="2400" b="1" dirty="0"/>
              <a:t>(Galatians 3:9)</a:t>
            </a:r>
            <a:endParaRPr lang="en-US" sz="1800" b="1" dirty="0">
              <a:latin typeface="Calibri" pitchFamily="34" charset="0"/>
              <a:cs typeface="Calibri" pitchFamily="34" charset="0"/>
            </a:endParaRPr>
          </a:p>
          <a:p>
            <a:pPr marL="0" indent="0" rtl="0">
              <a:buNone/>
            </a:pPr>
            <a:endParaRPr lang="en-US" dirty="0" smtClean="0">
              <a:latin typeface="Calibri" pitchFamily="34" charset="0"/>
              <a:cs typeface="Calibri" pitchFamily="34" charset="0"/>
            </a:endParaRPr>
          </a:p>
        </p:txBody>
      </p:sp>
    </p:spTree>
    <p:extLst>
      <p:ext uri="{BB962C8B-B14F-4D97-AF65-F5344CB8AC3E}">
        <p14:creationId xmlns:p14="http://schemas.microsoft.com/office/powerpoint/2010/main" val="3926081972"/>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200" dirty="0" smtClean="0"/>
              <a:t>Salvation is by Faith – Not Law Keeping </a:t>
            </a:r>
            <a:endParaRPr lang="en-US" sz="3200" dirty="0"/>
          </a:p>
        </p:txBody>
      </p:sp>
      <p:sp>
        <p:nvSpPr>
          <p:cNvPr id="3" name="Content Placeholder 2"/>
          <p:cNvSpPr>
            <a:spLocks noGrp="1"/>
          </p:cNvSpPr>
          <p:nvPr>
            <p:ph idx="1"/>
          </p:nvPr>
        </p:nvSpPr>
        <p:spPr>
          <a:xfrm>
            <a:off x="457200" y="609600"/>
            <a:ext cx="8229600" cy="6248400"/>
          </a:xfrm>
        </p:spPr>
        <p:txBody>
          <a:bodyPr>
            <a:normAutofit/>
          </a:bodyPr>
          <a:lstStyle/>
          <a:p>
            <a:pPr rtl="0"/>
            <a:r>
              <a:rPr lang="en-US" dirty="0" smtClean="0">
                <a:latin typeface="Calibri" pitchFamily="34" charset="0"/>
                <a:cs typeface="Calibri" pitchFamily="34" charset="0"/>
              </a:rPr>
              <a:t>Paul then shows </a:t>
            </a:r>
            <a:r>
              <a:rPr lang="en-US" dirty="0">
                <a:latin typeface="Calibri" pitchFamily="34" charset="0"/>
                <a:cs typeface="Calibri" pitchFamily="34" charset="0"/>
              </a:rPr>
              <a:t>that in order for </a:t>
            </a:r>
            <a:r>
              <a:rPr lang="en-US" dirty="0" smtClean="0">
                <a:latin typeface="Calibri" pitchFamily="34" charset="0"/>
                <a:cs typeface="Calibri" pitchFamily="34" charset="0"/>
              </a:rPr>
              <a:t>Abraham (or anyone else) </a:t>
            </a:r>
            <a:r>
              <a:rPr lang="en-US" dirty="0">
                <a:latin typeface="Calibri" pitchFamily="34" charset="0"/>
                <a:cs typeface="Calibri" pitchFamily="34" charset="0"/>
              </a:rPr>
              <a:t>to  become righteous through law </a:t>
            </a:r>
            <a:r>
              <a:rPr lang="en-US" dirty="0" smtClean="0">
                <a:latin typeface="Calibri" pitchFamily="34" charset="0"/>
                <a:cs typeface="Calibri" pitchFamily="34" charset="0"/>
              </a:rPr>
              <a:t>keeping, he </a:t>
            </a:r>
            <a:r>
              <a:rPr lang="en-US" dirty="0">
                <a:latin typeface="Calibri" pitchFamily="34" charset="0"/>
                <a:cs typeface="Calibri" pitchFamily="34" charset="0"/>
              </a:rPr>
              <a:t>would have </a:t>
            </a:r>
            <a:r>
              <a:rPr lang="en-US" dirty="0" smtClean="0">
                <a:latin typeface="Calibri" pitchFamily="34" charset="0"/>
                <a:cs typeface="Calibri" pitchFamily="34" charset="0"/>
              </a:rPr>
              <a:t>to </a:t>
            </a:r>
            <a:r>
              <a:rPr lang="en-US" b="1" i="1" dirty="0" smtClean="0">
                <a:latin typeface="Calibri" pitchFamily="34" charset="0"/>
                <a:cs typeface="Calibri" pitchFamily="34" charset="0"/>
              </a:rPr>
              <a:t>do</a:t>
            </a:r>
            <a:r>
              <a:rPr lang="en-US" dirty="0" smtClean="0">
                <a:latin typeface="Calibri" pitchFamily="34" charset="0"/>
                <a:cs typeface="Calibri" pitchFamily="34" charset="0"/>
              </a:rPr>
              <a:t> </a:t>
            </a:r>
            <a:r>
              <a:rPr lang="en-US" b="1" i="1" dirty="0" smtClean="0">
                <a:latin typeface="Calibri" pitchFamily="34" charset="0"/>
                <a:cs typeface="Calibri" pitchFamily="34" charset="0"/>
              </a:rPr>
              <a:t>all</a:t>
            </a:r>
            <a:r>
              <a:rPr lang="en-US" dirty="0" smtClean="0">
                <a:latin typeface="Calibri" pitchFamily="34" charset="0"/>
                <a:cs typeface="Calibri" pitchFamily="34" charset="0"/>
              </a:rPr>
              <a:t> that the Law commands, and of course, neither he nor anyone else can do that.</a:t>
            </a:r>
          </a:p>
          <a:p>
            <a:pPr rtl="0"/>
            <a:r>
              <a:rPr lang="en-US" dirty="0">
                <a:latin typeface="Calibri" pitchFamily="34" charset="0"/>
                <a:cs typeface="Calibri" pitchFamily="34" charset="0"/>
              </a:rPr>
              <a:t>Which is why the book of Deuteronomy says that anyone who relies on law-keeping to get into right standing with God will end up being </a:t>
            </a:r>
            <a:r>
              <a:rPr lang="en-US" b="1" i="1" dirty="0">
                <a:latin typeface="Calibri" pitchFamily="34" charset="0"/>
                <a:cs typeface="Calibri" pitchFamily="34" charset="0"/>
              </a:rPr>
              <a:t>cursed</a:t>
            </a:r>
            <a:r>
              <a:rPr lang="en-US" dirty="0">
                <a:latin typeface="Calibri" pitchFamily="34" charset="0"/>
                <a:cs typeface="Calibri" pitchFamily="34" charset="0"/>
              </a:rPr>
              <a:t> by God:</a:t>
            </a:r>
          </a:p>
          <a:p>
            <a:pPr lvl="1" rtl="0"/>
            <a:r>
              <a:rPr lang="en-US" sz="2400" i="1" dirty="0">
                <a:solidFill>
                  <a:srgbClr val="AD2E27"/>
                </a:solidFill>
                <a:latin typeface="Cambria" pitchFamily="18" charset="0"/>
              </a:rPr>
              <a:t>For all who rely on works of the law are under a </a:t>
            </a:r>
            <a:r>
              <a:rPr lang="en-US" sz="2400" b="1" i="1" dirty="0">
                <a:solidFill>
                  <a:srgbClr val="AD2E27"/>
                </a:solidFill>
                <a:latin typeface="Cambria" pitchFamily="18" charset="0"/>
              </a:rPr>
              <a:t>curse</a:t>
            </a:r>
            <a:r>
              <a:rPr lang="en-US" sz="2400" i="1" dirty="0">
                <a:solidFill>
                  <a:srgbClr val="AD2E27"/>
                </a:solidFill>
                <a:latin typeface="Cambria" pitchFamily="18" charset="0"/>
              </a:rPr>
              <a:t>; for it is written </a:t>
            </a:r>
            <a:r>
              <a:rPr lang="en-US" sz="2400" dirty="0"/>
              <a:t>[in Deut. 27:26]</a:t>
            </a:r>
            <a:r>
              <a:rPr lang="en-US" sz="2400" i="1" dirty="0">
                <a:solidFill>
                  <a:srgbClr val="AD2E27"/>
                </a:solidFill>
                <a:latin typeface="Cambria" pitchFamily="18" charset="0"/>
              </a:rPr>
              <a:t>, “</a:t>
            </a:r>
            <a:r>
              <a:rPr lang="en-US" sz="2400" b="1" i="1" dirty="0">
                <a:solidFill>
                  <a:srgbClr val="AD2E27"/>
                </a:solidFill>
                <a:latin typeface="Cambria" pitchFamily="18" charset="0"/>
              </a:rPr>
              <a:t>Cursed be everyone </a:t>
            </a:r>
            <a:r>
              <a:rPr lang="en-US" sz="2400" i="1" dirty="0">
                <a:solidFill>
                  <a:srgbClr val="AD2E27"/>
                </a:solidFill>
                <a:latin typeface="Cambria" pitchFamily="18" charset="0"/>
              </a:rPr>
              <a:t>who does not abide by </a:t>
            </a:r>
            <a:r>
              <a:rPr lang="en-US" sz="2400" b="1" i="1" dirty="0">
                <a:solidFill>
                  <a:srgbClr val="AD2E27"/>
                </a:solidFill>
                <a:latin typeface="Cambria" pitchFamily="18" charset="0"/>
              </a:rPr>
              <a:t>all</a:t>
            </a:r>
            <a:r>
              <a:rPr lang="en-US" sz="2400" i="1" dirty="0">
                <a:solidFill>
                  <a:srgbClr val="AD2E27"/>
                </a:solidFill>
                <a:latin typeface="Cambria" pitchFamily="18" charset="0"/>
              </a:rPr>
              <a:t> things written in the Book of the Law, and </a:t>
            </a:r>
            <a:r>
              <a:rPr lang="en-US" sz="2400" b="1" i="1" dirty="0">
                <a:solidFill>
                  <a:srgbClr val="AD2E27"/>
                </a:solidFill>
                <a:latin typeface="Cambria" pitchFamily="18" charset="0"/>
              </a:rPr>
              <a:t>do</a:t>
            </a:r>
            <a:r>
              <a:rPr lang="en-US" sz="2400" i="1" dirty="0">
                <a:solidFill>
                  <a:srgbClr val="AD2E27"/>
                </a:solidFill>
                <a:latin typeface="Cambria" pitchFamily="18" charset="0"/>
              </a:rPr>
              <a:t> them.” </a:t>
            </a:r>
            <a:r>
              <a:rPr lang="en-US" sz="2400" b="1" dirty="0"/>
              <a:t>(Galatians 3:10)</a:t>
            </a:r>
          </a:p>
          <a:p>
            <a:pPr rtl="0"/>
            <a:endParaRPr lang="en-US" dirty="0" smtClean="0">
              <a:latin typeface="Calibri" pitchFamily="34" charset="0"/>
              <a:cs typeface="Calibri" pitchFamily="34" charset="0"/>
            </a:endParaRPr>
          </a:p>
        </p:txBody>
      </p:sp>
    </p:spTree>
    <p:extLst>
      <p:ext uri="{BB962C8B-B14F-4D97-AF65-F5344CB8AC3E}">
        <p14:creationId xmlns:p14="http://schemas.microsoft.com/office/powerpoint/2010/main" val="1062885053"/>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200" dirty="0"/>
              <a:t>Salvation is by Faith – Not Law Keeping </a:t>
            </a:r>
            <a:endParaRPr lang="en-US" sz="3200" dirty="0"/>
          </a:p>
        </p:txBody>
      </p:sp>
      <p:sp>
        <p:nvSpPr>
          <p:cNvPr id="3" name="Content Placeholder 2"/>
          <p:cNvSpPr>
            <a:spLocks noGrp="1"/>
          </p:cNvSpPr>
          <p:nvPr>
            <p:ph idx="1"/>
          </p:nvPr>
        </p:nvSpPr>
        <p:spPr>
          <a:xfrm>
            <a:off x="457200" y="609600"/>
            <a:ext cx="8229600" cy="6248400"/>
          </a:xfrm>
        </p:spPr>
        <p:txBody>
          <a:bodyPr>
            <a:normAutofit lnSpcReduction="10000"/>
          </a:bodyPr>
          <a:lstStyle/>
          <a:p>
            <a:pPr rtl="0"/>
            <a:r>
              <a:rPr lang="en-US" dirty="0" smtClean="0">
                <a:latin typeface="Calibri" pitchFamily="34" charset="0"/>
                <a:cs typeface="Calibri" pitchFamily="34" charset="0"/>
              </a:rPr>
              <a:t>In fact, if you look at Habakkuk, Paul says, it’s obvious that </a:t>
            </a:r>
            <a:r>
              <a:rPr lang="en-US" b="1" i="1" dirty="0" smtClean="0">
                <a:latin typeface="Calibri" pitchFamily="34" charset="0"/>
                <a:cs typeface="Calibri" pitchFamily="34" charset="0"/>
              </a:rPr>
              <a:t>no one</a:t>
            </a:r>
            <a:r>
              <a:rPr lang="en-US" dirty="0" smtClean="0">
                <a:latin typeface="Calibri" pitchFamily="34" charset="0"/>
                <a:cs typeface="Calibri" pitchFamily="34" charset="0"/>
              </a:rPr>
              <a:t> (including Abraham) is put in right standing with God by law keeping – those who </a:t>
            </a:r>
            <a:r>
              <a:rPr lang="en-US" b="1" i="1" dirty="0" smtClean="0">
                <a:latin typeface="Calibri" pitchFamily="34" charset="0"/>
                <a:cs typeface="Calibri" pitchFamily="34" charset="0"/>
              </a:rPr>
              <a:t>God</a:t>
            </a:r>
            <a:r>
              <a:rPr lang="en-US" dirty="0" smtClean="0">
                <a:latin typeface="Calibri" pitchFamily="34" charset="0"/>
                <a:cs typeface="Calibri" pitchFamily="34" charset="0"/>
              </a:rPr>
              <a:t> considers righteous are those who have been made spiritually alive by </a:t>
            </a:r>
            <a:r>
              <a:rPr lang="en-US" b="1" i="1" dirty="0" smtClean="0">
                <a:latin typeface="Calibri" pitchFamily="34" charset="0"/>
                <a:cs typeface="Calibri" pitchFamily="34" charset="0"/>
              </a:rPr>
              <a:t>faith</a:t>
            </a:r>
            <a:r>
              <a:rPr lang="en-US" dirty="0" smtClean="0">
                <a:latin typeface="Calibri" pitchFamily="34" charset="0"/>
                <a:cs typeface="Calibri" pitchFamily="34" charset="0"/>
              </a:rPr>
              <a:t>:</a:t>
            </a:r>
            <a:endParaRPr lang="en-US" dirty="0">
              <a:latin typeface="Calibri" pitchFamily="34" charset="0"/>
              <a:cs typeface="Calibri" pitchFamily="34" charset="0"/>
            </a:endParaRPr>
          </a:p>
          <a:p>
            <a:pPr lvl="1" rtl="0"/>
            <a:r>
              <a:rPr lang="en-US" sz="2400" i="1" dirty="0">
                <a:solidFill>
                  <a:srgbClr val="AD2E27"/>
                </a:solidFill>
                <a:latin typeface="Cambria" pitchFamily="18" charset="0"/>
              </a:rPr>
              <a:t>Now it is evident that </a:t>
            </a:r>
            <a:r>
              <a:rPr lang="en-US" sz="2400" b="1" i="1" dirty="0">
                <a:solidFill>
                  <a:srgbClr val="AD2E27"/>
                </a:solidFill>
                <a:latin typeface="Cambria" pitchFamily="18" charset="0"/>
              </a:rPr>
              <a:t>no one </a:t>
            </a:r>
            <a:r>
              <a:rPr lang="en-US" sz="2400" i="1" dirty="0">
                <a:solidFill>
                  <a:srgbClr val="AD2E27"/>
                </a:solidFill>
                <a:latin typeface="Cambria" pitchFamily="18" charset="0"/>
              </a:rPr>
              <a:t>is justified before God by the law, for </a:t>
            </a:r>
            <a:r>
              <a:rPr lang="en-US" sz="2400" i="1" dirty="0" smtClean="0">
                <a:solidFill>
                  <a:srgbClr val="AD2E27"/>
                </a:solidFill>
                <a:latin typeface="Cambria" pitchFamily="18" charset="0"/>
              </a:rPr>
              <a:t> </a:t>
            </a:r>
            <a:r>
              <a:rPr lang="en-US" sz="2400" dirty="0" smtClean="0"/>
              <a:t>[as Hab. 2:4 says,] </a:t>
            </a:r>
            <a:r>
              <a:rPr lang="en-US" sz="2400" i="1" dirty="0" smtClean="0">
                <a:solidFill>
                  <a:srgbClr val="AD2E27"/>
                </a:solidFill>
                <a:latin typeface="Cambria" pitchFamily="18" charset="0"/>
              </a:rPr>
              <a:t>“The </a:t>
            </a:r>
            <a:r>
              <a:rPr lang="en-US" sz="2400" i="1" dirty="0">
                <a:solidFill>
                  <a:srgbClr val="AD2E27"/>
                </a:solidFill>
                <a:latin typeface="Cambria" pitchFamily="18" charset="0"/>
              </a:rPr>
              <a:t>righteous shall live by </a:t>
            </a:r>
            <a:r>
              <a:rPr lang="en-US" sz="2400" b="1" i="1" dirty="0">
                <a:solidFill>
                  <a:srgbClr val="AD2E27"/>
                </a:solidFill>
                <a:latin typeface="Cambria" pitchFamily="18" charset="0"/>
              </a:rPr>
              <a:t>faith</a:t>
            </a:r>
            <a:r>
              <a:rPr lang="en-US" sz="2400" i="1" dirty="0" smtClean="0">
                <a:solidFill>
                  <a:srgbClr val="AD2E27"/>
                </a:solidFill>
                <a:latin typeface="Cambria" pitchFamily="18" charset="0"/>
              </a:rPr>
              <a:t>.” </a:t>
            </a:r>
            <a:r>
              <a:rPr lang="en-US" sz="2400" b="1" dirty="0" smtClean="0"/>
              <a:t>(</a:t>
            </a:r>
            <a:r>
              <a:rPr lang="en-US" sz="2400" b="1" dirty="0"/>
              <a:t>Galatians </a:t>
            </a:r>
            <a:r>
              <a:rPr lang="en-US" sz="2400" b="1" dirty="0" smtClean="0"/>
              <a:t>3:11)</a:t>
            </a:r>
          </a:p>
          <a:p>
            <a:pPr rtl="0"/>
            <a:r>
              <a:rPr lang="en-US" dirty="0" smtClean="0">
                <a:latin typeface="Calibri" pitchFamily="34" charset="0"/>
                <a:cs typeface="Calibri" pitchFamily="34" charset="0"/>
              </a:rPr>
              <a:t>Paul then goes on to show, as he did earlier from the book of Deuteronomy, that, according to the book </a:t>
            </a:r>
            <a:r>
              <a:rPr lang="en-US" dirty="0">
                <a:latin typeface="Calibri" pitchFamily="34" charset="0"/>
                <a:cs typeface="Calibri" pitchFamily="34" charset="0"/>
              </a:rPr>
              <a:t>of </a:t>
            </a:r>
            <a:r>
              <a:rPr lang="en-US" dirty="0" smtClean="0">
                <a:latin typeface="Calibri" pitchFamily="34" charset="0"/>
                <a:cs typeface="Calibri" pitchFamily="34" charset="0"/>
              </a:rPr>
              <a:t>Leviticus, if anyone were to receive spiritual life by law keeping rather than faith, they would have to </a:t>
            </a:r>
            <a:r>
              <a:rPr lang="en-US" b="1" i="1" dirty="0" smtClean="0">
                <a:latin typeface="Calibri" pitchFamily="34" charset="0"/>
                <a:cs typeface="Calibri" pitchFamily="34" charset="0"/>
              </a:rPr>
              <a:t>do</a:t>
            </a:r>
            <a:r>
              <a:rPr lang="en-US" dirty="0" smtClean="0">
                <a:latin typeface="Calibri" pitchFamily="34" charset="0"/>
                <a:cs typeface="Calibri" pitchFamily="34" charset="0"/>
              </a:rPr>
              <a:t> all that the Law commands. But of course, no one (but Christ) can do that – not even Abraham.</a:t>
            </a:r>
          </a:p>
          <a:p>
            <a:pPr lvl="1" rtl="0"/>
            <a:r>
              <a:rPr lang="en-US" sz="2400" i="1" dirty="0">
                <a:solidFill>
                  <a:srgbClr val="AD2E27"/>
                </a:solidFill>
                <a:latin typeface="Cambria" pitchFamily="18" charset="0"/>
              </a:rPr>
              <a:t>But the law is not of faith, rather </a:t>
            </a:r>
            <a:r>
              <a:rPr lang="en-US" sz="2400" dirty="0"/>
              <a:t>[as </a:t>
            </a:r>
            <a:r>
              <a:rPr lang="en-US" sz="2400" dirty="0" smtClean="0"/>
              <a:t>Lev. 18:5 </a:t>
            </a:r>
            <a:r>
              <a:rPr lang="en-US" sz="2400" dirty="0"/>
              <a:t>says,] </a:t>
            </a:r>
            <a:r>
              <a:rPr lang="en-US" sz="2400" i="1" dirty="0" smtClean="0">
                <a:solidFill>
                  <a:srgbClr val="AD2E27"/>
                </a:solidFill>
                <a:latin typeface="Cambria" pitchFamily="18" charset="0"/>
              </a:rPr>
              <a:t>“The </a:t>
            </a:r>
            <a:r>
              <a:rPr lang="en-US" sz="2400" i="1" dirty="0">
                <a:solidFill>
                  <a:srgbClr val="AD2E27"/>
                </a:solidFill>
                <a:latin typeface="Cambria" pitchFamily="18" charset="0"/>
              </a:rPr>
              <a:t>one who </a:t>
            </a:r>
            <a:r>
              <a:rPr lang="en-US" sz="2400" b="1" i="1" dirty="0">
                <a:solidFill>
                  <a:srgbClr val="AD2E27"/>
                </a:solidFill>
                <a:latin typeface="Cambria" pitchFamily="18" charset="0"/>
              </a:rPr>
              <a:t>does</a:t>
            </a:r>
            <a:r>
              <a:rPr lang="en-US" sz="2400" i="1" dirty="0">
                <a:solidFill>
                  <a:srgbClr val="AD2E27"/>
                </a:solidFill>
                <a:latin typeface="Cambria" pitchFamily="18" charset="0"/>
              </a:rPr>
              <a:t> them shall live by them</a:t>
            </a:r>
            <a:r>
              <a:rPr lang="en-US" sz="2400" i="1" dirty="0" smtClean="0">
                <a:solidFill>
                  <a:srgbClr val="AD2E27"/>
                </a:solidFill>
                <a:latin typeface="Cambria" pitchFamily="18" charset="0"/>
              </a:rPr>
              <a:t>.” </a:t>
            </a:r>
            <a:r>
              <a:rPr lang="en-US" sz="2400" b="1" dirty="0"/>
              <a:t>(Galatians </a:t>
            </a:r>
            <a:r>
              <a:rPr lang="en-US" sz="2400" b="1" dirty="0" smtClean="0"/>
              <a:t>3:12)</a:t>
            </a:r>
            <a:endParaRPr lang="en-US" sz="2400" b="1" dirty="0"/>
          </a:p>
        </p:txBody>
      </p:sp>
    </p:spTree>
    <p:extLst>
      <p:ext uri="{BB962C8B-B14F-4D97-AF65-F5344CB8AC3E}">
        <p14:creationId xmlns:p14="http://schemas.microsoft.com/office/powerpoint/2010/main" val="3804324865"/>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600" dirty="0"/>
              <a:t>Fulfillment of God’s Promises to Abraham</a:t>
            </a:r>
            <a:endParaRPr lang="en-US" sz="3600" dirty="0"/>
          </a:p>
        </p:txBody>
      </p:sp>
      <p:sp>
        <p:nvSpPr>
          <p:cNvPr id="3" name="Content Placeholder 2"/>
          <p:cNvSpPr>
            <a:spLocks noGrp="1"/>
          </p:cNvSpPr>
          <p:nvPr>
            <p:ph idx="1"/>
          </p:nvPr>
        </p:nvSpPr>
        <p:spPr>
          <a:xfrm>
            <a:off x="457200" y="609600"/>
            <a:ext cx="8229600" cy="6248400"/>
          </a:xfrm>
        </p:spPr>
        <p:txBody>
          <a:bodyPr>
            <a:normAutofit/>
          </a:bodyPr>
          <a:lstStyle/>
          <a:p>
            <a:r>
              <a:rPr lang="en-US" dirty="0" smtClean="0">
                <a:latin typeface="Calibri" pitchFamily="34" charset="0"/>
                <a:cs typeface="Calibri" pitchFamily="34" charset="0"/>
              </a:rPr>
              <a:t>In </a:t>
            </a:r>
            <a:r>
              <a:rPr lang="en-US" dirty="0" smtClean="0">
                <a:latin typeface="Calibri" pitchFamily="34" charset="0"/>
                <a:cs typeface="Calibri" pitchFamily="34" charset="0"/>
              </a:rPr>
              <a:t>following Abraham’s example </a:t>
            </a:r>
            <a:r>
              <a:rPr lang="en-US" dirty="0" smtClean="0">
                <a:latin typeface="Calibri" pitchFamily="34" charset="0"/>
                <a:cs typeface="Calibri" pitchFamily="34" charset="0"/>
              </a:rPr>
              <a:t>faith, </a:t>
            </a:r>
            <a:r>
              <a:rPr lang="en-US" dirty="0" smtClean="0">
                <a:latin typeface="Calibri" pitchFamily="34" charset="0"/>
                <a:cs typeface="Calibri" pitchFamily="34" charset="0"/>
              </a:rPr>
              <a:t>Paul says, we become the </a:t>
            </a:r>
            <a:r>
              <a:rPr lang="en-US" b="1" i="1" dirty="0" smtClean="0">
                <a:latin typeface="Calibri" pitchFamily="34" charset="0"/>
                <a:cs typeface="Calibri" pitchFamily="34" charset="0"/>
              </a:rPr>
              <a:t>spiritual offspring </a:t>
            </a:r>
            <a:r>
              <a:rPr lang="en-US" dirty="0" smtClean="0">
                <a:latin typeface="Calibri" pitchFamily="34" charset="0"/>
                <a:cs typeface="Calibri" pitchFamily="34" charset="0"/>
              </a:rPr>
              <a:t>of Abraham:</a:t>
            </a:r>
          </a:p>
          <a:p>
            <a:pPr lvl="1"/>
            <a:r>
              <a:rPr lang="en-US" sz="2400" i="1" dirty="0">
                <a:solidFill>
                  <a:srgbClr val="AD2E27"/>
                </a:solidFill>
                <a:latin typeface="Cambria" pitchFamily="18" charset="0"/>
              </a:rPr>
              <a:t>Know then that it is those of faith who are the </a:t>
            </a:r>
            <a:r>
              <a:rPr lang="en-US" sz="2400" b="1" i="1" dirty="0">
                <a:solidFill>
                  <a:srgbClr val="AD2E27"/>
                </a:solidFill>
                <a:latin typeface="Cambria" pitchFamily="18" charset="0"/>
              </a:rPr>
              <a:t>sons of </a:t>
            </a:r>
            <a:r>
              <a:rPr lang="en-US" sz="2400" b="1" i="1" dirty="0" smtClean="0">
                <a:solidFill>
                  <a:srgbClr val="AD2E27"/>
                </a:solidFill>
                <a:latin typeface="Cambria" pitchFamily="18" charset="0"/>
              </a:rPr>
              <a:t>Abraham</a:t>
            </a:r>
            <a:r>
              <a:rPr lang="en-US" sz="2400" i="1" dirty="0">
                <a:solidFill>
                  <a:srgbClr val="AD2E27"/>
                </a:solidFill>
                <a:latin typeface="Cambria" pitchFamily="18" charset="0"/>
              </a:rPr>
              <a:t>.</a:t>
            </a:r>
            <a:r>
              <a:rPr lang="en-US" dirty="0">
                <a:latin typeface="Calibri" pitchFamily="34" charset="0"/>
                <a:cs typeface="Calibri" pitchFamily="34" charset="0"/>
              </a:rPr>
              <a:t> </a:t>
            </a:r>
            <a:r>
              <a:rPr lang="en-US" sz="2400" b="1" dirty="0"/>
              <a:t>(</a:t>
            </a:r>
            <a:r>
              <a:rPr lang="en-US" sz="2400" b="1" dirty="0" smtClean="0"/>
              <a:t>Galatians </a:t>
            </a:r>
            <a:r>
              <a:rPr lang="en-US" sz="2400" b="1" dirty="0" smtClean="0"/>
              <a:t>3:7</a:t>
            </a:r>
            <a:r>
              <a:rPr lang="en-US" sz="2400" b="1" dirty="0" smtClean="0"/>
              <a:t>)</a:t>
            </a:r>
          </a:p>
          <a:p>
            <a:r>
              <a:rPr lang="en-US" dirty="0">
                <a:latin typeface="Calibri" pitchFamily="34" charset="0"/>
                <a:cs typeface="Calibri" pitchFamily="34" charset="0"/>
              </a:rPr>
              <a:t>Indeed, Paul </a:t>
            </a:r>
            <a:r>
              <a:rPr lang="en-US" dirty="0" smtClean="0">
                <a:latin typeface="Calibri" pitchFamily="34" charset="0"/>
                <a:cs typeface="Calibri" pitchFamily="34" charset="0"/>
              </a:rPr>
              <a:t>says, </a:t>
            </a:r>
            <a:r>
              <a:rPr lang="en-US" dirty="0">
                <a:latin typeface="Calibri" pitchFamily="34" charset="0"/>
                <a:cs typeface="Calibri" pitchFamily="34" charset="0"/>
              </a:rPr>
              <a:t>the fact that </a:t>
            </a:r>
            <a:r>
              <a:rPr lang="en-US" dirty="0" smtClean="0">
                <a:latin typeface="Calibri" pitchFamily="34" charset="0"/>
                <a:cs typeface="Calibri" pitchFamily="34" charset="0"/>
              </a:rPr>
              <a:t>people from </a:t>
            </a:r>
            <a:r>
              <a:rPr lang="en-US" dirty="0">
                <a:latin typeface="Calibri" pitchFamily="34" charset="0"/>
                <a:cs typeface="Calibri" pitchFamily="34" charset="0"/>
              </a:rPr>
              <a:t>many Gentile nations (such as the Galatians) </a:t>
            </a:r>
            <a:r>
              <a:rPr lang="en-US" dirty="0" smtClean="0">
                <a:latin typeface="Calibri" pitchFamily="34" charset="0"/>
                <a:cs typeface="Calibri" pitchFamily="34" charset="0"/>
              </a:rPr>
              <a:t>are being blessed </a:t>
            </a:r>
            <a:r>
              <a:rPr lang="en-US" dirty="0">
                <a:latin typeface="Calibri" pitchFamily="34" charset="0"/>
                <a:cs typeface="Calibri" pitchFamily="34" charset="0"/>
              </a:rPr>
              <a:t>to become Abraham’s spiritual offspring (through faith) </a:t>
            </a:r>
            <a:r>
              <a:rPr lang="en-US" dirty="0" smtClean="0">
                <a:latin typeface="Calibri" pitchFamily="34" charset="0"/>
                <a:cs typeface="Calibri" pitchFamily="34" charset="0"/>
              </a:rPr>
              <a:t>is a </a:t>
            </a:r>
            <a:r>
              <a:rPr lang="en-US" dirty="0">
                <a:latin typeface="Calibri" pitchFamily="34" charset="0"/>
                <a:cs typeface="Calibri" pitchFamily="34" charset="0"/>
              </a:rPr>
              <a:t>fulfillment of the a promise that God made to Abraham in the Abrahamic Covenant:</a:t>
            </a:r>
          </a:p>
          <a:p>
            <a:pPr lvl="1"/>
            <a:r>
              <a:rPr lang="en-US" sz="2400" i="1" dirty="0">
                <a:solidFill>
                  <a:srgbClr val="AD2E27"/>
                </a:solidFill>
                <a:latin typeface="Cambria" pitchFamily="18" charset="0"/>
              </a:rPr>
              <a:t>And the Scripture </a:t>
            </a:r>
            <a:r>
              <a:rPr lang="en-US" sz="2400" dirty="0"/>
              <a:t>[in Gen. 12:3; 18:18; 22:18] </a:t>
            </a:r>
            <a:r>
              <a:rPr lang="en-US" sz="2400" i="1" dirty="0">
                <a:solidFill>
                  <a:srgbClr val="AD2E27"/>
                </a:solidFill>
                <a:latin typeface="Cambria" pitchFamily="18" charset="0"/>
              </a:rPr>
              <a:t>, foreseeing that God would justify the Gentiles by faith, preached the gospel beforehand to Abraham, saying, “In you shall all the nations be blessed.” </a:t>
            </a:r>
            <a:r>
              <a:rPr lang="en-US" sz="2400" b="1" dirty="0"/>
              <a:t>(Gal 3:8)</a:t>
            </a:r>
          </a:p>
          <a:p>
            <a:endParaRPr lang="en-US" sz="3000" dirty="0" smtClean="0"/>
          </a:p>
        </p:txBody>
      </p:sp>
    </p:spTree>
    <p:extLst>
      <p:ext uri="{BB962C8B-B14F-4D97-AF65-F5344CB8AC3E}">
        <p14:creationId xmlns:p14="http://schemas.microsoft.com/office/powerpoint/2010/main" val="1234047643"/>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600" dirty="0" smtClean="0"/>
              <a:t>Fulfillment of God’s Promises to Abraham</a:t>
            </a:r>
            <a:endParaRPr lang="en-US" sz="3600" dirty="0"/>
          </a:p>
        </p:txBody>
      </p:sp>
      <p:sp>
        <p:nvSpPr>
          <p:cNvPr id="3" name="Content Placeholder 2"/>
          <p:cNvSpPr>
            <a:spLocks noGrp="1"/>
          </p:cNvSpPr>
          <p:nvPr>
            <p:ph idx="1"/>
          </p:nvPr>
        </p:nvSpPr>
        <p:spPr>
          <a:xfrm>
            <a:off x="457200" y="609600"/>
            <a:ext cx="8229600" cy="6248400"/>
          </a:xfrm>
        </p:spPr>
        <p:txBody>
          <a:bodyPr>
            <a:normAutofit/>
          </a:bodyPr>
          <a:lstStyle/>
          <a:p>
            <a:r>
              <a:rPr lang="en-US" dirty="0" smtClean="0">
                <a:latin typeface="Calibri" pitchFamily="34" charset="0"/>
                <a:cs typeface="Calibri" pitchFamily="34" charset="0"/>
              </a:rPr>
              <a:t>And finally, Paul tells us, this salvation blessing </a:t>
            </a:r>
            <a:r>
              <a:rPr lang="en-US" dirty="0" smtClean="0">
                <a:latin typeface="Calibri" pitchFamily="34" charset="0"/>
                <a:cs typeface="Calibri" pitchFamily="34" charset="0"/>
              </a:rPr>
              <a:t>of </a:t>
            </a:r>
            <a:r>
              <a:rPr lang="en-US" dirty="0" smtClean="0">
                <a:latin typeface="Calibri" pitchFamily="34" charset="0"/>
                <a:cs typeface="Calibri" pitchFamily="34" charset="0"/>
              </a:rPr>
              <a:t>the Abrahamic Covenant was given </a:t>
            </a:r>
            <a:r>
              <a:rPr lang="en-US" dirty="0" smtClean="0">
                <a:latin typeface="Calibri" pitchFamily="34" charset="0"/>
                <a:cs typeface="Calibri" pitchFamily="34" charset="0"/>
              </a:rPr>
              <a:t>to </a:t>
            </a:r>
            <a:r>
              <a:rPr lang="en-US" dirty="0" smtClean="0">
                <a:latin typeface="Calibri" pitchFamily="34" charset="0"/>
                <a:cs typeface="Calibri" pitchFamily="34" charset="0"/>
              </a:rPr>
              <a:t>many Gentile nations, </a:t>
            </a:r>
            <a:r>
              <a:rPr lang="en-US" dirty="0" smtClean="0">
                <a:latin typeface="Calibri" pitchFamily="34" charset="0"/>
                <a:cs typeface="Calibri" pitchFamily="34" charset="0"/>
              </a:rPr>
              <a:t>along with </a:t>
            </a:r>
            <a:r>
              <a:rPr lang="en-US" dirty="0" smtClean="0">
                <a:latin typeface="Calibri" pitchFamily="34" charset="0"/>
                <a:cs typeface="Calibri" pitchFamily="34" charset="0"/>
              </a:rPr>
              <a:t>the </a:t>
            </a:r>
            <a:r>
              <a:rPr lang="en-US" dirty="0" smtClean="0">
                <a:latin typeface="Calibri" pitchFamily="34" charset="0"/>
                <a:cs typeface="Calibri" pitchFamily="34" charset="0"/>
              </a:rPr>
              <a:t>Holy Spirit (one of the promised blessings of the New </a:t>
            </a:r>
            <a:r>
              <a:rPr lang="en-US" dirty="0" smtClean="0">
                <a:latin typeface="Calibri" pitchFamily="34" charset="0"/>
                <a:cs typeface="Calibri" pitchFamily="34" charset="0"/>
              </a:rPr>
              <a:t>Covenant, see Ezekiel 36:27) because </a:t>
            </a:r>
            <a:r>
              <a:rPr lang="en-US" dirty="0" smtClean="0">
                <a:latin typeface="Calibri" pitchFamily="34" charset="0"/>
                <a:cs typeface="Calibri" pitchFamily="34" charset="0"/>
              </a:rPr>
              <a:t>Christ redeemed us from the curse of the Law by taking that curse on himself:</a:t>
            </a:r>
          </a:p>
          <a:p>
            <a:pPr lvl="1" rtl="0"/>
            <a:r>
              <a:rPr lang="en-US" sz="2400" i="1" dirty="0">
                <a:solidFill>
                  <a:srgbClr val="AD2E27"/>
                </a:solidFill>
                <a:latin typeface="Cambria" pitchFamily="18" charset="0"/>
              </a:rPr>
              <a:t>Christ redeemed us from the curse of the Law, having become a curse for us </a:t>
            </a:r>
            <a:r>
              <a:rPr lang="en-US" sz="2400" i="1" dirty="0" smtClean="0">
                <a:solidFill>
                  <a:srgbClr val="AD2E27"/>
                </a:solidFill>
                <a:latin typeface="Cambria" pitchFamily="18" charset="0"/>
              </a:rPr>
              <a:t>… </a:t>
            </a:r>
            <a:r>
              <a:rPr lang="en-US" sz="2400" i="1" dirty="0">
                <a:solidFill>
                  <a:srgbClr val="AD2E27"/>
                </a:solidFill>
                <a:latin typeface="Cambria" pitchFamily="18" charset="0"/>
              </a:rPr>
              <a:t>in order that in Christ Jesus the blessing of Abraham might come to the Gentiles, so that we might receive the promise of the Spirit through faith</a:t>
            </a:r>
            <a:r>
              <a:rPr lang="en-US" sz="2400" i="1" dirty="0" smtClean="0">
                <a:solidFill>
                  <a:srgbClr val="AD2E27"/>
                </a:solidFill>
                <a:latin typeface="Cambria" pitchFamily="18" charset="0"/>
              </a:rPr>
              <a:t>.</a:t>
            </a:r>
            <a:r>
              <a:rPr lang="en-US" sz="2400" dirty="0" smtClean="0"/>
              <a:t> </a:t>
            </a:r>
            <a:r>
              <a:rPr lang="en-US" sz="2400" b="1" dirty="0"/>
              <a:t>(</a:t>
            </a:r>
            <a:r>
              <a:rPr lang="en-US" sz="2400" b="1" dirty="0" smtClean="0"/>
              <a:t>Galatians </a:t>
            </a:r>
            <a:r>
              <a:rPr lang="en-US" sz="2400" b="1" dirty="0" smtClean="0"/>
              <a:t>3:13-14)</a:t>
            </a:r>
            <a:endParaRPr lang="en-US" sz="2400" b="1" dirty="0">
              <a:latin typeface="Calibri" pitchFamily="34" charset="0"/>
              <a:cs typeface="Calibri" pitchFamily="34" charset="0"/>
            </a:endParaRPr>
          </a:p>
        </p:txBody>
      </p:sp>
    </p:spTree>
    <p:extLst>
      <p:ext uri="{BB962C8B-B14F-4D97-AF65-F5344CB8AC3E}">
        <p14:creationId xmlns:p14="http://schemas.microsoft.com/office/powerpoint/2010/main" val="1878878431"/>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4800" y="0"/>
            <a:ext cx="8510588" cy="990600"/>
          </a:xfrm>
        </p:spPr>
        <p:txBody>
          <a:bodyPr/>
          <a:lstStyle/>
          <a:p>
            <a:pPr eaLnBrk="1" hangingPunct="1">
              <a:defRPr/>
            </a:pPr>
            <a:r>
              <a:rPr lang="en-US" sz="5400" b="1" dirty="0"/>
              <a:t>Questions</a:t>
            </a:r>
            <a:endParaRPr lang="en-US" sz="3600" b="1" dirty="0" smtClean="0">
              <a:latin typeface="Calibri" pitchFamily="34" charset="0"/>
            </a:endParaRPr>
          </a:p>
        </p:txBody>
      </p:sp>
      <p:sp>
        <p:nvSpPr>
          <p:cNvPr id="21507" name="Rectangle 3"/>
          <p:cNvSpPr>
            <a:spLocks noGrp="1" noRot="1" noChangeArrowheads="1"/>
          </p:cNvSpPr>
          <p:nvPr>
            <p:ph type="body" idx="1"/>
          </p:nvPr>
        </p:nvSpPr>
        <p:spPr>
          <a:xfrm>
            <a:off x="301625" y="1066800"/>
            <a:ext cx="8540750" cy="5715000"/>
          </a:xfrm>
        </p:spPr>
        <p:txBody>
          <a:bodyPr>
            <a:normAutofit/>
          </a:bodyPr>
          <a:lstStyle/>
          <a:p>
            <a:pPr eaLnBrk="1" hangingPunct="1">
              <a:lnSpc>
                <a:spcPct val="90000"/>
              </a:lnSpc>
              <a:defRPr/>
            </a:pPr>
            <a:r>
              <a:rPr lang="en-US" dirty="0" smtClean="0">
                <a:latin typeface="Calibri" pitchFamily="34" charset="0"/>
              </a:rPr>
              <a:t>How many of you are still a little confused about what Paul is saying in Galatians 3:1-14? And, if so, are there some specific things that I can try to clear up for you?</a:t>
            </a:r>
          </a:p>
          <a:p>
            <a:pPr eaLnBrk="1" hangingPunct="1">
              <a:lnSpc>
                <a:spcPct val="90000"/>
              </a:lnSpc>
              <a:defRPr/>
            </a:pPr>
            <a:r>
              <a:rPr lang="en-US" dirty="0" smtClean="0">
                <a:latin typeface="Calibri" pitchFamily="34" charset="0"/>
              </a:rPr>
              <a:t>How many of you feel pretty comfortable that you understand what Paul is saying </a:t>
            </a:r>
            <a:r>
              <a:rPr lang="en-US" dirty="0">
                <a:latin typeface="Calibri" pitchFamily="34" charset="0"/>
              </a:rPr>
              <a:t>in Galatians 3:1-14? </a:t>
            </a:r>
            <a:endParaRPr lang="en-US" dirty="0" smtClean="0">
              <a:latin typeface="Calibri" pitchFamily="34" charset="0"/>
            </a:endParaRPr>
          </a:p>
          <a:p>
            <a:pPr eaLnBrk="1" hangingPunct="1">
              <a:lnSpc>
                <a:spcPct val="90000"/>
              </a:lnSpc>
              <a:defRPr/>
            </a:pPr>
            <a:r>
              <a:rPr lang="en-US" dirty="0" smtClean="0">
                <a:latin typeface="Calibri" pitchFamily="34" charset="0"/>
              </a:rPr>
              <a:t>How many of you feel like you’d be ready to explain this text to your kids or perhaps a Sunday School class of young people?</a:t>
            </a:r>
          </a:p>
          <a:p>
            <a:pPr eaLnBrk="1" hangingPunct="1">
              <a:lnSpc>
                <a:spcPct val="90000"/>
              </a:lnSpc>
              <a:defRPr/>
            </a:pPr>
            <a:endParaRPr lang="en-US" dirty="0" smtClean="0">
              <a:latin typeface="Calibri" pitchFamily="34" charset="0"/>
            </a:endParaRPr>
          </a:p>
          <a:p>
            <a:pPr eaLnBrk="1" hangingPunct="1">
              <a:lnSpc>
                <a:spcPct val="90000"/>
              </a:lnSpc>
              <a:defRPr/>
            </a:pPr>
            <a:endParaRPr lang="en-US" dirty="0">
              <a:latin typeface="Calibri" pitchFamily="34" charset="0"/>
            </a:endParaRPr>
          </a:p>
        </p:txBody>
      </p:sp>
    </p:spTree>
    <p:extLst>
      <p:ext uri="{BB962C8B-B14F-4D97-AF65-F5344CB8AC3E}">
        <p14:creationId xmlns:p14="http://schemas.microsoft.com/office/powerpoint/2010/main" val="36798318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fade">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20715"/>
            <a:ext cx="9144000" cy="741285"/>
          </a:xfrm>
        </p:spPr>
        <p:txBody>
          <a:bodyPr>
            <a:noAutofit/>
          </a:bodyPr>
          <a:lstStyle/>
          <a:p>
            <a:r>
              <a:rPr lang="en-US" sz="3600" dirty="0" smtClean="0"/>
              <a:t>Comparing and Contrasting the Covenants</a:t>
            </a:r>
            <a:endParaRPr lang="en-US" sz="3600" dirty="0"/>
          </a:p>
        </p:txBody>
      </p:sp>
      <p:sp>
        <p:nvSpPr>
          <p:cNvPr id="3" name="Content Placeholder 2"/>
          <p:cNvSpPr>
            <a:spLocks noGrp="1"/>
          </p:cNvSpPr>
          <p:nvPr>
            <p:ph idx="1"/>
          </p:nvPr>
        </p:nvSpPr>
        <p:spPr>
          <a:xfrm>
            <a:off x="457200" y="838200"/>
            <a:ext cx="8229600" cy="6019800"/>
          </a:xfrm>
        </p:spPr>
        <p:txBody>
          <a:bodyPr>
            <a:normAutofit/>
          </a:bodyPr>
          <a:lstStyle/>
          <a:p>
            <a:r>
              <a:rPr lang="en-US" sz="3200" dirty="0" smtClean="0">
                <a:latin typeface="Calibri" panose="020F0502020204030204" pitchFamily="34" charset="0"/>
                <a:cs typeface="Calibri" panose="020F0502020204030204" pitchFamily="34" charset="0"/>
              </a:rPr>
              <a:t>So far we have looked at a number of New Testament passages that compare and contrast </a:t>
            </a:r>
            <a:r>
              <a:rPr lang="en-US" sz="3200" b="1" i="1" dirty="0" smtClean="0">
                <a:latin typeface="Calibri" panose="020F0502020204030204" pitchFamily="34" charset="0"/>
                <a:cs typeface="Calibri" panose="020F0502020204030204" pitchFamily="34" charset="0"/>
              </a:rPr>
              <a:t>two</a:t>
            </a:r>
            <a:r>
              <a:rPr lang="en-US" sz="3200" dirty="0" smtClean="0">
                <a:latin typeface="Calibri" panose="020F0502020204030204" pitchFamily="34" charset="0"/>
                <a:cs typeface="Calibri" panose="020F0502020204030204" pitchFamily="34" charset="0"/>
              </a:rPr>
              <a:t> covenants:</a:t>
            </a:r>
          </a:p>
          <a:p>
            <a:pPr lvl="1"/>
            <a:r>
              <a:rPr lang="en-US" sz="2800" dirty="0" smtClean="0">
                <a:latin typeface="Calibri" panose="020F0502020204030204" pitchFamily="34" charset="0"/>
                <a:cs typeface="Calibri" panose="020F0502020204030204" pitchFamily="34" charset="0"/>
              </a:rPr>
              <a:t>The Old Covenant</a:t>
            </a:r>
          </a:p>
          <a:p>
            <a:pPr lvl="1"/>
            <a:r>
              <a:rPr lang="en-US" sz="2800" dirty="0" smtClean="0">
                <a:latin typeface="Calibri" panose="020F0502020204030204" pitchFamily="34" charset="0"/>
                <a:cs typeface="Calibri" panose="020F0502020204030204" pitchFamily="34" charset="0"/>
              </a:rPr>
              <a:t>The New </a:t>
            </a:r>
            <a:r>
              <a:rPr lang="en-US" sz="2800" dirty="0" smtClean="0">
                <a:latin typeface="Calibri" panose="020F0502020204030204" pitchFamily="34" charset="0"/>
                <a:cs typeface="Calibri" panose="020F0502020204030204" pitchFamily="34" charset="0"/>
              </a:rPr>
              <a:t>Covenant</a:t>
            </a:r>
            <a:endParaRPr lang="en-US" sz="2800" dirty="0" smtClean="0">
              <a:latin typeface="Calibri" panose="020F0502020204030204" pitchFamily="34" charset="0"/>
              <a:cs typeface="Calibri" panose="020F0502020204030204" pitchFamily="34" charset="0"/>
            </a:endParaRPr>
          </a:p>
          <a:p>
            <a:r>
              <a:rPr lang="en-US" sz="3200" dirty="0" smtClean="0">
                <a:latin typeface="Calibri" panose="020F0502020204030204" pitchFamily="34" charset="0"/>
                <a:cs typeface="Calibri" panose="020F0502020204030204" pitchFamily="34" charset="0"/>
              </a:rPr>
              <a:t>We are now going to look at </a:t>
            </a:r>
            <a:r>
              <a:rPr lang="en-US" sz="3200" dirty="0" smtClean="0">
                <a:solidFill>
                  <a:schemeClr val="accent1"/>
                </a:solidFill>
                <a:latin typeface="Calibri" panose="020F0502020204030204" pitchFamily="34" charset="0"/>
                <a:cs typeface="Calibri" panose="020F0502020204030204" pitchFamily="34" charset="0"/>
              </a:rPr>
              <a:t>Galatians </a:t>
            </a:r>
            <a:r>
              <a:rPr lang="en-US" sz="3200" dirty="0" smtClean="0">
                <a:solidFill>
                  <a:schemeClr val="accent1"/>
                </a:solidFill>
                <a:latin typeface="Calibri" panose="020F0502020204030204" pitchFamily="34" charset="0"/>
                <a:cs typeface="Calibri" panose="020F0502020204030204" pitchFamily="34" charset="0"/>
              </a:rPr>
              <a:t>3:1-26 </a:t>
            </a:r>
            <a:r>
              <a:rPr lang="en-US" sz="3200" dirty="0">
                <a:latin typeface="Calibri" panose="020F0502020204030204" pitchFamily="34" charset="0"/>
                <a:cs typeface="Calibri" panose="020F0502020204030204" pitchFamily="34" charset="0"/>
              </a:rPr>
              <a:t>w</a:t>
            </a:r>
            <a:r>
              <a:rPr lang="en-US" sz="3200" dirty="0" smtClean="0">
                <a:latin typeface="Calibri" panose="020F0502020204030204" pitchFamily="34" charset="0"/>
                <a:cs typeface="Calibri" panose="020F0502020204030204" pitchFamily="34" charset="0"/>
              </a:rPr>
              <a:t>hich describes the relationship between </a:t>
            </a:r>
            <a:r>
              <a:rPr lang="en-US" sz="3200" b="1" i="1" dirty="0" smtClean="0">
                <a:latin typeface="Calibri" panose="020F0502020204030204" pitchFamily="34" charset="0"/>
                <a:cs typeface="Calibri" panose="020F0502020204030204" pitchFamily="34" charset="0"/>
              </a:rPr>
              <a:t>three</a:t>
            </a:r>
            <a:r>
              <a:rPr lang="en-US" sz="3200" dirty="0" smtClean="0">
                <a:latin typeface="Calibri" panose="020F0502020204030204" pitchFamily="34" charset="0"/>
                <a:cs typeface="Calibri" panose="020F0502020204030204" pitchFamily="34" charset="0"/>
              </a:rPr>
              <a:t> covenants:</a:t>
            </a:r>
          </a:p>
          <a:p>
            <a:pPr lvl="1"/>
            <a:r>
              <a:rPr lang="en-US" sz="2800" dirty="0" smtClean="0">
                <a:latin typeface="Calibri" panose="020F0502020204030204" pitchFamily="34" charset="0"/>
                <a:cs typeface="Calibri" panose="020F0502020204030204" pitchFamily="34" charset="0"/>
              </a:rPr>
              <a:t>The Abrahamic Covenant</a:t>
            </a:r>
          </a:p>
          <a:p>
            <a:pPr lvl="1"/>
            <a:r>
              <a:rPr lang="en-US" sz="2800" dirty="0" smtClean="0">
                <a:latin typeface="Calibri" panose="020F0502020204030204" pitchFamily="34" charset="0"/>
                <a:cs typeface="Calibri" panose="020F0502020204030204" pitchFamily="34" charset="0"/>
              </a:rPr>
              <a:t>The Law of </a:t>
            </a:r>
            <a:r>
              <a:rPr lang="en-US" sz="2800" dirty="0" smtClean="0">
                <a:latin typeface="Calibri" panose="020F0502020204030204" pitchFamily="34" charset="0"/>
                <a:cs typeface="Calibri" panose="020F0502020204030204" pitchFamily="34" charset="0"/>
              </a:rPr>
              <a:t>Moses (and the Old Covenant)</a:t>
            </a:r>
            <a:endParaRPr lang="en-US" sz="2800" dirty="0" smtClean="0">
              <a:latin typeface="Calibri" panose="020F0502020204030204" pitchFamily="34" charset="0"/>
              <a:cs typeface="Calibri" panose="020F0502020204030204" pitchFamily="34" charset="0"/>
            </a:endParaRPr>
          </a:p>
          <a:p>
            <a:pPr lvl="1"/>
            <a:r>
              <a:rPr lang="en-US" sz="2800" dirty="0" smtClean="0">
                <a:latin typeface="Calibri" panose="020F0502020204030204" pitchFamily="34" charset="0"/>
                <a:cs typeface="Calibri" panose="020F0502020204030204" pitchFamily="34" charset="0"/>
              </a:rPr>
              <a:t>Christ (and the New Covenant)</a:t>
            </a:r>
          </a:p>
        </p:txBody>
      </p:sp>
    </p:spTree>
    <p:extLst>
      <p:ext uri="{BB962C8B-B14F-4D97-AF65-F5344CB8AC3E}">
        <p14:creationId xmlns:p14="http://schemas.microsoft.com/office/powerpoint/2010/main" val="4278774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600" dirty="0" smtClean="0"/>
              <a:t>Introduction to </a:t>
            </a:r>
            <a:r>
              <a:rPr lang="en-US" sz="3600" dirty="0" smtClean="0">
                <a:solidFill>
                  <a:schemeClr val="accent1"/>
                </a:solidFill>
              </a:rPr>
              <a:t>Galatians </a:t>
            </a:r>
            <a:r>
              <a:rPr lang="en-US" sz="3600" dirty="0" smtClean="0">
                <a:solidFill>
                  <a:schemeClr val="accent1"/>
                </a:solidFill>
              </a:rPr>
              <a:t>3:1-26</a:t>
            </a:r>
            <a:endParaRPr lang="en-US" sz="3600" dirty="0"/>
          </a:p>
        </p:txBody>
      </p:sp>
      <p:sp>
        <p:nvSpPr>
          <p:cNvPr id="3" name="Content Placeholder 2"/>
          <p:cNvSpPr>
            <a:spLocks noGrp="1"/>
          </p:cNvSpPr>
          <p:nvPr>
            <p:ph idx="1"/>
          </p:nvPr>
        </p:nvSpPr>
        <p:spPr>
          <a:xfrm>
            <a:off x="457200" y="533400"/>
            <a:ext cx="8229600" cy="6019800"/>
          </a:xfrm>
        </p:spPr>
        <p:txBody>
          <a:bodyPr>
            <a:normAutofit/>
          </a:bodyPr>
          <a:lstStyle/>
          <a:p>
            <a:r>
              <a:rPr lang="en-US" dirty="0" smtClean="0">
                <a:latin typeface="Calibri" pitchFamily="34" charset="0"/>
                <a:cs typeface="Calibri" pitchFamily="34" charset="0"/>
              </a:rPr>
              <a:t>Paul wrote this letter to the Galatians because a group of </a:t>
            </a:r>
            <a:r>
              <a:rPr lang="en-US" dirty="0" smtClean="0">
                <a:latin typeface="Calibri" pitchFamily="34" charset="0"/>
                <a:cs typeface="Calibri" pitchFamily="34" charset="0"/>
              </a:rPr>
              <a:t>Jewish false teachers whom scholars refer to as </a:t>
            </a:r>
            <a:r>
              <a:rPr lang="en-US" dirty="0" smtClean="0">
                <a:latin typeface="Calibri" pitchFamily="34" charset="0"/>
                <a:cs typeface="Calibri" pitchFamily="34" charset="0"/>
              </a:rPr>
              <a:t>the </a:t>
            </a:r>
            <a:r>
              <a:rPr lang="en-US" dirty="0" smtClean="0">
                <a:latin typeface="Calibri" pitchFamily="34" charset="0"/>
                <a:cs typeface="Calibri" pitchFamily="34" charset="0"/>
              </a:rPr>
              <a:t>“Judaizers” </a:t>
            </a:r>
            <a:r>
              <a:rPr lang="en-US" dirty="0" smtClean="0">
                <a:latin typeface="Calibri" pitchFamily="34" charset="0"/>
                <a:cs typeface="Calibri" pitchFamily="34" charset="0"/>
              </a:rPr>
              <a:t>had infiltrated the Galatian churches and were attempting to persuade them to believe a different gospel from the one that Paul had taught them.</a:t>
            </a:r>
          </a:p>
          <a:p>
            <a:r>
              <a:rPr lang="en-US" dirty="0" smtClean="0">
                <a:latin typeface="Calibri" pitchFamily="34" charset="0"/>
                <a:cs typeface="Calibri" pitchFamily="34" charset="0"/>
              </a:rPr>
              <a:t>The Judaizers told the Galatians that believing in Jesus was fine, but they also needed to be circumcised and keep the Law of Moses in order to be saved</a:t>
            </a:r>
            <a:r>
              <a:rPr lang="en-US" dirty="0" smtClean="0">
                <a:latin typeface="Calibri" pitchFamily="34" charset="0"/>
                <a:cs typeface="Calibri" pitchFamily="34" charset="0"/>
              </a:rPr>
              <a:t>.</a:t>
            </a:r>
            <a:endParaRPr lang="en-US" dirty="0" smtClean="0">
              <a:latin typeface="Calibri" pitchFamily="34" charset="0"/>
              <a:cs typeface="Calibri" pitchFamily="34" charset="0"/>
            </a:endParaRPr>
          </a:p>
        </p:txBody>
      </p:sp>
    </p:spTree>
    <p:extLst>
      <p:ext uri="{BB962C8B-B14F-4D97-AF65-F5344CB8AC3E}">
        <p14:creationId xmlns:p14="http://schemas.microsoft.com/office/powerpoint/2010/main" val="1420756800"/>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600" dirty="0" smtClean="0"/>
              <a:t>Introduction to </a:t>
            </a:r>
            <a:r>
              <a:rPr lang="en-US" sz="3600" dirty="0" smtClean="0">
                <a:solidFill>
                  <a:schemeClr val="accent1"/>
                </a:solidFill>
              </a:rPr>
              <a:t>Galatians </a:t>
            </a:r>
            <a:r>
              <a:rPr lang="en-US" sz="3600" dirty="0" smtClean="0">
                <a:solidFill>
                  <a:schemeClr val="accent1"/>
                </a:solidFill>
              </a:rPr>
              <a:t>3:1-26</a:t>
            </a:r>
            <a:endParaRPr lang="en-US" sz="3600" dirty="0"/>
          </a:p>
        </p:txBody>
      </p:sp>
      <p:sp>
        <p:nvSpPr>
          <p:cNvPr id="3" name="Content Placeholder 2"/>
          <p:cNvSpPr>
            <a:spLocks noGrp="1"/>
          </p:cNvSpPr>
          <p:nvPr>
            <p:ph idx="1"/>
          </p:nvPr>
        </p:nvSpPr>
        <p:spPr>
          <a:xfrm>
            <a:off x="457200" y="533400"/>
            <a:ext cx="8229600" cy="6019800"/>
          </a:xfrm>
        </p:spPr>
        <p:txBody>
          <a:bodyPr>
            <a:normAutofit/>
          </a:bodyPr>
          <a:lstStyle/>
          <a:p>
            <a:r>
              <a:rPr lang="en-US" dirty="0" smtClean="0">
                <a:latin typeface="Calibri" pitchFamily="34" charset="0"/>
                <a:cs typeface="Calibri" pitchFamily="34" charset="0"/>
              </a:rPr>
              <a:t>When we compare what </a:t>
            </a:r>
            <a:r>
              <a:rPr lang="en-US" dirty="0" smtClean="0">
                <a:latin typeface="Calibri" pitchFamily="34" charset="0"/>
                <a:cs typeface="Calibri" pitchFamily="34" charset="0"/>
              </a:rPr>
              <a:t>Paul says in </a:t>
            </a:r>
            <a:r>
              <a:rPr lang="en-US" dirty="0" smtClean="0">
                <a:latin typeface="Calibri" pitchFamily="34" charset="0"/>
                <a:cs typeface="Calibri" pitchFamily="34" charset="0"/>
              </a:rPr>
              <a:t>Galatians 3 with what we know of Jewish teaching in </a:t>
            </a:r>
            <a:r>
              <a:rPr lang="en-US" dirty="0">
                <a:latin typeface="Calibri" pitchFamily="34" charset="0"/>
                <a:cs typeface="Calibri" pitchFamily="34" charset="0"/>
              </a:rPr>
              <a:t>Paul’s </a:t>
            </a:r>
            <a:r>
              <a:rPr lang="en-US" dirty="0" smtClean="0">
                <a:latin typeface="Calibri" pitchFamily="34" charset="0"/>
                <a:cs typeface="Calibri" pitchFamily="34" charset="0"/>
              </a:rPr>
              <a:t>day, </a:t>
            </a:r>
            <a:r>
              <a:rPr lang="en-US" dirty="0" smtClean="0">
                <a:latin typeface="Calibri" pitchFamily="34" charset="0"/>
                <a:cs typeface="Calibri" pitchFamily="34" charset="0"/>
              </a:rPr>
              <a:t>some scholars </a:t>
            </a:r>
            <a:r>
              <a:rPr lang="en-US" dirty="0">
                <a:latin typeface="Calibri" pitchFamily="34" charset="0"/>
                <a:cs typeface="Calibri" pitchFamily="34" charset="0"/>
              </a:rPr>
              <a:t>believe </a:t>
            </a:r>
            <a:r>
              <a:rPr lang="en-US" dirty="0" smtClean="0">
                <a:latin typeface="Calibri" pitchFamily="34" charset="0"/>
                <a:cs typeface="Calibri" pitchFamily="34" charset="0"/>
              </a:rPr>
              <a:t>that one of the arguments that the Judaizers </a:t>
            </a:r>
            <a:r>
              <a:rPr lang="en-US" dirty="0" smtClean="0">
                <a:latin typeface="Calibri" pitchFamily="34" charset="0"/>
                <a:cs typeface="Calibri" pitchFamily="34" charset="0"/>
              </a:rPr>
              <a:t>may </a:t>
            </a:r>
            <a:r>
              <a:rPr lang="en-US" dirty="0" smtClean="0">
                <a:latin typeface="Calibri" pitchFamily="34" charset="0"/>
                <a:cs typeface="Calibri" pitchFamily="34" charset="0"/>
              </a:rPr>
              <a:t>have </a:t>
            </a:r>
            <a:r>
              <a:rPr lang="en-US" dirty="0" smtClean="0">
                <a:latin typeface="Calibri" pitchFamily="34" charset="0"/>
                <a:cs typeface="Calibri" pitchFamily="34" charset="0"/>
              </a:rPr>
              <a:t>used is that God blessed Abraham for </a:t>
            </a:r>
            <a:r>
              <a:rPr lang="en-US" dirty="0" smtClean="0">
                <a:latin typeface="Calibri" pitchFamily="34" charset="0"/>
                <a:cs typeface="Calibri" pitchFamily="34" charset="0"/>
              </a:rPr>
              <a:t>being </a:t>
            </a:r>
            <a:r>
              <a:rPr lang="en-US" dirty="0">
                <a:latin typeface="Calibri" pitchFamily="34" charset="0"/>
                <a:cs typeface="Calibri" pitchFamily="34" charset="0"/>
              </a:rPr>
              <a:t>circumcised and </a:t>
            </a:r>
            <a:r>
              <a:rPr lang="en-US" dirty="0" smtClean="0">
                <a:latin typeface="Calibri" pitchFamily="34" charset="0"/>
                <a:cs typeface="Calibri" pitchFamily="34" charset="0"/>
              </a:rPr>
              <a:t>obeying his law. T</a:t>
            </a:r>
            <a:r>
              <a:rPr lang="en-US" dirty="0" smtClean="0">
                <a:latin typeface="Calibri" pitchFamily="34" charset="0"/>
                <a:cs typeface="Calibri" pitchFamily="34" charset="0"/>
              </a:rPr>
              <a:t>herefore the Galatians must follow his example in order to be </a:t>
            </a:r>
            <a:r>
              <a:rPr lang="en-US" dirty="0">
                <a:latin typeface="Calibri" pitchFamily="34" charset="0"/>
                <a:cs typeface="Calibri" pitchFamily="34" charset="0"/>
              </a:rPr>
              <a:t>saved</a:t>
            </a:r>
            <a:r>
              <a:rPr lang="en-US" dirty="0" smtClean="0">
                <a:latin typeface="Calibri" pitchFamily="34" charset="0"/>
                <a:cs typeface="Calibri" pitchFamily="34" charset="0"/>
              </a:rPr>
              <a:t>.*</a:t>
            </a:r>
            <a:endParaRPr lang="en-US" dirty="0" smtClean="0">
              <a:latin typeface="Calibri" pitchFamily="34" charset="0"/>
              <a:cs typeface="Calibri" pitchFamily="34" charset="0"/>
            </a:endParaRPr>
          </a:p>
          <a:p>
            <a:r>
              <a:rPr lang="en-US" dirty="0" smtClean="0">
                <a:latin typeface="Calibri" pitchFamily="34" charset="0"/>
                <a:cs typeface="Calibri" pitchFamily="34" charset="0"/>
              </a:rPr>
              <a:t>The Jews in Paul’s day who held this view of Abraham would cite passages </a:t>
            </a:r>
            <a:r>
              <a:rPr lang="en-US" dirty="0">
                <a:latin typeface="Calibri" pitchFamily="34" charset="0"/>
                <a:cs typeface="Calibri" pitchFamily="34" charset="0"/>
              </a:rPr>
              <a:t>like </a:t>
            </a:r>
            <a:r>
              <a:rPr lang="en-US" dirty="0" smtClean="0">
                <a:latin typeface="Calibri" pitchFamily="34" charset="0"/>
                <a:cs typeface="Calibri" pitchFamily="34" charset="0"/>
              </a:rPr>
              <a:t>Gen.26:3-5 to support their view </a:t>
            </a:r>
            <a:r>
              <a:rPr lang="en-US" dirty="0">
                <a:latin typeface="Calibri" pitchFamily="34" charset="0"/>
                <a:cs typeface="Calibri" pitchFamily="34" charset="0"/>
              </a:rPr>
              <a:t>:</a:t>
            </a:r>
            <a:endParaRPr lang="en-US" dirty="0" smtClean="0">
              <a:latin typeface="Calibri" pitchFamily="34" charset="0"/>
              <a:cs typeface="Calibri" pitchFamily="34" charset="0"/>
            </a:endParaRPr>
          </a:p>
          <a:p>
            <a:pPr lvl="1"/>
            <a:r>
              <a:rPr lang="en-US" sz="2600" dirty="0" smtClean="0"/>
              <a:t>[</a:t>
            </a:r>
            <a:r>
              <a:rPr lang="en-US" sz="2600" dirty="0"/>
              <a:t>the </a:t>
            </a:r>
            <a:r>
              <a:rPr lang="en-US" sz="2600" dirty="0" smtClean="0"/>
              <a:t>LORD speaking to Isaac says:]</a:t>
            </a:r>
            <a:r>
              <a:rPr lang="en-US" sz="2600" i="1" dirty="0" smtClean="0">
                <a:solidFill>
                  <a:srgbClr val="AD2E27"/>
                </a:solidFill>
                <a:latin typeface="Cambria" pitchFamily="18" charset="0"/>
              </a:rPr>
              <a:t> </a:t>
            </a:r>
            <a:r>
              <a:rPr lang="en-US" sz="2600" i="1" dirty="0">
                <a:solidFill>
                  <a:srgbClr val="AD2E27"/>
                </a:solidFill>
                <a:latin typeface="Cambria" pitchFamily="18" charset="0"/>
              </a:rPr>
              <a:t>I</a:t>
            </a:r>
            <a:r>
              <a:rPr lang="en-US" sz="2600" dirty="0" smtClean="0"/>
              <a:t> </a:t>
            </a:r>
            <a:r>
              <a:rPr lang="en-US" sz="2600" i="1" dirty="0" smtClean="0">
                <a:solidFill>
                  <a:srgbClr val="AD2E27"/>
                </a:solidFill>
                <a:latin typeface="Cambria" pitchFamily="18" charset="0"/>
              </a:rPr>
              <a:t>will </a:t>
            </a:r>
            <a:r>
              <a:rPr lang="en-US" sz="2600" i="1" dirty="0">
                <a:solidFill>
                  <a:srgbClr val="AD2E27"/>
                </a:solidFill>
                <a:latin typeface="Cambria" pitchFamily="18" charset="0"/>
              </a:rPr>
              <a:t>establish the oath that I swore to </a:t>
            </a:r>
            <a:r>
              <a:rPr lang="en-US" sz="2600" i="1" dirty="0" smtClean="0">
                <a:solidFill>
                  <a:srgbClr val="AD2E27"/>
                </a:solidFill>
                <a:latin typeface="Cambria" pitchFamily="18" charset="0"/>
              </a:rPr>
              <a:t>Abraham</a:t>
            </a:r>
            <a:r>
              <a:rPr lang="en-US" sz="2600" i="1" dirty="0">
                <a:solidFill>
                  <a:srgbClr val="AD2E27"/>
                </a:solidFill>
                <a:latin typeface="Cambria" pitchFamily="18" charset="0"/>
              </a:rPr>
              <a:t>… because Abraham obeyed my voice and kept my charge, my commandments, my statutes, and my laws. </a:t>
            </a:r>
            <a:r>
              <a:rPr lang="en-US" sz="2600" dirty="0"/>
              <a:t>(Gen </a:t>
            </a:r>
            <a:r>
              <a:rPr lang="en-US" sz="2600" dirty="0"/>
              <a:t>26:3,5</a:t>
            </a:r>
            <a:r>
              <a:rPr lang="en-US" sz="2600" dirty="0" smtClean="0"/>
              <a:t>)</a:t>
            </a:r>
          </a:p>
        </p:txBody>
      </p:sp>
      <p:sp>
        <p:nvSpPr>
          <p:cNvPr id="4" name="TextBox 3"/>
          <p:cNvSpPr txBox="1"/>
          <p:nvPr/>
        </p:nvSpPr>
        <p:spPr>
          <a:xfrm>
            <a:off x="457200" y="6519446"/>
            <a:ext cx="8229600" cy="338554"/>
          </a:xfrm>
          <a:prstGeom prst="rect">
            <a:avLst/>
          </a:prstGeom>
          <a:noFill/>
        </p:spPr>
        <p:txBody>
          <a:bodyPr wrap="square" rtlCol="0">
            <a:spAutoFit/>
          </a:bodyPr>
          <a:lstStyle/>
          <a:p>
            <a:r>
              <a:rPr lang="en-US" sz="1600" dirty="0" smtClean="0">
                <a:latin typeface="Calibri" panose="020F0502020204030204" pitchFamily="34" charset="0"/>
                <a:cs typeface="Calibri" panose="020F0502020204030204" pitchFamily="34" charset="0"/>
              </a:rPr>
              <a:t>*</a:t>
            </a:r>
            <a:r>
              <a:rPr lang="en-US" sz="1600" i="1" dirty="0" smtClean="0">
                <a:latin typeface="Calibri" panose="020F0502020204030204" pitchFamily="34" charset="0"/>
                <a:cs typeface="Calibri" panose="020F0502020204030204" pitchFamily="34" charset="0"/>
              </a:rPr>
              <a:t>Word Biblical Commentary</a:t>
            </a:r>
            <a:r>
              <a:rPr lang="en-US" sz="1600" dirty="0" smtClean="0">
                <a:latin typeface="Calibri" panose="020F0502020204030204" pitchFamily="34" charset="0"/>
                <a:cs typeface="Calibri" panose="020F0502020204030204" pitchFamily="34" charset="0"/>
              </a:rPr>
              <a:t> on Galatians, Richard N. </a:t>
            </a:r>
            <a:r>
              <a:rPr lang="en-US" sz="1600" dirty="0" err="1" smtClean="0">
                <a:latin typeface="Calibri" panose="020F0502020204030204" pitchFamily="34" charset="0"/>
                <a:cs typeface="Calibri" panose="020F0502020204030204" pitchFamily="34" charset="0"/>
              </a:rPr>
              <a:t>Longnecker</a:t>
            </a:r>
            <a:r>
              <a:rPr lang="en-US" sz="1600" dirty="0" smtClean="0">
                <a:latin typeface="Calibri" panose="020F0502020204030204" pitchFamily="34" charset="0"/>
                <a:cs typeface="Calibri" panose="020F0502020204030204" pitchFamily="34" charset="0"/>
              </a:rPr>
              <a:t>, 1990, pp.110-111</a:t>
            </a:r>
            <a:endParaRPr 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5065758"/>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600" dirty="0" smtClean="0"/>
              <a:t>Introduction to </a:t>
            </a:r>
            <a:r>
              <a:rPr lang="en-US" sz="3600" dirty="0" smtClean="0">
                <a:solidFill>
                  <a:schemeClr val="accent1"/>
                </a:solidFill>
              </a:rPr>
              <a:t>Galatians </a:t>
            </a:r>
            <a:r>
              <a:rPr lang="en-US" sz="3600" dirty="0" smtClean="0">
                <a:solidFill>
                  <a:schemeClr val="accent1"/>
                </a:solidFill>
              </a:rPr>
              <a:t>3:1-26</a:t>
            </a:r>
            <a:endParaRPr lang="en-US" sz="3600" dirty="0"/>
          </a:p>
        </p:txBody>
      </p:sp>
      <p:sp>
        <p:nvSpPr>
          <p:cNvPr id="3" name="Content Placeholder 2"/>
          <p:cNvSpPr>
            <a:spLocks noGrp="1"/>
          </p:cNvSpPr>
          <p:nvPr>
            <p:ph idx="1"/>
          </p:nvPr>
        </p:nvSpPr>
        <p:spPr>
          <a:xfrm>
            <a:off x="457200" y="533400"/>
            <a:ext cx="8229600" cy="6019800"/>
          </a:xfrm>
        </p:spPr>
        <p:txBody>
          <a:bodyPr>
            <a:normAutofit/>
          </a:bodyPr>
          <a:lstStyle/>
          <a:p>
            <a:r>
              <a:rPr lang="en-US" dirty="0" smtClean="0">
                <a:latin typeface="Calibri" pitchFamily="34" charset="0"/>
                <a:cs typeface="Calibri" pitchFamily="34" charset="0"/>
              </a:rPr>
              <a:t>Here are just a few examples of the things that many Jews in Paul’s day taught and believed about Abraham:</a:t>
            </a:r>
            <a:r>
              <a:rPr lang="en-US" dirty="0">
                <a:latin typeface="Calibri" pitchFamily="34" charset="0"/>
                <a:cs typeface="Calibri" pitchFamily="34" charset="0"/>
              </a:rPr>
              <a:t>*</a:t>
            </a:r>
            <a:endParaRPr lang="en-US" dirty="0" smtClean="0">
              <a:latin typeface="Calibri" pitchFamily="34" charset="0"/>
              <a:cs typeface="Calibri" pitchFamily="34" charset="0"/>
            </a:endParaRPr>
          </a:p>
          <a:p>
            <a:pPr lvl="1"/>
            <a:r>
              <a:rPr lang="en-US" sz="2400" i="1" dirty="0" smtClean="0">
                <a:latin typeface="Cambria" panose="02040503050406030204" pitchFamily="18" charset="0"/>
                <a:cs typeface="Calibri" pitchFamily="34" charset="0"/>
              </a:rPr>
              <a:t>For Abraham was perfect in all his deeds with the Lord, and well-pleasing in righteousness all the days of his life. </a:t>
            </a:r>
            <a:r>
              <a:rPr lang="en-US" sz="2400" dirty="0" smtClean="0">
                <a:latin typeface="Calibri" pitchFamily="34" charset="0"/>
                <a:cs typeface="Calibri" pitchFamily="34" charset="0"/>
              </a:rPr>
              <a:t>(The Book of Jubilees 23:10 – written around </a:t>
            </a:r>
            <a:r>
              <a:rPr lang="en-US" sz="2400" dirty="0"/>
              <a:t>160–150 </a:t>
            </a:r>
            <a:r>
              <a:rPr lang="en-US" sz="2400" dirty="0" smtClean="0"/>
              <a:t>BC)</a:t>
            </a:r>
            <a:endParaRPr lang="en-US" sz="2400" dirty="0" smtClean="0">
              <a:latin typeface="Calibri" pitchFamily="34" charset="0"/>
              <a:cs typeface="Calibri" pitchFamily="34" charset="0"/>
            </a:endParaRPr>
          </a:p>
          <a:p>
            <a:pPr lvl="1"/>
            <a:r>
              <a:rPr lang="en-US" sz="2400" i="1" dirty="0">
                <a:latin typeface="Cambria" panose="02040503050406030204" pitchFamily="18" charset="0"/>
                <a:cs typeface="Calibri" pitchFamily="34" charset="0"/>
              </a:rPr>
              <a:t>Was not Abraham found faithful when tested, and it was reckoned to him as righteousness? </a:t>
            </a:r>
            <a:r>
              <a:rPr lang="en-US" sz="2400" dirty="0"/>
              <a:t>(</a:t>
            </a:r>
            <a:r>
              <a:rPr lang="en-US" sz="2400" dirty="0" smtClean="0"/>
              <a:t>1 Maccabees </a:t>
            </a:r>
            <a:r>
              <a:rPr lang="en-US" sz="2400" dirty="0"/>
              <a:t>2:52 </a:t>
            </a:r>
            <a:r>
              <a:rPr lang="en-US" sz="2400" dirty="0" smtClean="0"/>
              <a:t>RSV – written around the 1</a:t>
            </a:r>
            <a:r>
              <a:rPr lang="en-US" sz="2400" baseline="30000" dirty="0" smtClean="0"/>
              <a:t>st</a:t>
            </a:r>
            <a:r>
              <a:rPr lang="en-US" sz="2400" dirty="0" smtClean="0"/>
              <a:t> century BC)</a:t>
            </a:r>
          </a:p>
          <a:p>
            <a:r>
              <a:rPr lang="en-US" dirty="0" smtClean="0">
                <a:latin typeface="Calibri" pitchFamily="34" charset="0"/>
                <a:cs typeface="Calibri" pitchFamily="34" charset="0"/>
              </a:rPr>
              <a:t>Assuming that the Judaizers did in fact use these arguments in their attempt to get the Galatians to obey the Law of Moses and be circumcised, let’s begin looking at Galatians 3, starting with verses 1-14 in order to see how Paul responded to this argument.</a:t>
            </a:r>
            <a:endParaRPr lang="en-US" dirty="0">
              <a:latin typeface="Calibri" pitchFamily="34" charset="0"/>
              <a:cs typeface="Calibri" pitchFamily="34" charset="0"/>
            </a:endParaRPr>
          </a:p>
        </p:txBody>
      </p:sp>
      <p:sp>
        <p:nvSpPr>
          <p:cNvPr id="4" name="TextBox 3"/>
          <p:cNvSpPr txBox="1"/>
          <p:nvPr/>
        </p:nvSpPr>
        <p:spPr>
          <a:xfrm>
            <a:off x="457200" y="6519446"/>
            <a:ext cx="8229600" cy="338554"/>
          </a:xfrm>
          <a:prstGeom prst="rect">
            <a:avLst/>
          </a:prstGeom>
          <a:noFill/>
        </p:spPr>
        <p:txBody>
          <a:bodyPr wrap="square" rtlCol="0">
            <a:spAutoFit/>
          </a:bodyPr>
          <a:lstStyle/>
          <a:p>
            <a:r>
              <a:rPr lang="en-US" sz="1600" dirty="0" smtClean="0">
                <a:latin typeface="Calibri" panose="020F0502020204030204" pitchFamily="34" charset="0"/>
                <a:cs typeface="Calibri" panose="020F0502020204030204" pitchFamily="34" charset="0"/>
              </a:rPr>
              <a:t>*</a:t>
            </a:r>
            <a:r>
              <a:rPr lang="en-US" sz="1600" i="1" dirty="0" smtClean="0">
                <a:latin typeface="Calibri" panose="020F0502020204030204" pitchFamily="34" charset="0"/>
                <a:cs typeface="Calibri" panose="020F0502020204030204" pitchFamily="34" charset="0"/>
              </a:rPr>
              <a:t>Word Biblical Commentary</a:t>
            </a:r>
            <a:r>
              <a:rPr lang="en-US" sz="1600" dirty="0" smtClean="0">
                <a:latin typeface="Calibri" panose="020F0502020204030204" pitchFamily="34" charset="0"/>
                <a:cs typeface="Calibri" panose="020F0502020204030204" pitchFamily="34" charset="0"/>
              </a:rPr>
              <a:t> on Galatians, Richard N. </a:t>
            </a:r>
            <a:r>
              <a:rPr lang="en-US" sz="1600" dirty="0" err="1" smtClean="0">
                <a:latin typeface="Calibri" panose="020F0502020204030204" pitchFamily="34" charset="0"/>
                <a:cs typeface="Calibri" panose="020F0502020204030204" pitchFamily="34" charset="0"/>
              </a:rPr>
              <a:t>Longnecker</a:t>
            </a:r>
            <a:r>
              <a:rPr lang="en-US" sz="1600" dirty="0" smtClean="0">
                <a:latin typeface="Calibri" panose="020F0502020204030204" pitchFamily="34" charset="0"/>
                <a:cs typeface="Calibri" panose="020F0502020204030204" pitchFamily="34" charset="0"/>
              </a:rPr>
              <a:t>, 1990, pp.110-111</a:t>
            </a:r>
            <a:endParaRPr 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7367434"/>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600" dirty="0" smtClean="0">
                <a:solidFill>
                  <a:schemeClr val="accent1"/>
                </a:solidFill>
              </a:rPr>
              <a:t>Galatians 3:1-14</a:t>
            </a:r>
            <a:endParaRPr lang="en-US" sz="3600" dirty="0"/>
          </a:p>
        </p:txBody>
      </p:sp>
      <p:sp>
        <p:nvSpPr>
          <p:cNvPr id="3" name="Content Placeholder 2"/>
          <p:cNvSpPr>
            <a:spLocks noGrp="1"/>
          </p:cNvSpPr>
          <p:nvPr>
            <p:ph idx="1"/>
          </p:nvPr>
        </p:nvSpPr>
        <p:spPr>
          <a:xfrm>
            <a:off x="457200" y="533400"/>
            <a:ext cx="8229600" cy="6324600"/>
          </a:xfrm>
        </p:spPr>
        <p:txBody>
          <a:bodyPr>
            <a:normAutofit lnSpcReduction="10000"/>
          </a:bodyPr>
          <a:lstStyle/>
          <a:p>
            <a:pPr marL="0" indent="0" rtl="0">
              <a:buNone/>
            </a:pPr>
            <a:r>
              <a:rPr lang="en-US" i="1" dirty="0" smtClean="0">
                <a:solidFill>
                  <a:srgbClr val="AD2E27"/>
                </a:solidFill>
                <a:latin typeface="Cambria" pitchFamily="18" charset="0"/>
              </a:rPr>
              <a:t>O </a:t>
            </a:r>
            <a:r>
              <a:rPr lang="en-US" i="1" dirty="0">
                <a:solidFill>
                  <a:srgbClr val="AD2E27"/>
                </a:solidFill>
                <a:latin typeface="Cambria" pitchFamily="18" charset="0"/>
              </a:rPr>
              <a:t>foolish Galatians! Who has bewitched you? </a:t>
            </a:r>
            <a:r>
              <a:rPr lang="en-US" i="1" dirty="0" smtClean="0">
                <a:solidFill>
                  <a:srgbClr val="AD2E27"/>
                </a:solidFill>
                <a:latin typeface="Cambria" pitchFamily="18" charset="0"/>
              </a:rPr>
              <a:t>… </a:t>
            </a:r>
            <a:r>
              <a:rPr lang="en-US" i="1" baseline="30000" dirty="0" smtClean="0">
                <a:solidFill>
                  <a:srgbClr val="AD2E27"/>
                </a:solidFill>
                <a:latin typeface="Cambria" pitchFamily="18" charset="0"/>
              </a:rPr>
              <a:t>2</a:t>
            </a:r>
            <a:r>
              <a:rPr lang="en-US" i="1" dirty="0" smtClean="0">
                <a:solidFill>
                  <a:srgbClr val="AD2E27"/>
                </a:solidFill>
                <a:latin typeface="Cambria" pitchFamily="18" charset="0"/>
              </a:rPr>
              <a:t> </a:t>
            </a:r>
            <a:r>
              <a:rPr lang="en-US" i="1" dirty="0">
                <a:solidFill>
                  <a:srgbClr val="AD2E27"/>
                </a:solidFill>
                <a:latin typeface="Cambria" pitchFamily="18" charset="0"/>
              </a:rPr>
              <a:t>Let me ask you only this: Did you receive the Spirit by works of the law or by hearing with faith</a:t>
            </a:r>
            <a:r>
              <a:rPr lang="en-US" i="1" dirty="0" smtClean="0">
                <a:solidFill>
                  <a:srgbClr val="AD2E27"/>
                </a:solidFill>
                <a:latin typeface="Cambria" pitchFamily="18" charset="0"/>
              </a:rPr>
              <a:t>? </a:t>
            </a:r>
            <a:r>
              <a:rPr lang="en-US" i="1" baseline="30000" dirty="0">
                <a:solidFill>
                  <a:srgbClr val="AD2E27"/>
                </a:solidFill>
                <a:latin typeface="Cambria" pitchFamily="18" charset="0"/>
              </a:rPr>
              <a:t>3</a:t>
            </a:r>
            <a:r>
              <a:rPr lang="en-US" i="1" dirty="0">
                <a:solidFill>
                  <a:srgbClr val="AD2E27"/>
                </a:solidFill>
                <a:latin typeface="Cambria" pitchFamily="18" charset="0"/>
              </a:rPr>
              <a:t> Are you so foolish? </a:t>
            </a:r>
            <a:r>
              <a:rPr lang="en-US" i="1" dirty="0">
                <a:solidFill>
                  <a:srgbClr val="AD2E27"/>
                </a:solidFill>
                <a:latin typeface="Cambria" pitchFamily="18" charset="0"/>
              </a:rPr>
              <a:t>Having begun by the Spirit, are you now being perfected by the flesh</a:t>
            </a:r>
            <a:r>
              <a:rPr lang="en-US" i="1" dirty="0" smtClean="0">
                <a:solidFill>
                  <a:srgbClr val="AD2E27"/>
                </a:solidFill>
                <a:latin typeface="Cambria" pitchFamily="18" charset="0"/>
              </a:rPr>
              <a:t>?… </a:t>
            </a:r>
            <a:r>
              <a:rPr lang="en-US" i="1" baseline="30000" dirty="0" smtClean="0">
                <a:solidFill>
                  <a:srgbClr val="AD2E27"/>
                </a:solidFill>
                <a:latin typeface="Cambria" pitchFamily="18" charset="0"/>
              </a:rPr>
              <a:t>5</a:t>
            </a:r>
            <a:r>
              <a:rPr lang="en-US" i="1" dirty="0" smtClean="0">
                <a:solidFill>
                  <a:srgbClr val="AD2E27"/>
                </a:solidFill>
                <a:latin typeface="Cambria" pitchFamily="18" charset="0"/>
              </a:rPr>
              <a:t> </a:t>
            </a:r>
            <a:r>
              <a:rPr lang="en-US" i="1" dirty="0">
                <a:solidFill>
                  <a:srgbClr val="AD2E27"/>
                </a:solidFill>
                <a:latin typeface="Cambria" pitchFamily="18" charset="0"/>
              </a:rPr>
              <a:t>Does he who supplies the Spirit to you and works miracles among you do so by works of the law, or by hearing with faith-</a:t>
            </a:r>
            <a:r>
              <a:rPr lang="en-US" i="1" dirty="0" smtClean="0">
                <a:solidFill>
                  <a:srgbClr val="AD2E27"/>
                </a:solidFill>
                <a:latin typeface="Cambria" pitchFamily="18" charset="0"/>
              </a:rPr>
              <a:t>-  </a:t>
            </a:r>
            <a:r>
              <a:rPr lang="en-US" i="1" baseline="30000" dirty="0">
                <a:solidFill>
                  <a:srgbClr val="AD2E27"/>
                </a:solidFill>
                <a:latin typeface="Cambria" pitchFamily="18" charset="0"/>
              </a:rPr>
              <a:t>6</a:t>
            </a:r>
            <a:r>
              <a:rPr lang="en-US" i="1" dirty="0">
                <a:solidFill>
                  <a:srgbClr val="AD2E27"/>
                </a:solidFill>
                <a:latin typeface="Cambria" pitchFamily="18" charset="0"/>
              </a:rPr>
              <a:t> just as Abraham </a:t>
            </a:r>
            <a:r>
              <a:rPr lang="en-US" i="1" dirty="0" smtClean="0">
                <a:solidFill>
                  <a:srgbClr val="AD2E27"/>
                </a:solidFill>
                <a:latin typeface="Cambria" pitchFamily="18" charset="0"/>
              </a:rPr>
              <a:t>“believed </a:t>
            </a:r>
            <a:r>
              <a:rPr lang="en-US" i="1" dirty="0">
                <a:solidFill>
                  <a:srgbClr val="AD2E27"/>
                </a:solidFill>
                <a:latin typeface="Cambria" pitchFamily="18" charset="0"/>
              </a:rPr>
              <a:t>God, and it was counted to him as </a:t>
            </a:r>
            <a:r>
              <a:rPr lang="en-US" i="1" dirty="0" smtClean="0">
                <a:solidFill>
                  <a:srgbClr val="AD2E27"/>
                </a:solidFill>
                <a:latin typeface="Cambria" pitchFamily="18" charset="0"/>
              </a:rPr>
              <a:t>righteousness”? </a:t>
            </a:r>
          </a:p>
          <a:p>
            <a:pPr marL="0" indent="0" rtl="0">
              <a:buNone/>
            </a:pPr>
            <a:endParaRPr lang="en-US" i="1" baseline="30000" dirty="0">
              <a:solidFill>
                <a:srgbClr val="AD2E27"/>
              </a:solidFill>
              <a:latin typeface="Cambria" pitchFamily="18" charset="0"/>
            </a:endParaRPr>
          </a:p>
          <a:p>
            <a:pPr marL="0" indent="0" rtl="0">
              <a:buNone/>
            </a:pPr>
            <a:r>
              <a:rPr lang="en-US" i="1" baseline="30000" dirty="0" smtClean="0">
                <a:solidFill>
                  <a:srgbClr val="AD2E27"/>
                </a:solidFill>
                <a:latin typeface="Cambria" pitchFamily="18" charset="0"/>
              </a:rPr>
              <a:t>7</a:t>
            </a:r>
            <a:r>
              <a:rPr lang="en-US" i="1" dirty="0" smtClean="0">
                <a:solidFill>
                  <a:srgbClr val="AD2E27"/>
                </a:solidFill>
                <a:latin typeface="Cambria" pitchFamily="18" charset="0"/>
              </a:rPr>
              <a:t> </a:t>
            </a:r>
            <a:r>
              <a:rPr lang="en-US" i="1" dirty="0">
                <a:solidFill>
                  <a:srgbClr val="AD2E27"/>
                </a:solidFill>
                <a:latin typeface="Cambria" pitchFamily="18" charset="0"/>
              </a:rPr>
              <a:t>Know then that it is those of faith who are the sons of Abraham</a:t>
            </a:r>
            <a:r>
              <a:rPr lang="en-US" i="1" dirty="0" smtClean="0">
                <a:solidFill>
                  <a:srgbClr val="AD2E27"/>
                </a:solidFill>
                <a:latin typeface="Cambria" pitchFamily="18" charset="0"/>
              </a:rPr>
              <a:t>. </a:t>
            </a:r>
            <a:r>
              <a:rPr lang="en-US" i="1" baseline="30000" dirty="0">
                <a:solidFill>
                  <a:srgbClr val="AD2E27"/>
                </a:solidFill>
                <a:latin typeface="Cambria" pitchFamily="18" charset="0"/>
              </a:rPr>
              <a:t>8</a:t>
            </a:r>
            <a:r>
              <a:rPr lang="en-US" i="1" dirty="0">
                <a:solidFill>
                  <a:srgbClr val="AD2E27"/>
                </a:solidFill>
                <a:latin typeface="Cambria" pitchFamily="18" charset="0"/>
              </a:rPr>
              <a:t> And the Scripture, foreseeing that God would justify the Gentiles by faith, preached the gospel beforehand to Abraham, saying, "In you shall all the nations be blessed</a:t>
            </a:r>
            <a:r>
              <a:rPr lang="en-US" i="1" dirty="0" smtClean="0">
                <a:solidFill>
                  <a:srgbClr val="AD2E27"/>
                </a:solidFill>
                <a:latin typeface="Cambria" pitchFamily="18" charset="0"/>
              </a:rPr>
              <a:t>." </a:t>
            </a:r>
            <a:r>
              <a:rPr lang="en-US" i="1" baseline="30000" dirty="0">
                <a:solidFill>
                  <a:srgbClr val="AD2E27"/>
                </a:solidFill>
                <a:latin typeface="Cambria" pitchFamily="18" charset="0"/>
              </a:rPr>
              <a:t>9</a:t>
            </a:r>
            <a:r>
              <a:rPr lang="en-US" i="1" dirty="0">
                <a:solidFill>
                  <a:srgbClr val="AD2E27"/>
                </a:solidFill>
                <a:latin typeface="Cambria" pitchFamily="18" charset="0"/>
              </a:rPr>
              <a:t> So then, those who are of faith are blessed along with Abraham, the man of faith.</a:t>
            </a:r>
          </a:p>
          <a:p>
            <a:pPr marL="0" indent="0" rtl="0">
              <a:buNone/>
            </a:pPr>
            <a:endParaRPr lang="en-US" sz="2500" i="1" dirty="0">
              <a:solidFill>
                <a:srgbClr val="AD2E27"/>
              </a:solidFill>
              <a:latin typeface="Cambria" pitchFamily="18" charset="0"/>
            </a:endParaRPr>
          </a:p>
        </p:txBody>
      </p:sp>
    </p:spTree>
    <p:extLst>
      <p:ext uri="{BB962C8B-B14F-4D97-AF65-F5344CB8AC3E}">
        <p14:creationId xmlns:p14="http://schemas.microsoft.com/office/powerpoint/2010/main" val="1653244732"/>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600" dirty="0" smtClean="0">
                <a:solidFill>
                  <a:schemeClr val="accent1"/>
                </a:solidFill>
              </a:rPr>
              <a:t>Galatians 3:1-14</a:t>
            </a:r>
            <a:endParaRPr lang="en-US" sz="3600" dirty="0"/>
          </a:p>
        </p:txBody>
      </p:sp>
      <p:sp>
        <p:nvSpPr>
          <p:cNvPr id="3" name="Content Placeholder 2"/>
          <p:cNvSpPr>
            <a:spLocks noGrp="1"/>
          </p:cNvSpPr>
          <p:nvPr>
            <p:ph idx="1"/>
          </p:nvPr>
        </p:nvSpPr>
        <p:spPr>
          <a:xfrm>
            <a:off x="457200" y="533400"/>
            <a:ext cx="8229600" cy="6324600"/>
          </a:xfrm>
        </p:spPr>
        <p:txBody>
          <a:bodyPr>
            <a:normAutofit/>
          </a:bodyPr>
          <a:lstStyle/>
          <a:p>
            <a:pPr marL="0" indent="0" rtl="0">
              <a:buNone/>
            </a:pPr>
            <a:r>
              <a:rPr lang="en-US" i="1" baseline="30000" dirty="0" smtClean="0">
                <a:solidFill>
                  <a:srgbClr val="AD2E27"/>
                </a:solidFill>
                <a:latin typeface="Cambria" pitchFamily="18" charset="0"/>
              </a:rPr>
              <a:t>10</a:t>
            </a:r>
            <a:r>
              <a:rPr lang="en-US" i="1" dirty="0" smtClean="0">
                <a:solidFill>
                  <a:srgbClr val="AD2E27"/>
                </a:solidFill>
                <a:latin typeface="Cambria" pitchFamily="18" charset="0"/>
              </a:rPr>
              <a:t> </a:t>
            </a:r>
            <a:r>
              <a:rPr lang="en-US" i="1" dirty="0">
                <a:solidFill>
                  <a:srgbClr val="AD2E27"/>
                </a:solidFill>
                <a:latin typeface="Cambria" pitchFamily="18" charset="0"/>
              </a:rPr>
              <a:t>For all who rely on works of the law are under a curse; for it is written, </a:t>
            </a:r>
            <a:r>
              <a:rPr lang="en-US" i="1" dirty="0" smtClean="0">
                <a:solidFill>
                  <a:srgbClr val="AD2E27"/>
                </a:solidFill>
                <a:latin typeface="Cambria" pitchFamily="18" charset="0"/>
              </a:rPr>
              <a:t>“Cursed </a:t>
            </a:r>
            <a:r>
              <a:rPr lang="en-US" i="1" dirty="0">
                <a:solidFill>
                  <a:srgbClr val="AD2E27"/>
                </a:solidFill>
                <a:latin typeface="Cambria" pitchFamily="18" charset="0"/>
              </a:rPr>
              <a:t>be everyone who does not abide by all things written in the Book of the Law, and do </a:t>
            </a:r>
            <a:r>
              <a:rPr lang="en-US" i="1" dirty="0" smtClean="0">
                <a:solidFill>
                  <a:srgbClr val="AD2E27"/>
                </a:solidFill>
                <a:latin typeface="Cambria" pitchFamily="18" charset="0"/>
              </a:rPr>
              <a:t>them” </a:t>
            </a:r>
            <a:r>
              <a:rPr lang="en-US" i="1" baseline="30000" dirty="0">
                <a:solidFill>
                  <a:srgbClr val="AD2E27"/>
                </a:solidFill>
                <a:latin typeface="Cambria" pitchFamily="18" charset="0"/>
              </a:rPr>
              <a:t>11</a:t>
            </a:r>
            <a:r>
              <a:rPr lang="en-US" i="1" dirty="0">
                <a:solidFill>
                  <a:srgbClr val="AD2E27"/>
                </a:solidFill>
                <a:latin typeface="Cambria" pitchFamily="18" charset="0"/>
              </a:rPr>
              <a:t> Now it is evident that no one is justified before God by the law, for </a:t>
            </a:r>
            <a:r>
              <a:rPr lang="en-US" i="1" dirty="0" smtClean="0">
                <a:solidFill>
                  <a:srgbClr val="AD2E27"/>
                </a:solidFill>
                <a:latin typeface="Cambria" pitchFamily="18" charset="0"/>
              </a:rPr>
              <a:t>“The </a:t>
            </a:r>
            <a:r>
              <a:rPr lang="en-US" i="1" dirty="0">
                <a:solidFill>
                  <a:srgbClr val="AD2E27"/>
                </a:solidFill>
                <a:latin typeface="Cambria" pitchFamily="18" charset="0"/>
              </a:rPr>
              <a:t>righteous shall live by faith</a:t>
            </a:r>
            <a:r>
              <a:rPr lang="en-US" i="1" dirty="0" smtClean="0">
                <a:solidFill>
                  <a:srgbClr val="AD2E27"/>
                </a:solidFill>
                <a:latin typeface="Cambria" pitchFamily="18" charset="0"/>
              </a:rPr>
              <a:t>.” </a:t>
            </a:r>
            <a:r>
              <a:rPr lang="en-US" i="1" baseline="30000" dirty="0">
                <a:solidFill>
                  <a:srgbClr val="AD2E27"/>
                </a:solidFill>
                <a:latin typeface="Cambria" pitchFamily="18" charset="0"/>
              </a:rPr>
              <a:t>12</a:t>
            </a:r>
            <a:r>
              <a:rPr lang="en-US" i="1" dirty="0">
                <a:solidFill>
                  <a:srgbClr val="AD2E27"/>
                </a:solidFill>
                <a:latin typeface="Cambria" pitchFamily="18" charset="0"/>
              </a:rPr>
              <a:t> But the law is not of faith, rather </a:t>
            </a:r>
            <a:r>
              <a:rPr lang="en-US" i="1" dirty="0" smtClean="0">
                <a:solidFill>
                  <a:srgbClr val="AD2E27"/>
                </a:solidFill>
                <a:latin typeface="Cambria" pitchFamily="18" charset="0"/>
              </a:rPr>
              <a:t>“The </a:t>
            </a:r>
            <a:r>
              <a:rPr lang="en-US" i="1" dirty="0">
                <a:solidFill>
                  <a:srgbClr val="AD2E27"/>
                </a:solidFill>
                <a:latin typeface="Cambria" pitchFamily="18" charset="0"/>
              </a:rPr>
              <a:t>one who does them shall live by them</a:t>
            </a:r>
            <a:r>
              <a:rPr lang="en-US" i="1" dirty="0" smtClean="0">
                <a:solidFill>
                  <a:srgbClr val="AD2E27"/>
                </a:solidFill>
                <a:latin typeface="Cambria" pitchFamily="18" charset="0"/>
              </a:rPr>
              <a:t>.” </a:t>
            </a:r>
            <a:r>
              <a:rPr lang="en-US" i="1" baseline="30000" dirty="0">
                <a:solidFill>
                  <a:srgbClr val="AD2E27"/>
                </a:solidFill>
                <a:latin typeface="Cambria" pitchFamily="18" charset="0"/>
              </a:rPr>
              <a:t>13</a:t>
            </a:r>
            <a:r>
              <a:rPr lang="en-US" i="1" dirty="0">
                <a:solidFill>
                  <a:srgbClr val="AD2E27"/>
                </a:solidFill>
                <a:latin typeface="Cambria" pitchFamily="18" charset="0"/>
              </a:rPr>
              <a:t> Christ redeemed us from the curse of the law by becoming a curse for us-- for it is written, </a:t>
            </a:r>
            <a:r>
              <a:rPr lang="en-US" i="1" dirty="0" smtClean="0">
                <a:solidFill>
                  <a:srgbClr val="AD2E27"/>
                </a:solidFill>
                <a:latin typeface="Cambria" pitchFamily="18" charset="0"/>
              </a:rPr>
              <a:t>“Cursed </a:t>
            </a:r>
            <a:r>
              <a:rPr lang="en-US" i="1" dirty="0">
                <a:solidFill>
                  <a:srgbClr val="AD2E27"/>
                </a:solidFill>
                <a:latin typeface="Cambria" pitchFamily="18" charset="0"/>
              </a:rPr>
              <a:t>is everyone who is hanged on a </a:t>
            </a:r>
            <a:r>
              <a:rPr lang="en-US" i="1" dirty="0" smtClean="0">
                <a:solidFill>
                  <a:srgbClr val="AD2E27"/>
                </a:solidFill>
                <a:latin typeface="Cambria" pitchFamily="18" charset="0"/>
              </a:rPr>
              <a:t>tree”-- </a:t>
            </a:r>
            <a:r>
              <a:rPr lang="en-US" i="1" baseline="30000" dirty="0">
                <a:solidFill>
                  <a:srgbClr val="AD2E27"/>
                </a:solidFill>
                <a:latin typeface="Cambria" pitchFamily="18" charset="0"/>
              </a:rPr>
              <a:t>14</a:t>
            </a:r>
            <a:r>
              <a:rPr lang="en-US" i="1" dirty="0">
                <a:solidFill>
                  <a:srgbClr val="AD2E27"/>
                </a:solidFill>
                <a:latin typeface="Cambria" pitchFamily="18" charset="0"/>
              </a:rPr>
              <a:t> so that in Christ Jesus the blessing of Abraham might come to the Gentiles, so that we might receive the promised Spirit through faith</a:t>
            </a:r>
            <a:r>
              <a:rPr lang="en-US" i="1" dirty="0" smtClean="0">
                <a:solidFill>
                  <a:srgbClr val="AD2E27"/>
                </a:solidFill>
                <a:latin typeface="Cambria" pitchFamily="18" charset="0"/>
              </a:rPr>
              <a:t>.</a:t>
            </a:r>
            <a:endParaRPr lang="en-US" i="1" dirty="0">
              <a:solidFill>
                <a:srgbClr val="AD2E27"/>
              </a:solidFill>
              <a:latin typeface="Cambria" pitchFamily="18" charset="0"/>
            </a:endParaRPr>
          </a:p>
        </p:txBody>
      </p:sp>
    </p:spTree>
    <p:extLst>
      <p:ext uri="{BB962C8B-B14F-4D97-AF65-F5344CB8AC3E}">
        <p14:creationId xmlns:p14="http://schemas.microsoft.com/office/powerpoint/2010/main" val="3402799246"/>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600" dirty="0" smtClean="0"/>
              <a:t>Observations on </a:t>
            </a:r>
            <a:r>
              <a:rPr lang="en-US" sz="3600" dirty="0">
                <a:solidFill>
                  <a:schemeClr val="accent1"/>
                </a:solidFill>
              </a:rPr>
              <a:t>Galatians 3:1-14</a:t>
            </a:r>
            <a:endParaRPr lang="en-US" sz="3600" dirty="0"/>
          </a:p>
        </p:txBody>
      </p:sp>
      <p:sp>
        <p:nvSpPr>
          <p:cNvPr id="3" name="Content Placeholder 2"/>
          <p:cNvSpPr>
            <a:spLocks noGrp="1"/>
          </p:cNvSpPr>
          <p:nvPr>
            <p:ph idx="1"/>
          </p:nvPr>
        </p:nvSpPr>
        <p:spPr>
          <a:xfrm>
            <a:off x="304800" y="609600"/>
            <a:ext cx="8534400" cy="6248400"/>
          </a:xfrm>
        </p:spPr>
        <p:txBody>
          <a:bodyPr>
            <a:normAutofit/>
          </a:bodyPr>
          <a:lstStyle/>
          <a:p>
            <a:pPr marL="0" indent="0" rtl="0">
              <a:buNone/>
            </a:pPr>
            <a:r>
              <a:rPr lang="en-US" sz="3200" dirty="0">
                <a:latin typeface="Calibri" pitchFamily="34" charset="0"/>
                <a:cs typeface="Calibri" pitchFamily="34" charset="0"/>
              </a:rPr>
              <a:t>I see Paul </a:t>
            </a:r>
            <a:r>
              <a:rPr lang="en-US" sz="3200" dirty="0" smtClean="0">
                <a:latin typeface="Calibri" pitchFamily="34" charset="0"/>
                <a:cs typeface="Calibri" pitchFamily="34" charset="0"/>
              </a:rPr>
              <a:t>doing </a:t>
            </a:r>
            <a:r>
              <a:rPr lang="en-US" sz="3200" b="1" i="1" dirty="0" smtClean="0">
                <a:latin typeface="Calibri" pitchFamily="34" charset="0"/>
                <a:cs typeface="Calibri" pitchFamily="34" charset="0"/>
              </a:rPr>
              <a:t>two</a:t>
            </a:r>
            <a:r>
              <a:rPr lang="en-US" sz="3200" dirty="0" smtClean="0">
                <a:latin typeface="Calibri" pitchFamily="34" charset="0"/>
                <a:cs typeface="Calibri" pitchFamily="34" charset="0"/>
              </a:rPr>
              <a:t> things in </a:t>
            </a:r>
            <a:r>
              <a:rPr lang="en-US" sz="3200" dirty="0" smtClean="0">
                <a:latin typeface="Calibri" pitchFamily="34" charset="0"/>
                <a:cs typeface="Calibri" pitchFamily="34" charset="0"/>
              </a:rPr>
              <a:t>Galatians 3:1-14:</a:t>
            </a:r>
          </a:p>
          <a:p>
            <a:pPr marL="843534" lvl="1" indent="-514350" rtl="0">
              <a:buFont typeface="+mj-lt"/>
              <a:buAutoNum type="arabicPeriod"/>
            </a:pPr>
            <a:r>
              <a:rPr lang="en-US" sz="2800" dirty="0" smtClean="0">
                <a:latin typeface="Calibri" pitchFamily="34" charset="0"/>
                <a:cs typeface="Calibri" pitchFamily="34" charset="0"/>
              </a:rPr>
              <a:t>Paul reminds the Galatians’ of their personal experience in believing his gospel and receiving the Holy Spirit. He then goes on to cite </a:t>
            </a:r>
            <a:r>
              <a:rPr lang="en-US" sz="2800" dirty="0">
                <a:latin typeface="Calibri" pitchFamily="34" charset="0"/>
                <a:cs typeface="Calibri" pitchFamily="34" charset="0"/>
              </a:rPr>
              <a:t>a number of Old Testament scriptures </a:t>
            </a:r>
            <a:r>
              <a:rPr lang="en-US" sz="2800" dirty="0" smtClean="0">
                <a:latin typeface="Calibri" pitchFamily="34" charset="0"/>
                <a:cs typeface="Calibri" pitchFamily="34" charset="0"/>
              </a:rPr>
              <a:t>which show that salvation is by </a:t>
            </a:r>
            <a:r>
              <a:rPr lang="en-US" sz="2800" b="1" i="1" dirty="0" smtClean="0">
                <a:latin typeface="Calibri" pitchFamily="34" charset="0"/>
                <a:cs typeface="Calibri" pitchFamily="34" charset="0"/>
              </a:rPr>
              <a:t>faith</a:t>
            </a:r>
            <a:r>
              <a:rPr lang="en-US" sz="2800" dirty="0" smtClean="0">
                <a:latin typeface="Calibri" pitchFamily="34" charset="0"/>
                <a:cs typeface="Calibri" pitchFamily="34" charset="0"/>
              </a:rPr>
              <a:t>, </a:t>
            </a:r>
            <a:r>
              <a:rPr lang="en-US" sz="2800" b="1" i="1" dirty="0" smtClean="0">
                <a:latin typeface="Calibri" pitchFamily="34" charset="0"/>
                <a:cs typeface="Calibri" pitchFamily="34" charset="0"/>
              </a:rPr>
              <a:t>not law keeping</a:t>
            </a:r>
            <a:r>
              <a:rPr lang="en-US" sz="2800" dirty="0" smtClean="0">
                <a:latin typeface="Calibri" pitchFamily="34" charset="0"/>
                <a:cs typeface="Calibri" pitchFamily="34" charset="0"/>
              </a:rPr>
              <a:t>.</a:t>
            </a:r>
          </a:p>
          <a:p>
            <a:pPr marL="843534" lvl="1" indent="-514350" rtl="0">
              <a:buFont typeface="+mj-lt"/>
              <a:buAutoNum type="arabicPeriod"/>
            </a:pPr>
            <a:r>
              <a:rPr lang="en-US" sz="2800" dirty="0" smtClean="0">
                <a:latin typeface="Calibri" pitchFamily="34" charset="0"/>
                <a:cs typeface="Calibri" pitchFamily="34" charset="0"/>
              </a:rPr>
              <a:t>Paul tells us that the salvation of many nations (in the New Covenant) is a fulfillment of promises that God made to Abraham (in the Abrahamic Covenant).</a:t>
            </a:r>
            <a:endParaRPr lang="en-US" sz="2800" dirty="0">
              <a:latin typeface="Calibri" pitchFamily="34" charset="0"/>
              <a:cs typeface="Calibri" pitchFamily="34" charset="0"/>
            </a:endParaRPr>
          </a:p>
        </p:txBody>
      </p:sp>
    </p:spTree>
    <p:extLst>
      <p:ext uri="{BB962C8B-B14F-4D97-AF65-F5344CB8AC3E}">
        <p14:creationId xmlns:p14="http://schemas.microsoft.com/office/powerpoint/2010/main" val="2703724237"/>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200" dirty="0" smtClean="0"/>
              <a:t>Salvation is by Faith – Not Law Keeping </a:t>
            </a:r>
            <a:endParaRPr lang="en-US" sz="3200" dirty="0"/>
          </a:p>
        </p:txBody>
      </p:sp>
      <p:sp>
        <p:nvSpPr>
          <p:cNvPr id="3" name="Content Placeholder 2"/>
          <p:cNvSpPr>
            <a:spLocks noGrp="1"/>
          </p:cNvSpPr>
          <p:nvPr>
            <p:ph idx="1"/>
          </p:nvPr>
        </p:nvSpPr>
        <p:spPr>
          <a:xfrm>
            <a:off x="457200" y="609600"/>
            <a:ext cx="8229600" cy="6248400"/>
          </a:xfrm>
        </p:spPr>
        <p:txBody>
          <a:bodyPr>
            <a:normAutofit/>
          </a:bodyPr>
          <a:lstStyle/>
          <a:p>
            <a:r>
              <a:rPr lang="en-US" dirty="0">
                <a:latin typeface="Calibri" pitchFamily="34" charset="0"/>
                <a:cs typeface="Calibri" pitchFamily="34" charset="0"/>
              </a:rPr>
              <a:t>Paul </a:t>
            </a:r>
            <a:r>
              <a:rPr lang="en-US" dirty="0" smtClean="0">
                <a:latin typeface="Calibri" pitchFamily="34" charset="0"/>
                <a:cs typeface="Calibri" pitchFamily="34" charset="0"/>
              </a:rPr>
              <a:t>begins by appealing to the Galatians’ personal experience</a:t>
            </a:r>
            <a:r>
              <a:rPr lang="en-US" dirty="0">
                <a:latin typeface="Calibri" pitchFamily="34" charset="0"/>
                <a:cs typeface="Calibri" pitchFamily="34" charset="0"/>
              </a:rPr>
              <a:t> in believing his gospel and receiving the Holy </a:t>
            </a:r>
            <a:r>
              <a:rPr lang="en-US" dirty="0" smtClean="0">
                <a:latin typeface="Calibri" pitchFamily="34" charset="0"/>
                <a:cs typeface="Calibri" pitchFamily="34" charset="0"/>
              </a:rPr>
              <a:t>Spirit: </a:t>
            </a:r>
          </a:p>
          <a:p>
            <a:pPr lvl="1"/>
            <a:r>
              <a:rPr lang="en-US" sz="2400" i="1" dirty="0">
                <a:solidFill>
                  <a:srgbClr val="AD2E27"/>
                </a:solidFill>
                <a:latin typeface="Cambria" pitchFamily="18" charset="0"/>
              </a:rPr>
              <a:t>Let me ask you only this: Did you receive the Spirit by works of the law or by hearing with </a:t>
            </a:r>
            <a:r>
              <a:rPr lang="en-US" sz="2400" i="1" dirty="0">
                <a:solidFill>
                  <a:srgbClr val="AD2E27"/>
                </a:solidFill>
                <a:latin typeface="Cambria" pitchFamily="18" charset="0"/>
              </a:rPr>
              <a:t>faith? </a:t>
            </a:r>
            <a:r>
              <a:rPr lang="en-US" sz="2400" i="1" baseline="30000" dirty="0">
                <a:solidFill>
                  <a:srgbClr val="AD2E27"/>
                </a:solidFill>
                <a:latin typeface="Cambria" pitchFamily="18" charset="0"/>
              </a:rPr>
              <a:t>3</a:t>
            </a:r>
            <a:r>
              <a:rPr lang="en-US" sz="2400" i="1" dirty="0">
                <a:solidFill>
                  <a:srgbClr val="AD2E27"/>
                </a:solidFill>
                <a:latin typeface="Cambria" pitchFamily="18" charset="0"/>
              </a:rPr>
              <a:t> </a:t>
            </a:r>
            <a:r>
              <a:rPr lang="en-US" sz="2400" i="1" dirty="0">
                <a:solidFill>
                  <a:srgbClr val="AD2E27"/>
                </a:solidFill>
                <a:latin typeface="Cambria" pitchFamily="18" charset="0"/>
              </a:rPr>
              <a:t>Are you so foolish? Having begun by the Spirit, are you now being perfected by the flesh</a:t>
            </a:r>
            <a:r>
              <a:rPr lang="en-US" sz="2400" i="1" dirty="0">
                <a:solidFill>
                  <a:srgbClr val="AD2E27"/>
                </a:solidFill>
                <a:latin typeface="Cambria" pitchFamily="18" charset="0"/>
              </a:rPr>
              <a:t>?... </a:t>
            </a:r>
            <a:r>
              <a:rPr lang="en-US" sz="2400" i="1" baseline="30000" dirty="0">
                <a:solidFill>
                  <a:srgbClr val="AD2E27"/>
                </a:solidFill>
                <a:latin typeface="Cambria" pitchFamily="18" charset="0"/>
              </a:rPr>
              <a:t>5</a:t>
            </a:r>
            <a:r>
              <a:rPr lang="en-US" sz="2400" i="1" dirty="0">
                <a:solidFill>
                  <a:srgbClr val="AD2E27"/>
                </a:solidFill>
                <a:latin typeface="Cambria" pitchFamily="18" charset="0"/>
              </a:rPr>
              <a:t> Does he who supplies the Spirit to you and works miracles among you do so by works of the law, or by hearing with </a:t>
            </a:r>
            <a:r>
              <a:rPr lang="en-US" sz="2400" i="1" dirty="0" smtClean="0">
                <a:solidFill>
                  <a:srgbClr val="AD2E27"/>
                </a:solidFill>
                <a:latin typeface="Cambria" pitchFamily="18" charset="0"/>
              </a:rPr>
              <a:t>faith</a:t>
            </a:r>
            <a:r>
              <a:rPr lang="en-US" sz="2400" i="1" dirty="0">
                <a:solidFill>
                  <a:srgbClr val="AD2E27"/>
                </a:solidFill>
                <a:latin typeface="Cambria" pitchFamily="18" charset="0"/>
              </a:rPr>
              <a:t>?</a:t>
            </a:r>
            <a:r>
              <a:rPr lang="en-US" dirty="0" smtClean="0">
                <a:latin typeface="Calibri" pitchFamily="34" charset="0"/>
                <a:cs typeface="Calibri" pitchFamily="34" charset="0"/>
              </a:rPr>
              <a:t> </a:t>
            </a:r>
            <a:r>
              <a:rPr lang="en-US" sz="2400" b="1" dirty="0"/>
              <a:t>(</a:t>
            </a:r>
            <a:r>
              <a:rPr lang="en-US" sz="2400" b="1" dirty="0" smtClean="0"/>
              <a:t>Galatians 3:2-5)</a:t>
            </a:r>
            <a:endParaRPr lang="en-US" sz="2400" b="1" dirty="0"/>
          </a:p>
          <a:p>
            <a:pPr marL="0" indent="0" rtl="0">
              <a:buNone/>
            </a:pPr>
            <a:endParaRPr lang="en-US" dirty="0" smtClean="0">
              <a:latin typeface="Calibri" pitchFamily="34" charset="0"/>
              <a:cs typeface="Calibri" pitchFamily="34" charset="0"/>
            </a:endParaRPr>
          </a:p>
        </p:txBody>
      </p:sp>
    </p:spTree>
    <p:extLst>
      <p:ext uri="{BB962C8B-B14F-4D97-AF65-F5344CB8AC3E}">
        <p14:creationId xmlns:p14="http://schemas.microsoft.com/office/powerpoint/2010/main" val="2647090196"/>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ainbow">
  <a:themeElements>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ainbo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ainbo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ainbo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ainbo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ainbo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ainbo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ainbo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ainbo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ainbo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ainbo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ainbo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ainbo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2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3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4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5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6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0_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7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ars">
  <a:themeElements>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r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r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r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r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r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r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r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r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r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r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r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ses">
  <a:themeElements>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s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s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s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s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s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s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s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s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s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s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s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s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avid">
  <a:themeElements>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av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v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av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av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av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av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av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av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av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v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av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av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Jesus">
  <a:themeElements>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esu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es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es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es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es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es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esu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es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es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es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es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es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ldnew">
  <a:themeElements>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d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d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d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d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d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d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d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d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d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d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d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d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waterfall">
  <a:themeElements>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aterf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aterfal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aterfal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aterfal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aterfal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aterfal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aterfal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aterfal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aterfal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aterfal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aterfal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aterfal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2.xml><?xml version="1.0" encoding="utf-8"?>
<a:themeOverride xmlns:a="http://schemas.openxmlformats.org/drawingml/2006/main">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themeOverride>
</file>

<file path=docProps/app.xml><?xml version="1.0" encoding="utf-8"?>
<Properties xmlns="http://schemas.openxmlformats.org/officeDocument/2006/extended-properties" xmlns:vt="http://schemas.openxmlformats.org/officeDocument/2006/docPropsVTypes">
  <Template>Maple</Template>
  <TotalTime>29341</TotalTime>
  <Words>1762</Words>
  <Application>Microsoft Office PowerPoint</Application>
  <PresentationFormat>On-screen Show (4:3)</PresentationFormat>
  <Paragraphs>70</Paragraphs>
  <Slides>15</Slides>
  <Notes>7</Notes>
  <HiddenSlides>0</HiddenSlides>
  <MMClips>0</MMClips>
  <ScaleCrop>false</ScaleCrop>
  <HeadingPairs>
    <vt:vector size="4" baseType="variant">
      <vt:variant>
        <vt:lpstr>Theme</vt:lpstr>
      </vt:variant>
      <vt:variant>
        <vt:i4>17</vt:i4>
      </vt:variant>
      <vt:variant>
        <vt:lpstr>Slide Titles</vt:lpstr>
      </vt:variant>
      <vt:variant>
        <vt:i4>15</vt:i4>
      </vt:variant>
    </vt:vector>
  </HeadingPairs>
  <TitlesOfParts>
    <vt:vector size="32" baseType="lpstr">
      <vt:lpstr>Rainbow</vt:lpstr>
      <vt:lpstr>Stars</vt:lpstr>
      <vt:lpstr>Moses</vt:lpstr>
      <vt:lpstr>David</vt:lpstr>
      <vt:lpstr>Jesus</vt:lpstr>
      <vt:lpstr>oldnew</vt:lpstr>
      <vt:lpstr>waterfall</vt:lpstr>
      <vt:lpstr>sunset</vt:lpstr>
      <vt:lpstr>1_sunset</vt:lpstr>
      <vt:lpstr>2_sunset</vt:lpstr>
      <vt:lpstr>3_sunset</vt:lpstr>
      <vt:lpstr>Human</vt:lpstr>
      <vt:lpstr>4_sunset</vt:lpstr>
      <vt:lpstr>5_sunset</vt:lpstr>
      <vt:lpstr>6_sunset</vt:lpstr>
      <vt:lpstr>10_Clouds</vt:lpstr>
      <vt:lpstr>7_sunset</vt:lpstr>
      <vt:lpstr>New Covenant Theology</vt:lpstr>
      <vt:lpstr>Comparing and Contrasting the Covenants</vt:lpstr>
      <vt:lpstr>Introduction to Galatians 3:1-26</vt:lpstr>
      <vt:lpstr>Introduction to Galatians 3:1-26</vt:lpstr>
      <vt:lpstr>Introduction to Galatians 3:1-26</vt:lpstr>
      <vt:lpstr>Galatians 3:1-14</vt:lpstr>
      <vt:lpstr>Galatians 3:1-14</vt:lpstr>
      <vt:lpstr>Observations on Galatians 3:1-14</vt:lpstr>
      <vt:lpstr>Salvation is by Faith – Not Law Keeping </vt:lpstr>
      <vt:lpstr>Salvation is by Faith – Not Law Keeping </vt:lpstr>
      <vt:lpstr>Salvation is by Faith – Not Law Keeping </vt:lpstr>
      <vt:lpstr>Salvation is by Faith – Not Law Keeping </vt:lpstr>
      <vt:lpstr>Fulfillment of God’s Promises to Abraham</vt:lpstr>
      <vt:lpstr>Fulfillment of God’s Promises to Abraham</vt:lpstr>
      <vt:lpstr>Questions</vt:lpstr>
    </vt:vector>
  </TitlesOfParts>
  <Company>ALLTEL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1380</cp:revision>
  <dcterms:created xsi:type="dcterms:W3CDTF">2002-05-29T23:51:15Z</dcterms:created>
  <dcterms:modified xsi:type="dcterms:W3CDTF">2017-08-20T17:45:42Z</dcterms:modified>
</cp:coreProperties>
</file>