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1.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2.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3.xml" ContentType="application/vnd.openxmlformats-officedocument.theme+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14.xml" ContentType="application/vnd.openxmlformats-officedocument.theme+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5.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theme/theme16.xml" ContentType="application/vnd.openxmlformats-officedocument.theme+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theme/theme17.xml" ContentType="application/vnd.openxmlformats-officedocument.theme+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theme/theme18.xml" ContentType="application/vnd.openxmlformats-officedocument.theme+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19.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theme/theme20.xml" ContentType="application/vnd.openxmlformats-officedocument.theme+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theme/theme21.xml" ContentType="application/vnd.openxmlformats-officedocument.theme+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theme/theme22.xml" ContentType="application/vnd.openxmlformats-officedocument.theme+xml"/>
  <Override PartName="/ppt/theme/theme2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3" r:id="rId2"/>
    <p:sldMasterId id="2147483655" r:id="rId3"/>
    <p:sldMasterId id="2147483657" r:id="rId4"/>
    <p:sldMasterId id="2147483659" r:id="rId5"/>
    <p:sldMasterId id="2147483661" r:id="rId6"/>
    <p:sldMasterId id="2147483663" r:id="rId7"/>
    <p:sldMasterId id="2147483667" r:id="rId8"/>
    <p:sldMasterId id="2147483665" r:id="rId9"/>
    <p:sldMasterId id="2147484058" r:id="rId10"/>
    <p:sldMasterId id="2147484095" r:id="rId11"/>
    <p:sldMasterId id="2147484156" r:id="rId12"/>
    <p:sldMasterId id="2147484218" r:id="rId13"/>
    <p:sldMasterId id="2147484320" r:id="rId14"/>
    <p:sldMasterId id="2147484397" r:id="rId15"/>
    <p:sldMasterId id="2147484470" r:id="rId16"/>
    <p:sldMasterId id="2147484495" r:id="rId17"/>
    <p:sldMasterId id="2147484580" r:id="rId18"/>
    <p:sldMasterId id="2147484653" r:id="rId19"/>
    <p:sldMasterId id="2147484666" r:id="rId20"/>
    <p:sldMasterId id="2147484691" r:id="rId21"/>
    <p:sldMasterId id="2147484703" r:id="rId22"/>
  </p:sldMasterIdLst>
  <p:notesMasterIdLst>
    <p:notesMasterId r:id="rId40"/>
  </p:notesMasterIdLst>
  <p:sldIdLst>
    <p:sldId id="656" r:id="rId23"/>
    <p:sldId id="633" r:id="rId24"/>
    <p:sldId id="659" r:id="rId25"/>
    <p:sldId id="662" r:id="rId26"/>
    <p:sldId id="661" r:id="rId27"/>
    <p:sldId id="676" r:id="rId28"/>
    <p:sldId id="670" r:id="rId29"/>
    <p:sldId id="671" r:id="rId30"/>
    <p:sldId id="672" r:id="rId31"/>
    <p:sldId id="673" r:id="rId32"/>
    <p:sldId id="674" r:id="rId33"/>
    <p:sldId id="663" r:id="rId34"/>
    <p:sldId id="667" r:id="rId35"/>
    <p:sldId id="664" r:id="rId36"/>
    <p:sldId id="666" r:id="rId37"/>
    <p:sldId id="665" r:id="rId38"/>
    <p:sldId id="668" r:id="rId39"/>
  </p:sldIdLst>
  <p:sldSz cx="9144000" cy="6858000" type="screen4x3"/>
  <p:notesSz cx="6858000" cy="8759825"/>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CCCC"/>
    <a:srgbClr val="0000FF"/>
    <a:srgbClr val="00CC99"/>
    <a:srgbClr val="00CC66"/>
    <a:srgbClr val="FF6600"/>
    <a:srgbClr val="FF0000"/>
    <a:srgbClr val="66FFFF"/>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57" autoAdjust="0"/>
    <p:restoredTop sz="94707" autoAdjust="0"/>
  </p:normalViewPr>
  <p:slideViewPr>
    <p:cSldViewPr>
      <p:cViewPr varScale="1">
        <p:scale>
          <a:sx n="113" d="100"/>
          <a:sy n="113" d="100"/>
        </p:scale>
        <p:origin x="-84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1658"/>
    </p:cViewPr>
  </p:sorterViewPr>
  <p:notesViewPr>
    <p:cSldViewPr>
      <p:cViewPr varScale="1">
        <p:scale>
          <a:sx n="89" d="100"/>
          <a:sy n="89" d="100"/>
        </p:scale>
        <p:origin x="-3678" y="-114"/>
      </p:cViewPr>
      <p:guideLst>
        <p:guide orient="horz" pos="2759"/>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4.xml"/><Relationship Id="rId39"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Master" Target="slideMasters/slideMaster21.xml"/><Relationship Id="rId34" Type="http://schemas.openxmlformats.org/officeDocument/2006/relationships/slide" Target="slides/slide12.xml"/><Relationship Id="rId42"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3.xml"/><Relationship Id="rId33" Type="http://schemas.openxmlformats.org/officeDocument/2006/relationships/slide" Target="slides/slide11.xml"/><Relationship Id="rId38" Type="http://schemas.openxmlformats.org/officeDocument/2006/relationships/slide" Target="slides/slide16.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2.xml"/><Relationship Id="rId32" Type="http://schemas.openxmlformats.org/officeDocument/2006/relationships/slide" Target="slides/slide10.xml"/><Relationship Id="rId37" Type="http://schemas.openxmlformats.org/officeDocument/2006/relationships/slide" Target="slides/slide15.xml"/><Relationship Id="rId40"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1.xml"/><Relationship Id="rId28" Type="http://schemas.openxmlformats.org/officeDocument/2006/relationships/slide" Target="slides/slide6.xml"/><Relationship Id="rId36" Type="http://schemas.openxmlformats.org/officeDocument/2006/relationships/slide" Target="slides/slide14.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9.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5.xml"/><Relationship Id="rId30" Type="http://schemas.openxmlformats.org/officeDocument/2006/relationships/slide" Target="slides/slide8.xml"/><Relationship Id="rId35" Type="http://schemas.openxmlformats.org/officeDocument/2006/relationships/slide" Target="slides/slide13.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381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5123" name="Rectangle 3"/>
          <p:cNvSpPr>
            <a:spLocks noGrp="1" noChangeArrowheads="1"/>
          </p:cNvSpPr>
          <p:nvPr>
            <p:ph type="dt" idx="1"/>
          </p:nvPr>
        </p:nvSpPr>
        <p:spPr bwMode="auto">
          <a:xfrm>
            <a:off x="3884613" y="0"/>
            <a:ext cx="2971800" cy="4381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91140" name="Rectangle 4"/>
          <p:cNvSpPr>
            <a:spLocks noGrp="1" noRot="1" noChangeAspect="1" noChangeArrowheads="1" noTextEdit="1"/>
          </p:cNvSpPr>
          <p:nvPr>
            <p:ph type="sldImg" idx="2"/>
          </p:nvPr>
        </p:nvSpPr>
        <p:spPr bwMode="auto">
          <a:xfrm>
            <a:off x="1239838" y="657225"/>
            <a:ext cx="4379912" cy="3284538"/>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85800" y="4160838"/>
            <a:ext cx="5486400" cy="39417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320088"/>
            <a:ext cx="2971800" cy="4381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5127" name="Rectangle 7"/>
          <p:cNvSpPr>
            <a:spLocks noGrp="1" noChangeArrowheads="1"/>
          </p:cNvSpPr>
          <p:nvPr>
            <p:ph type="sldNum" sz="quarter" idx="5"/>
          </p:nvPr>
        </p:nvSpPr>
        <p:spPr bwMode="auto">
          <a:xfrm>
            <a:off x="3884613" y="8320088"/>
            <a:ext cx="2971800" cy="4381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30482DD3-AEB0-4215-BBDC-D2DE80D82A63}" type="slidenum">
              <a:rPr lang="en-US"/>
              <a:pPr>
                <a:defRPr/>
              </a:pPr>
              <a:t>‹#›</a:t>
            </a:fld>
            <a:endParaRPr lang="en-US"/>
          </a:p>
        </p:txBody>
      </p:sp>
    </p:spTree>
    <p:extLst>
      <p:ext uri="{BB962C8B-B14F-4D97-AF65-F5344CB8AC3E}">
        <p14:creationId xmlns:p14="http://schemas.microsoft.com/office/powerpoint/2010/main" val="3516070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CAFD7F-5138-4ECE-A628-1F13A6C2463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D224D2-144B-4457-8A81-322C5DE7FF43}" type="slidenum">
              <a:rPr lang="en-US"/>
              <a:pPr>
                <a:defRPr/>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xAndObj" preserve="1">
  <p:cSld name="Title, Text,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24115C9-1FEB-4C1D-9D98-F15C6F438504}" type="slidenum">
              <a:rPr lang="en-US"/>
              <a:pPr>
                <a:defRPr/>
              </a:pPr>
              <a:t>‹#›</a:t>
            </a:fld>
            <a:endParaRPr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863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C6265FB-D331-4CAF-9935-3E7DCF003D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911657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7536E2-96C6-406F-9AF0-EAE64765D1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8623320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6F9DBB-3640-4C6E-B50A-4BD9C58FF1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624606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475A4F-3FB7-4F84-AE9A-8FE142A914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3470692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FB21423-F667-42BA-B99F-7769381CB5F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4683958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02CFEBF-FD63-490D-9745-1BAD798650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8575838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C877E2F-510F-4395-BD81-7308156465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884633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784812-CCE8-4737-89C5-C06A4C3823E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7040233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388496-A64B-4C4C-8D2E-939857AA05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17560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F41947-5B1F-406C-BD1B-7FB7C149922F}" type="slidenum">
              <a:rPr lang="en-US"/>
              <a:pPr>
                <a:defRPr/>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DE620A-5847-4616-B051-D8F0C07F00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4596055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accent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449669-F478-41D2-BF19-4ADBE65454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4414467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xAndObj" preserve="1">
  <p:cSld name="Title, Text,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4115C9-1FEB-4C1D-9D98-F15C6F4385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9419357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863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C6265FB-D331-4CAF-9935-3E7DCF003D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4713155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7536E2-96C6-406F-9AF0-EAE64765D1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9873441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6F9DBB-3640-4C6E-B50A-4BD9C58FF1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495514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475A4F-3FB7-4F84-AE9A-8FE142A914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4630647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FB21423-F667-42BA-B99F-7769381CB5F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4123487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02CFEBF-FD63-490D-9745-1BAD798650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14364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C877E2F-510F-4395-BD81-7308156465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60386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49506"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4950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4CC765C9-B54E-4D11-9C11-A4DD2A1B06EA}" type="slidenum">
              <a:rPr lang="en-US"/>
              <a:pPr>
                <a:defRPr/>
              </a:pPr>
              <a:t>‹#›</a:t>
            </a:fld>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784812-CCE8-4737-89C5-C06A4C3823E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316932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388496-A64B-4C4C-8D2E-939857AA05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5484554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DE620A-5847-4616-B051-D8F0C07F00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0982595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accent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449669-F478-41D2-BF19-4ADBE65454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4716472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xAndObj" preserve="1">
  <p:cSld name="Title, Text,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4115C9-1FEB-4C1D-9D98-F15C6F4385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3831595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863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C6265FB-D331-4CAF-9935-3E7DCF003D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901112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7536E2-96C6-406F-9AF0-EAE64765D1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5207081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6F9DBB-3640-4C6E-B50A-4BD9C58FF1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5149799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475A4F-3FB7-4F84-AE9A-8FE142A914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3704626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FB21423-F667-42BA-B99F-7769381CB5F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24882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0CF5FD-D95A-4C53-964C-7C986D2A6270}" type="slidenum">
              <a:rPr lang="en-US"/>
              <a:pPr>
                <a:defRPr/>
              </a:pPr>
              <a:t>‹#›</a:t>
            </a:fld>
            <a:endParaRPr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02CFEBF-FD63-490D-9745-1BAD798650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029301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C877E2F-510F-4395-BD81-7308156465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5763257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784812-CCE8-4737-89C5-C06A4C3823E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0375238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388496-A64B-4C4C-8D2E-939857AA05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525413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DE620A-5847-4616-B051-D8F0C07F00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7714639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accent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449669-F478-41D2-BF19-4ADBE65454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774855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xAndObj" preserve="1">
  <p:cSld name="Title, Text,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4115C9-1FEB-4C1D-9D98-F15C6F4385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199482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863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C6265FB-D331-4CAF-9935-3E7DCF003D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6061731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7536E2-96C6-406F-9AF0-EAE64765D1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1482212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6F9DBB-3640-4C6E-B50A-4BD9C58FF1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362440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45ED685-89B6-452E-9A97-0D766D794D01}" type="slidenum">
              <a:rPr lang="en-US"/>
              <a:pPr>
                <a:defRPr/>
              </a:pPr>
              <a:t>‹#›</a:t>
            </a:fld>
            <a:endParaRPr lang="en-US"/>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475A4F-3FB7-4F84-AE9A-8FE142A914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6203693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FB21423-F667-42BA-B99F-7769381CB5F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2038317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02CFEBF-FD63-490D-9745-1BAD798650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1375058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C877E2F-510F-4395-BD81-7308156465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9198276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784812-CCE8-4737-89C5-C06A4C3823E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1298435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388496-A64B-4C4C-8D2E-939857AA05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5424102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DE620A-5847-4616-B051-D8F0C07F00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1631811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accent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449669-F478-41D2-BF19-4ADBE65454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39205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xAndObj" preserve="1">
  <p:cSld name="Title, Text,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4115C9-1FEB-4C1D-9D98-F15C6F4385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850049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863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C6265FB-D331-4CAF-9935-3E7DCF003D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829318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A5AB6B5-BB2E-4C4D-9389-23036A0E0CE8}" type="slidenum">
              <a:rPr lang="en-US"/>
              <a:pPr>
                <a:defRPr/>
              </a:pPr>
              <a:t>‹#›</a:t>
            </a:fld>
            <a:endParaRPr lang="en-US"/>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7536E2-96C6-406F-9AF0-EAE64765D1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6622400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6F9DBB-3640-4C6E-B50A-4BD9C58FF1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5775066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475A4F-3FB7-4F84-AE9A-8FE142A914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6928202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FB21423-F667-42BA-B99F-7769381CB5F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0481149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02CFEBF-FD63-490D-9745-1BAD798650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3758400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C877E2F-510F-4395-BD81-7308156465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0276072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784812-CCE8-4737-89C5-C06A4C3823E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1747191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388496-A64B-4C4C-8D2E-939857AA05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6261542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DE620A-5847-4616-B051-D8F0C07F00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2689897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accent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449669-F478-41D2-BF19-4ADBE65454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117614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4F7946E-3D06-4BCB-A74A-F4542EF36B26}" type="slidenum">
              <a:rPr lang="en-US"/>
              <a:pPr>
                <a:defRPr/>
              </a:pPr>
              <a:t>‹#›</a:t>
            </a:fld>
            <a:endParaRPr lang="en-US"/>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xAndObj" preserve="1">
  <p:cSld name="Title, Text,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4115C9-1FEB-4C1D-9D98-F15C6F4385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0330478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863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C6265FB-D331-4CAF-9935-3E7DCF003D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467288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7536E2-96C6-406F-9AF0-EAE64765D1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650826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6F9DBB-3640-4C6E-B50A-4BD9C58FF1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7832283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475A4F-3FB7-4F84-AE9A-8FE142A914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3204789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FB21423-F667-42BA-B99F-7769381CB5F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2714853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02CFEBF-FD63-490D-9745-1BAD798650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3411008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C877E2F-510F-4395-BD81-7308156465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5641642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784812-CCE8-4737-89C5-C06A4C3823E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6471261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388496-A64B-4C4C-8D2E-939857AA05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985051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4C245E4-995E-4839-BDCA-3186DCE95D9B}" type="slidenum">
              <a:rPr lang="en-US"/>
              <a:pPr>
                <a:defRPr/>
              </a:pPr>
              <a:t>‹#›</a:t>
            </a:fld>
            <a:endParaRPr lang="en-US"/>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DE620A-5847-4616-B051-D8F0C07F00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99744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accent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449669-F478-41D2-BF19-4ADBE65454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376377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xAndObj" preserve="1">
  <p:cSld name="Title, Text,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4115C9-1FEB-4C1D-9D98-F15C6F4385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1225390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863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C6265FB-D331-4CAF-9935-3E7DCF003D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746533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7536E2-96C6-406F-9AF0-EAE64765D1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7288563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6F9DBB-3640-4C6E-B50A-4BD9C58FF1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6063913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475A4F-3FB7-4F84-AE9A-8FE142A914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3200923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FB21423-F667-42BA-B99F-7769381CB5F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6158055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02CFEBF-FD63-490D-9745-1BAD798650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6990497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C877E2F-510F-4395-BD81-7308156465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815873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16DFABB-27FE-4421-89BA-F3D09A338E12}" type="slidenum">
              <a:rPr lang="en-US"/>
              <a:pPr>
                <a:defRPr/>
              </a:pPr>
              <a:t>‹#›</a:t>
            </a:fld>
            <a:endParaRPr lang="en-US"/>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784812-CCE8-4737-89C5-C06A4C3823E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8208656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388496-A64B-4C4C-8D2E-939857AA05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3508624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DE620A-5847-4616-B051-D8F0C07F00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2976696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accent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449669-F478-41D2-BF19-4ADBE65454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70616367"/>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xAndObj" preserve="1">
  <p:cSld name="Title, Text,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4115C9-1FEB-4C1D-9D98-F15C6F4385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7676877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863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C6265FB-D331-4CAF-9935-3E7DCF003D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7140359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7536E2-96C6-406F-9AF0-EAE64765D1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9384541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6F9DBB-3640-4C6E-B50A-4BD9C58FF1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3653747"/>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475A4F-3FB7-4F84-AE9A-8FE142A914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54047706"/>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FB21423-F667-42BA-B99F-7769381CB5F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895111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87541CF-2895-4DC6-909B-FA1273B72EDC}" type="slidenum">
              <a:rPr lang="en-US"/>
              <a:pPr>
                <a:defRPr/>
              </a:pPr>
              <a:t>‹#›</a:t>
            </a:fld>
            <a:endParaRPr lang="en-US"/>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02CFEBF-FD63-490D-9745-1BAD798650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49342835"/>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C877E2F-510F-4395-BD81-7308156465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96326318"/>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784812-CCE8-4737-89C5-C06A4C3823E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140952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388496-A64B-4C4C-8D2E-939857AA05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55475984"/>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DE620A-5847-4616-B051-D8F0C07F00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38657146"/>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accent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449669-F478-41D2-BF19-4ADBE65454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04399723"/>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xAndObj" preserve="1">
  <p:cSld name="Title, Text,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4115C9-1FEB-4C1D-9D98-F15C6F4385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25058651"/>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863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C6265FB-D331-4CAF-9935-3E7DCF003D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88877072"/>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7536E2-96C6-406F-9AF0-EAE64765D1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920331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6F9DBB-3640-4C6E-B50A-4BD9C58FF1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52635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7ACAE55-293C-4F49-BB54-1B45CF2C768F}"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C15784F-95B1-40B7-ACB5-6E8F4ED2527A}" type="slidenum">
              <a:rPr lang="en-US"/>
              <a:pPr>
                <a:defRPr/>
              </a:pPr>
              <a:t>‹#›</a:t>
            </a:fld>
            <a:endParaRPr lang="en-US"/>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475A4F-3FB7-4F84-AE9A-8FE142A914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86315602"/>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FB21423-F667-42BA-B99F-7769381CB5F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2848261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02CFEBF-FD63-490D-9745-1BAD798650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4195912"/>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C877E2F-510F-4395-BD81-7308156465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25944713"/>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784812-CCE8-4737-89C5-C06A4C3823E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1924855"/>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388496-A64B-4C4C-8D2E-939857AA05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50944438"/>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DE620A-5847-4616-B051-D8F0C07F00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93271917"/>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accent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449669-F478-41D2-BF19-4ADBE65454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91290086"/>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xAndObj" preserve="1">
  <p:cSld name="Title, Text,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4115C9-1FEB-4C1D-9D98-F15C6F4385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82873785"/>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863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C6265FB-D331-4CAF-9935-3E7DCF003D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909703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079195-FF8B-4A91-81C4-997B732579C6}" type="slidenum">
              <a:rPr lang="en-US"/>
              <a:pPr>
                <a:defRPr/>
              </a:pPr>
              <a:t>‹#›</a:t>
            </a:fld>
            <a:endParaRPr lang="en-US"/>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7536E2-96C6-406F-9AF0-EAE64765D1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72669890"/>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6F9DBB-3640-4C6E-B50A-4BD9C58FF1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66774414"/>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475A4F-3FB7-4F84-AE9A-8FE142A914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05409192"/>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FB21423-F667-42BA-B99F-7769381CB5F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66869551"/>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02CFEBF-FD63-490D-9745-1BAD798650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57771889"/>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C877E2F-510F-4395-BD81-7308156465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8812691"/>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784812-CCE8-4737-89C5-C06A4C3823E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10351213"/>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388496-A64B-4C4C-8D2E-939857AA05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91509005"/>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DE620A-5847-4616-B051-D8F0C07F00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9582399"/>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accent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449669-F478-41D2-BF19-4ADBE65454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039648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3456378-2554-4B67-9C71-718D62CC5E13}" type="slidenum">
              <a:rPr lang="en-US"/>
              <a:pPr>
                <a:defRPr/>
              </a:pPr>
              <a:t>‹#›</a:t>
            </a:fld>
            <a:endParaRPr lang="en-US"/>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xAndObj" preserve="1">
  <p:cSld name="Title, Text,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4115C9-1FEB-4C1D-9D98-F15C6F4385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50016160"/>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863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C6265FB-D331-4CAF-9935-3E7DCF003D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25014531"/>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7536E2-96C6-406F-9AF0-EAE64765D1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21668138"/>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6F9DBB-3640-4C6E-B50A-4BD9C58FF1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18411385"/>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475A4F-3FB7-4F84-AE9A-8FE142A914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3620004"/>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FB21423-F667-42BA-B99F-7769381CB5F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1889257"/>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02CFEBF-FD63-490D-9745-1BAD798650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66314150"/>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C877E2F-510F-4395-BD81-7308156465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26928319"/>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784812-CCE8-4737-89C5-C06A4C3823E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73137779"/>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388496-A64B-4C4C-8D2E-939857AA05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524231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54626"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5462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55C288B9-6A6D-4A9D-99E9-F81C44D2CD5F}" type="slidenum">
              <a:rPr lang="en-US"/>
              <a:pPr>
                <a:defRPr/>
              </a:pPr>
              <a:t>‹#›</a:t>
            </a:fld>
            <a:endParaRPr lang="en-US"/>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DE620A-5847-4616-B051-D8F0C07F00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20111315"/>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accent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449669-F478-41D2-BF19-4ADBE65454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3086831"/>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xAndObj" preserve="1">
  <p:cSld name="Title, Text,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4115C9-1FEB-4C1D-9D98-F15C6F4385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01269444"/>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BCAFD7F-5138-4ECE-A628-1F13A6C2463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9915339"/>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7ACAE55-293C-4F49-BB54-1B45CF2C76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60971216"/>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20DDC2-DC64-4620-81EC-41C8EC09BE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7203016"/>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BDC36CE-4FA8-460F-85BB-2FD596E262B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20382894"/>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481F95D-4AD8-4E83-AC08-7B90492BECC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87231079"/>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780BE44-C398-4FA8-9E14-BD658105771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59552538"/>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CD59913-7EF5-47DD-AB06-B43D908C83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220586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9F217AB-FA40-43CA-BE34-69F95A159EFA}" type="slidenum">
              <a:rPr lang="en-US"/>
              <a:pPr>
                <a:defRPr/>
              </a:pPr>
              <a:t>‹#›</a:t>
            </a:fld>
            <a:endParaRPr lang="en-US"/>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EDB0AB4-09D9-46F7-B14B-DC31C67232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38902053"/>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60A4B5C-27A1-43F9-9E38-48CF93CE84E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24339450"/>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D224D2-144B-4457-8A81-322C5DE7FF4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9233890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F41947-5B1F-406C-BD1B-7FB7C14992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2896683"/>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BCAFD7F-5138-4ECE-A628-1F13A6C2463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36310642"/>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7ACAE55-293C-4F49-BB54-1B45CF2C76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86379478"/>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20DDC2-DC64-4620-81EC-41C8EC09BE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99099426"/>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BDC36CE-4FA8-460F-85BB-2FD596E262B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32352181"/>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481F95D-4AD8-4E83-AC08-7B90492BECC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32281031"/>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780BE44-C398-4FA8-9E14-BD658105771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852958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BA2E23D-2C89-4F87-9E54-62CCDBA3C296}" type="slidenum">
              <a:rPr lang="en-US"/>
              <a:pPr>
                <a:defRPr/>
              </a:pPr>
              <a:t>‹#›</a:t>
            </a:fld>
            <a:endParaRPr lang="en-US"/>
          </a:p>
        </p:txBody>
      </p:sp>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CD59913-7EF5-47DD-AB06-B43D908C83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48126106"/>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EDB0AB4-09D9-46F7-B14B-DC31C67232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50794845"/>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60A4B5C-27A1-43F9-9E38-48CF93CE84E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92972777"/>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D224D2-144B-4457-8A81-322C5DE7FF4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97942587"/>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F41947-5B1F-406C-BD1B-7FB7C14992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979671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02F303F-B34B-475B-A533-3C8DEB18961F}"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0A764F8-85A8-4696-B295-8E907C14C9A6}"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EF1F681-0494-4A88-B0B6-2E0958196A8D}"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076AF9C-535D-47C9-AA6B-4D0951C1D02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20DDC2-DC64-4620-81EC-41C8EC09BE77}"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84E0DE7-BF0F-4C8F-9DBC-B285301F6D17}"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A321DA0-ACB9-42ED-B15D-3CB1E01DE961}"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E5F5497-75E8-4516-9795-D207788FC3F5}"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661D431-0AB2-4B5B-9992-BD50D2EEE062}"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60770"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607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0DEA5F9-7924-4DAD-A0C3-46237210DEDB}"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4F086CC-468D-4F20-BC8C-9F4B5216FED7}"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7FED96B-BAA0-4BAB-B9DB-7E20DF02635C}"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3855128-8748-4527-AAE4-704D5AB459F0}"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5F266D9-A218-48E8-B889-622369D5F621}"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E4412E3-59DD-440B-9778-AF8DC12DD89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BDC36CE-4FA8-460F-85BB-2FD596E262B5}"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C7B8CA9-25FC-4345-9920-02F73D19F787}"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9F86EC6-30FE-4AF1-871C-076E7CA70FB6}"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3C7A7A0-0036-4981-99DE-C36FD95623C7}"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20D799-6D3A-45A7-9ADA-57CFBFC5DD81}"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44FB32D-18F4-4138-AD73-59622E78A90E}"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64866"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6486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17560D7-9762-4889-A2B9-36F40CAD6552}"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5E4F91-9711-4E5A-9A1E-44A4F2220180}"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E50152-7FA0-4987-A0A6-3598161FE33A}" type="slidenum">
              <a:rPr lang="en-US"/>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DB6EA71-82EF-4C30-836C-8B16754559E0}" type="slidenum">
              <a:rPr lang="en-US"/>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154571C-A398-4080-A248-109B2C079B5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481F95D-4AD8-4E83-AC08-7B90492BECC6}"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505E867-2244-42E4-852F-DF882A2F75EC}" type="slidenum">
              <a:rPr lang="en-US"/>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5B8177E-C740-4424-BAD7-37B1E2C847DF}" type="slidenum">
              <a:rPr lang="en-US"/>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9D3071-0B10-45D5-A94E-AA6ACB7BAB27}" type="slidenum">
              <a:rPr lang="en-US"/>
              <a:pPr>
                <a:defRPr/>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8571A8D-49DF-4304-B88D-AFF2697A99FC}" type="slidenum">
              <a:rPr lang="en-US"/>
              <a:pPr>
                <a:defRPr/>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27AA3E7-CFC1-43B0-9192-B40DA76B7290}" type="slidenum">
              <a:rPr lang="en-US"/>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6CA667-44EF-4514-AA95-CB00E2CC1353}" type="slidenum">
              <a:rPr lang="en-US"/>
              <a:pPr>
                <a:defRPr/>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68962"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6896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E4A9EC6-505B-493A-8F7F-CF3863C5ECA7}" type="slidenum">
              <a:rPr lang="en-US"/>
              <a:pPr>
                <a:defRPr/>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69B4F36-EDDA-4ECB-B992-9A99A040491F}" type="slidenum">
              <a:rPr lang="en-US"/>
              <a:pPr>
                <a:defRPr/>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46F57FB-1660-4A1F-807C-1172D17631F8}" type="slidenum">
              <a:rPr lang="en-US"/>
              <a:pPr>
                <a:defRPr/>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46CF667-1317-4134-9DC7-8DFCA6E07EC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780BE44-C398-4FA8-9E14-BD658105771C}"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37A7948-F99F-448C-B9AA-87406703B41E}" type="slidenum">
              <a:rPr lang="en-US"/>
              <a:pPr>
                <a:defRPr/>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7F84E54-1AFE-4B66-A1EE-F615476732E1}" type="slidenum">
              <a:rPr lang="en-US"/>
              <a:pPr>
                <a:defRPr/>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67F06D1-DB29-43FA-AC0B-5FA5E3982DE8}" type="slidenum">
              <a:rPr lang="en-US"/>
              <a:pPr>
                <a:defRPr/>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3BE9D10-8182-4D19-BCDB-B7E5EDD0FD22}" type="slidenum">
              <a:rPr lang="en-US"/>
              <a:pPr>
                <a:defRPr/>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3B402FF-A500-4BA7-A9D9-569E68087C03}" type="slidenum">
              <a:rPr lang="en-US"/>
              <a:pPr>
                <a:defRPr/>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35849F-8FB2-4665-8B55-A8B0489AEA8E}" type="slidenum">
              <a:rPr lang="en-US"/>
              <a:pPr>
                <a:defRPr/>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A3790F-B1CB-495F-A61E-801AE3F57A97}" type="slidenum">
              <a:rPr lang="en-US"/>
              <a:pPr>
                <a:defRPr/>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73058"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7305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CE30CCD6-8C15-42FF-9D04-64FD38D07066}" type="slidenum">
              <a:rPr lang="en-US"/>
              <a:pPr>
                <a:defRPr/>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6B830D-B1D4-4236-985C-F0187643C9A9}" type="slidenum">
              <a:rPr lang="en-US"/>
              <a:pPr>
                <a:defRPr/>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768BF5E-3BD4-4E50-8BCD-D016A3C9ED6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CD59913-7EF5-47DD-AB06-B43D908C83BF}"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A0835AE-4272-4696-8E56-E768F4889341}" type="slidenum">
              <a:rPr lang="en-US"/>
              <a:pPr>
                <a:defRPr/>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599E945-05D4-4E98-9C2C-13304746A142}" type="slidenum">
              <a:rPr lang="en-US"/>
              <a:pPr>
                <a:defRPr/>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5167CFA-A199-4199-AA29-FBB151BDB8FD}" type="slidenum">
              <a:rPr lang="en-US"/>
              <a:pPr>
                <a:defRPr/>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F86DDDF-8C9D-4852-981A-2D72514B7862}" type="slidenum">
              <a:rPr lang="en-US"/>
              <a:pPr>
                <a:defRPr/>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13C6C80-2658-4119-A93D-9676AEB4BEBC}" type="slidenum">
              <a:rPr lang="en-US"/>
              <a:pPr>
                <a:defRPr/>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E3B1120-3B9A-4071-936C-F91DCB44C05F}" type="slidenum">
              <a:rPr lang="en-US"/>
              <a:pPr>
                <a:defRPr/>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8AEEEA-D9C2-4F8A-85BA-BE2B573B2036}" type="slidenum">
              <a:rPr lang="en-US"/>
              <a:pPr>
                <a:defRPr/>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396C43C-E425-40F8-8CDB-59D1BE0E2013}" type="slidenum">
              <a:rPr lang="en-US"/>
              <a:pPr>
                <a:defRPr/>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15042"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21504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9EC4E4A-9EA1-42CF-B10C-522FEE681B18}" type="slidenum">
              <a:rPr lang="en-US"/>
              <a:pPr>
                <a:defRPr/>
              </a:pPr>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C2ED59-5171-47BD-B58B-D57C4DF70DE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EDB0AB4-09D9-46F7-B14B-DC31C6723280}"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DD319C5-A41E-4C27-A845-94FFEFC6A713}" type="slidenum">
              <a:rPr lang="en-US"/>
              <a:pPr>
                <a:defRPr/>
              </a:pP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BCAEAAA-DF66-4B24-BDFC-51EDD811BAEE}" type="slidenum">
              <a:rPr lang="en-US"/>
              <a:pPr>
                <a:defRPr/>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A936FCD-A7F9-4692-A1EE-44AF02116972}" type="slidenum">
              <a:rPr lang="en-US"/>
              <a:pPr>
                <a:defRPr/>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CDEAFD0-FCD0-4669-BB32-AF0F4C511530}" type="slidenum">
              <a:rPr lang="en-US"/>
              <a:pPr>
                <a:defRPr/>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9AD8084-1B4D-40E7-9427-AE1761E8497A}" type="slidenum">
              <a:rPr lang="en-US"/>
              <a:pPr>
                <a:defRPr/>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E4B8FD6-2CEC-40B4-A88C-39747BD63928}" type="slidenum">
              <a:rPr lang="en-US"/>
              <a:pPr>
                <a:defRPr/>
              </a:pPr>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E42ACFA-8CC2-46C2-A5FA-B996F41BFF85}" type="slidenum">
              <a:rPr lang="en-US"/>
              <a:pPr>
                <a:defRPr/>
              </a:pPr>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C27A771-557E-4BB5-B7F8-D8D77CF737CE}" type="slidenum">
              <a:rPr lang="en-US"/>
              <a:pPr>
                <a:defRPr/>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FBE858-61C5-4945-B81D-9728F71E1864}" type="slidenum">
              <a:rPr lang="en-US"/>
              <a:pPr>
                <a:defRPr/>
              </a:pPr>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863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6C6265FB-D331-4CAF-9935-3E7DCF003D8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60A4B5C-27A1-43F9-9E38-48CF93CE84E8}" type="slidenum">
              <a:rPr lang="en-US"/>
              <a:pPr>
                <a:defRPr/>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7536E2-96C6-406F-9AF0-EAE64765D133}" type="slidenum">
              <a:rPr lang="en-US"/>
              <a:pPr>
                <a:defRPr/>
              </a:pPr>
              <a:t>‹#›</a:t>
            </a:fld>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F6F9DBB-3640-4C6E-B50A-4BD9C58FF156}" type="slidenum">
              <a:rPr lang="en-US"/>
              <a:pPr>
                <a:defRPr/>
              </a:pPr>
              <a:t>‹#›</a:t>
            </a:fld>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C475A4F-3FB7-4F84-AE9A-8FE142A914BC}" type="slidenum">
              <a:rPr lang="en-US"/>
              <a:pPr>
                <a:defRPr/>
              </a:pPr>
              <a:t>‹#›</a:t>
            </a:fld>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FB21423-F667-42BA-B99F-7769381CB5F2}" type="slidenum">
              <a:rPr lang="en-US"/>
              <a:pPr>
                <a:defRPr/>
              </a:pPr>
              <a:t>‹#›</a:t>
            </a:fld>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02CFEBF-FD63-490D-9745-1BAD79865051}" type="slidenum">
              <a:rPr lang="en-US"/>
              <a:pPr>
                <a:defRPr/>
              </a:pPr>
              <a:t>‹#›</a:t>
            </a:fld>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C877E2F-510F-4395-BD81-730815646528}" type="slidenum">
              <a:rPr lang="en-US"/>
              <a:pPr>
                <a:defRPr/>
              </a:pPr>
              <a:t>‹#›</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6784812-CCE8-4737-89C5-C06A4C3823E7}" type="slidenum">
              <a:rPr lang="en-US"/>
              <a:pPr>
                <a:defRPr/>
              </a:pPr>
              <a:t>‹#›</a:t>
            </a:fld>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A388496-A64B-4C4C-8D2E-939857AA0521}" type="slidenum">
              <a:rPr lang="en-US"/>
              <a:pPr>
                <a:defRPr/>
              </a:pPr>
              <a:t>‹#›</a:t>
            </a:fld>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DE620A-5847-4616-B051-D8F0C07F00C0}" type="slidenum">
              <a:rPr lang="en-US"/>
              <a:pPr>
                <a:defRPr/>
              </a:pPr>
              <a:t>‹#›</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accent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A449669-F478-41D2-BF19-4ADBE654544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theme" Target="../theme/theme10.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slideLayout" Target="../slideLayouts/slideLayout112.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image" Target="../media/image14.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theme" Target="../theme/theme11.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image" Target="../media/image14.jpe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theme" Target="../theme/theme12.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slideLayout" Target="../slideLayouts/slideLayout136.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 Id="rId14" Type="http://schemas.openxmlformats.org/officeDocument/2006/relationships/image" Target="../media/image14.jpe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theme" Target="../theme/theme13.xml"/><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slideLayout" Target="../slideLayouts/slideLayout148.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 Id="rId14" Type="http://schemas.openxmlformats.org/officeDocument/2006/relationships/image" Target="../media/image14.jpe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6.xml"/><Relationship Id="rId13" Type="http://schemas.openxmlformats.org/officeDocument/2006/relationships/theme" Target="../theme/theme14.xml"/><Relationship Id="rId3" Type="http://schemas.openxmlformats.org/officeDocument/2006/relationships/slideLayout" Target="../slideLayouts/slideLayout151.xml"/><Relationship Id="rId7" Type="http://schemas.openxmlformats.org/officeDocument/2006/relationships/slideLayout" Target="../slideLayouts/slideLayout155.xml"/><Relationship Id="rId12" Type="http://schemas.openxmlformats.org/officeDocument/2006/relationships/slideLayout" Target="../slideLayouts/slideLayout160.xml"/><Relationship Id="rId2" Type="http://schemas.openxmlformats.org/officeDocument/2006/relationships/slideLayout" Target="../slideLayouts/slideLayout150.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5" Type="http://schemas.openxmlformats.org/officeDocument/2006/relationships/slideLayout" Target="../slideLayouts/slideLayout153.xml"/><Relationship Id="rId10" Type="http://schemas.openxmlformats.org/officeDocument/2006/relationships/slideLayout" Target="../slideLayouts/slideLayout158.xml"/><Relationship Id="rId4" Type="http://schemas.openxmlformats.org/officeDocument/2006/relationships/slideLayout" Target="../slideLayouts/slideLayout152.xml"/><Relationship Id="rId9" Type="http://schemas.openxmlformats.org/officeDocument/2006/relationships/slideLayout" Target="../slideLayouts/slideLayout157.xml"/><Relationship Id="rId14" Type="http://schemas.openxmlformats.org/officeDocument/2006/relationships/image" Target="../media/image14.jpe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8.xml"/><Relationship Id="rId13" Type="http://schemas.openxmlformats.org/officeDocument/2006/relationships/theme" Target="../theme/theme15.xml"/><Relationship Id="rId3" Type="http://schemas.openxmlformats.org/officeDocument/2006/relationships/slideLayout" Target="../slideLayouts/slideLayout163.xml"/><Relationship Id="rId7" Type="http://schemas.openxmlformats.org/officeDocument/2006/relationships/slideLayout" Target="../slideLayouts/slideLayout167.xml"/><Relationship Id="rId12" Type="http://schemas.openxmlformats.org/officeDocument/2006/relationships/slideLayout" Target="../slideLayouts/slideLayout172.xml"/><Relationship Id="rId2" Type="http://schemas.openxmlformats.org/officeDocument/2006/relationships/slideLayout" Target="../slideLayouts/slideLayout162.xml"/><Relationship Id="rId1" Type="http://schemas.openxmlformats.org/officeDocument/2006/relationships/slideLayout" Target="../slideLayouts/slideLayout161.xml"/><Relationship Id="rId6" Type="http://schemas.openxmlformats.org/officeDocument/2006/relationships/slideLayout" Target="../slideLayouts/slideLayout166.xml"/><Relationship Id="rId11" Type="http://schemas.openxmlformats.org/officeDocument/2006/relationships/slideLayout" Target="../slideLayouts/slideLayout171.xml"/><Relationship Id="rId5" Type="http://schemas.openxmlformats.org/officeDocument/2006/relationships/slideLayout" Target="../slideLayouts/slideLayout165.xml"/><Relationship Id="rId10" Type="http://schemas.openxmlformats.org/officeDocument/2006/relationships/slideLayout" Target="../slideLayouts/slideLayout170.xml"/><Relationship Id="rId4" Type="http://schemas.openxmlformats.org/officeDocument/2006/relationships/slideLayout" Target="../slideLayouts/slideLayout164.xml"/><Relationship Id="rId9" Type="http://schemas.openxmlformats.org/officeDocument/2006/relationships/slideLayout" Target="../slideLayouts/slideLayout169.xml"/><Relationship Id="rId14" Type="http://schemas.openxmlformats.org/officeDocument/2006/relationships/image" Target="../media/image14.jpe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0.xml"/><Relationship Id="rId13" Type="http://schemas.openxmlformats.org/officeDocument/2006/relationships/theme" Target="../theme/theme16.xml"/><Relationship Id="rId3" Type="http://schemas.openxmlformats.org/officeDocument/2006/relationships/slideLayout" Target="../slideLayouts/slideLayout175.xml"/><Relationship Id="rId7" Type="http://schemas.openxmlformats.org/officeDocument/2006/relationships/slideLayout" Target="../slideLayouts/slideLayout179.xml"/><Relationship Id="rId12" Type="http://schemas.openxmlformats.org/officeDocument/2006/relationships/slideLayout" Target="../slideLayouts/slideLayout184.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11" Type="http://schemas.openxmlformats.org/officeDocument/2006/relationships/slideLayout" Target="../slideLayouts/slideLayout183.xml"/><Relationship Id="rId5" Type="http://schemas.openxmlformats.org/officeDocument/2006/relationships/slideLayout" Target="../slideLayouts/slideLayout177.xml"/><Relationship Id="rId10" Type="http://schemas.openxmlformats.org/officeDocument/2006/relationships/slideLayout" Target="../slideLayouts/slideLayout182.xml"/><Relationship Id="rId4" Type="http://schemas.openxmlformats.org/officeDocument/2006/relationships/slideLayout" Target="../slideLayouts/slideLayout176.xml"/><Relationship Id="rId9" Type="http://schemas.openxmlformats.org/officeDocument/2006/relationships/slideLayout" Target="../slideLayouts/slideLayout181.xml"/><Relationship Id="rId14" Type="http://schemas.openxmlformats.org/officeDocument/2006/relationships/image" Target="../media/image14.jpe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2.xml"/><Relationship Id="rId13" Type="http://schemas.openxmlformats.org/officeDocument/2006/relationships/theme" Target="../theme/theme17.xml"/><Relationship Id="rId3" Type="http://schemas.openxmlformats.org/officeDocument/2006/relationships/slideLayout" Target="../slideLayouts/slideLayout187.xml"/><Relationship Id="rId7" Type="http://schemas.openxmlformats.org/officeDocument/2006/relationships/slideLayout" Target="../slideLayouts/slideLayout191.xml"/><Relationship Id="rId12" Type="http://schemas.openxmlformats.org/officeDocument/2006/relationships/slideLayout" Target="../slideLayouts/slideLayout196.xml"/><Relationship Id="rId2" Type="http://schemas.openxmlformats.org/officeDocument/2006/relationships/slideLayout" Target="../slideLayouts/slideLayout186.xml"/><Relationship Id="rId1" Type="http://schemas.openxmlformats.org/officeDocument/2006/relationships/slideLayout" Target="../slideLayouts/slideLayout185.xml"/><Relationship Id="rId6" Type="http://schemas.openxmlformats.org/officeDocument/2006/relationships/slideLayout" Target="../slideLayouts/slideLayout190.xml"/><Relationship Id="rId11" Type="http://schemas.openxmlformats.org/officeDocument/2006/relationships/slideLayout" Target="../slideLayouts/slideLayout195.xml"/><Relationship Id="rId5" Type="http://schemas.openxmlformats.org/officeDocument/2006/relationships/slideLayout" Target="../slideLayouts/slideLayout189.xml"/><Relationship Id="rId10" Type="http://schemas.openxmlformats.org/officeDocument/2006/relationships/slideLayout" Target="../slideLayouts/slideLayout194.xml"/><Relationship Id="rId4" Type="http://schemas.openxmlformats.org/officeDocument/2006/relationships/slideLayout" Target="../slideLayouts/slideLayout188.xml"/><Relationship Id="rId9" Type="http://schemas.openxmlformats.org/officeDocument/2006/relationships/slideLayout" Target="../slideLayouts/slideLayout193.xml"/><Relationship Id="rId14" Type="http://schemas.openxmlformats.org/officeDocument/2006/relationships/image" Target="../media/image14.jpe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04.xml"/><Relationship Id="rId13" Type="http://schemas.openxmlformats.org/officeDocument/2006/relationships/theme" Target="../theme/theme18.xml"/><Relationship Id="rId3" Type="http://schemas.openxmlformats.org/officeDocument/2006/relationships/slideLayout" Target="../slideLayouts/slideLayout199.xml"/><Relationship Id="rId7" Type="http://schemas.openxmlformats.org/officeDocument/2006/relationships/slideLayout" Target="../slideLayouts/slideLayout203.xml"/><Relationship Id="rId12" Type="http://schemas.openxmlformats.org/officeDocument/2006/relationships/slideLayout" Target="../slideLayouts/slideLayout208.xml"/><Relationship Id="rId2" Type="http://schemas.openxmlformats.org/officeDocument/2006/relationships/slideLayout" Target="../slideLayouts/slideLayout198.xml"/><Relationship Id="rId1" Type="http://schemas.openxmlformats.org/officeDocument/2006/relationships/slideLayout" Target="../slideLayouts/slideLayout197.xml"/><Relationship Id="rId6" Type="http://schemas.openxmlformats.org/officeDocument/2006/relationships/slideLayout" Target="../slideLayouts/slideLayout202.xml"/><Relationship Id="rId11" Type="http://schemas.openxmlformats.org/officeDocument/2006/relationships/slideLayout" Target="../slideLayouts/slideLayout207.xml"/><Relationship Id="rId5" Type="http://schemas.openxmlformats.org/officeDocument/2006/relationships/slideLayout" Target="../slideLayouts/slideLayout201.xml"/><Relationship Id="rId10" Type="http://schemas.openxmlformats.org/officeDocument/2006/relationships/slideLayout" Target="../slideLayouts/slideLayout206.xml"/><Relationship Id="rId4" Type="http://schemas.openxmlformats.org/officeDocument/2006/relationships/slideLayout" Target="../slideLayouts/slideLayout200.xml"/><Relationship Id="rId9" Type="http://schemas.openxmlformats.org/officeDocument/2006/relationships/slideLayout" Target="../slideLayouts/slideLayout205.xml"/><Relationship Id="rId14" Type="http://schemas.openxmlformats.org/officeDocument/2006/relationships/image" Target="../media/image14.jpe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16.xml"/><Relationship Id="rId13" Type="http://schemas.openxmlformats.org/officeDocument/2006/relationships/theme" Target="../theme/theme19.xml"/><Relationship Id="rId3" Type="http://schemas.openxmlformats.org/officeDocument/2006/relationships/slideLayout" Target="../slideLayouts/slideLayout211.xml"/><Relationship Id="rId7" Type="http://schemas.openxmlformats.org/officeDocument/2006/relationships/slideLayout" Target="../slideLayouts/slideLayout215.xml"/><Relationship Id="rId12" Type="http://schemas.openxmlformats.org/officeDocument/2006/relationships/slideLayout" Target="../slideLayouts/slideLayout220.xml"/><Relationship Id="rId2" Type="http://schemas.openxmlformats.org/officeDocument/2006/relationships/slideLayout" Target="../slideLayouts/slideLayout210.xml"/><Relationship Id="rId1" Type="http://schemas.openxmlformats.org/officeDocument/2006/relationships/slideLayout" Target="../slideLayouts/slideLayout209.xml"/><Relationship Id="rId6" Type="http://schemas.openxmlformats.org/officeDocument/2006/relationships/slideLayout" Target="../slideLayouts/slideLayout214.xml"/><Relationship Id="rId11" Type="http://schemas.openxmlformats.org/officeDocument/2006/relationships/slideLayout" Target="../slideLayouts/slideLayout219.xml"/><Relationship Id="rId5" Type="http://schemas.openxmlformats.org/officeDocument/2006/relationships/slideLayout" Target="../slideLayouts/slideLayout213.xml"/><Relationship Id="rId10" Type="http://schemas.openxmlformats.org/officeDocument/2006/relationships/slideLayout" Target="../slideLayouts/slideLayout218.xml"/><Relationship Id="rId4" Type="http://schemas.openxmlformats.org/officeDocument/2006/relationships/slideLayout" Target="../slideLayouts/slideLayout212.xml"/><Relationship Id="rId9" Type="http://schemas.openxmlformats.org/officeDocument/2006/relationships/slideLayout" Target="../slideLayouts/slideLayout217.xml"/><Relationship Id="rId14" Type="http://schemas.openxmlformats.org/officeDocument/2006/relationships/image" Target="../media/image14.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28.xml"/><Relationship Id="rId13" Type="http://schemas.openxmlformats.org/officeDocument/2006/relationships/theme" Target="../theme/theme20.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slideLayout" Target="../slideLayouts/slideLayout232.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 Id="rId14" Type="http://schemas.openxmlformats.org/officeDocument/2006/relationships/image" Target="../media/image14.jpeg"/></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40.xml"/><Relationship Id="rId3" Type="http://schemas.openxmlformats.org/officeDocument/2006/relationships/slideLayout" Target="../slideLayouts/slideLayout235.xml"/><Relationship Id="rId7" Type="http://schemas.openxmlformats.org/officeDocument/2006/relationships/slideLayout" Target="../slideLayouts/slideLayout239.xml"/><Relationship Id="rId12" Type="http://schemas.openxmlformats.org/officeDocument/2006/relationships/theme" Target="../theme/theme21.xml"/><Relationship Id="rId2" Type="http://schemas.openxmlformats.org/officeDocument/2006/relationships/slideLayout" Target="../slideLayouts/slideLayout234.xml"/><Relationship Id="rId1" Type="http://schemas.openxmlformats.org/officeDocument/2006/relationships/slideLayout" Target="../slideLayouts/slideLayout233.xml"/><Relationship Id="rId6" Type="http://schemas.openxmlformats.org/officeDocument/2006/relationships/slideLayout" Target="../slideLayouts/slideLayout238.xml"/><Relationship Id="rId11" Type="http://schemas.openxmlformats.org/officeDocument/2006/relationships/slideLayout" Target="../slideLayouts/slideLayout243.xml"/><Relationship Id="rId5" Type="http://schemas.openxmlformats.org/officeDocument/2006/relationships/slideLayout" Target="../slideLayouts/slideLayout237.xml"/><Relationship Id="rId10" Type="http://schemas.openxmlformats.org/officeDocument/2006/relationships/slideLayout" Target="../slideLayouts/slideLayout242.xml"/><Relationship Id="rId4" Type="http://schemas.openxmlformats.org/officeDocument/2006/relationships/slideLayout" Target="../slideLayouts/slideLayout236.xml"/><Relationship Id="rId9" Type="http://schemas.openxmlformats.org/officeDocument/2006/relationships/slideLayout" Target="../slideLayouts/slideLayout24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51.xml"/><Relationship Id="rId3" Type="http://schemas.openxmlformats.org/officeDocument/2006/relationships/slideLayout" Target="../slideLayouts/slideLayout246.xml"/><Relationship Id="rId7" Type="http://schemas.openxmlformats.org/officeDocument/2006/relationships/slideLayout" Target="../slideLayouts/slideLayout250.xml"/><Relationship Id="rId12" Type="http://schemas.openxmlformats.org/officeDocument/2006/relationships/theme" Target="../theme/theme22.xml"/><Relationship Id="rId2" Type="http://schemas.openxmlformats.org/officeDocument/2006/relationships/slideLayout" Target="../slideLayouts/slideLayout245.xml"/><Relationship Id="rId1" Type="http://schemas.openxmlformats.org/officeDocument/2006/relationships/slideLayout" Target="../slideLayouts/slideLayout244.xml"/><Relationship Id="rId6" Type="http://schemas.openxmlformats.org/officeDocument/2006/relationships/slideLayout" Target="../slideLayouts/slideLayout249.xml"/><Relationship Id="rId11" Type="http://schemas.openxmlformats.org/officeDocument/2006/relationships/slideLayout" Target="../slideLayouts/slideLayout254.xml"/><Relationship Id="rId5" Type="http://schemas.openxmlformats.org/officeDocument/2006/relationships/slideLayout" Target="../slideLayouts/slideLayout248.xml"/><Relationship Id="rId10" Type="http://schemas.openxmlformats.org/officeDocument/2006/relationships/slideLayout" Target="../slideLayouts/slideLayout253.xml"/><Relationship Id="rId4" Type="http://schemas.openxmlformats.org/officeDocument/2006/relationships/slideLayout" Target="../slideLayouts/slideLayout247.xml"/><Relationship Id="rId9" Type="http://schemas.openxmlformats.org/officeDocument/2006/relationships/slideLayout" Target="../slideLayouts/slideLayout25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5.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7.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9.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3.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theme" Target="../theme/theme9.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1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8383F01A-F69B-444B-9535-EFEA8197F37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53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853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853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E93B15F-D078-4C10-B58A-7334D2A9C4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54459257"/>
      </p:ext>
    </p:extLst>
  </p:cSld>
  <p:clrMap bg1="lt1" tx1="dk1" bg2="lt2" tx2="dk2" accent1="accent1" accent2="accent2" accent3="accent3" accent4="accent4" accent5="accent5" accent6="accent6" hlink="hlink" folHlink="folHlink"/>
  <p:sldLayoutIdLst>
    <p:sldLayoutId id="2147484059" r:id="rId1"/>
    <p:sldLayoutId id="2147484060" r:id="rId2"/>
    <p:sldLayoutId id="2147484061" r:id="rId3"/>
    <p:sldLayoutId id="2147484062" r:id="rId4"/>
    <p:sldLayoutId id="2147484063" r:id="rId5"/>
    <p:sldLayoutId id="2147484064" r:id="rId6"/>
    <p:sldLayoutId id="2147484065" r:id="rId7"/>
    <p:sldLayoutId id="2147484066" r:id="rId8"/>
    <p:sldLayoutId id="2147484067" r:id="rId9"/>
    <p:sldLayoutId id="2147484068" r:id="rId10"/>
    <p:sldLayoutId id="2147484069" r:id="rId11"/>
    <p:sldLayoutId id="214748407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53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853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853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E93B15F-D078-4C10-B58A-7334D2A9C4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17193656"/>
      </p:ext>
    </p:extLst>
  </p:cSld>
  <p:clrMap bg1="lt1" tx1="dk1" bg2="lt2" tx2="dk2" accent1="accent1" accent2="accent2" accent3="accent3" accent4="accent4" accent5="accent5" accent6="accent6" hlink="hlink" folHlink="folHlink"/>
  <p:sldLayoutIdLst>
    <p:sldLayoutId id="2147484096" r:id="rId1"/>
    <p:sldLayoutId id="2147484097" r:id="rId2"/>
    <p:sldLayoutId id="2147484098" r:id="rId3"/>
    <p:sldLayoutId id="2147484099" r:id="rId4"/>
    <p:sldLayoutId id="2147484100" r:id="rId5"/>
    <p:sldLayoutId id="2147484101" r:id="rId6"/>
    <p:sldLayoutId id="2147484102" r:id="rId7"/>
    <p:sldLayoutId id="2147484103" r:id="rId8"/>
    <p:sldLayoutId id="2147484104" r:id="rId9"/>
    <p:sldLayoutId id="2147484105" r:id="rId10"/>
    <p:sldLayoutId id="2147484106" r:id="rId11"/>
    <p:sldLayoutId id="2147484107"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53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853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853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E93B15F-D078-4C10-B58A-7334D2A9C4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14823544"/>
      </p:ext>
    </p:extLst>
  </p:cSld>
  <p:clrMap bg1="lt1" tx1="dk1" bg2="lt2" tx2="dk2" accent1="accent1" accent2="accent2" accent3="accent3" accent4="accent4" accent5="accent5" accent6="accent6" hlink="hlink" folHlink="folHlink"/>
  <p:sldLayoutIdLst>
    <p:sldLayoutId id="2147484157" r:id="rId1"/>
    <p:sldLayoutId id="2147484158" r:id="rId2"/>
    <p:sldLayoutId id="2147484159" r:id="rId3"/>
    <p:sldLayoutId id="2147484160" r:id="rId4"/>
    <p:sldLayoutId id="2147484161" r:id="rId5"/>
    <p:sldLayoutId id="2147484162" r:id="rId6"/>
    <p:sldLayoutId id="2147484163" r:id="rId7"/>
    <p:sldLayoutId id="2147484164" r:id="rId8"/>
    <p:sldLayoutId id="2147484165" r:id="rId9"/>
    <p:sldLayoutId id="2147484166" r:id="rId10"/>
    <p:sldLayoutId id="2147484167" r:id="rId11"/>
    <p:sldLayoutId id="2147484168"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53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853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853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E93B15F-D078-4C10-B58A-7334D2A9C4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43567946"/>
      </p:ext>
    </p:extLst>
  </p:cSld>
  <p:clrMap bg1="lt1" tx1="dk1" bg2="lt2" tx2="dk2" accent1="accent1" accent2="accent2" accent3="accent3" accent4="accent4" accent5="accent5" accent6="accent6" hlink="hlink" folHlink="folHlink"/>
  <p:sldLayoutIdLst>
    <p:sldLayoutId id="2147484219" r:id="rId1"/>
    <p:sldLayoutId id="2147484220" r:id="rId2"/>
    <p:sldLayoutId id="2147484221" r:id="rId3"/>
    <p:sldLayoutId id="2147484222" r:id="rId4"/>
    <p:sldLayoutId id="2147484223" r:id="rId5"/>
    <p:sldLayoutId id="2147484224" r:id="rId6"/>
    <p:sldLayoutId id="2147484225" r:id="rId7"/>
    <p:sldLayoutId id="2147484226" r:id="rId8"/>
    <p:sldLayoutId id="2147484227" r:id="rId9"/>
    <p:sldLayoutId id="2147484228" r:id="rId10"/>
    <p:sldLayoutId id="2147484229" r:id="rId11"/>
    <p:sldLayoutId id="214748423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53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853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853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E93B15F-D078-4C10-B58A-7334D2A9C4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32787276"/>
      </p:ext>
    </p:extLst>
  </p:cSld>
  <p:clrMap bg1="lt1" tx1="dk1" bg2="lt2" tx2="dk2" accent1="accent1" accent2="accent2" accent3="accent3" accent4="accent4" accent5="accent5" accent6="accent6" hlink="hlink" folHlink="folHlink"/>
  <p:sldLayoutIdLst>
    <p:sldLayoutId id="2147484321" r:id="rId1"/>
    <p:sldLayoutId id="2147484322" r:id="rId2"/>
    <p:sldLayoutId id="2147484323" r:id="rId3"/>
    <p:sldLayoutId id="2147484324" r:id="rId4"/>
    <p:sldLayoutId id="2147484325" r:id="rId5"/>
    <p:sldLayoutId id="2147484326" r:id="rId6"/>
    <p:sldLayoutId id="2147484327" r:id="rId7"/>
    <p:sldLayoutId id="2147484328" r:id="rId8"/>
    <p:sldLayoutId id="2147484329" r:id="rId9"/>
    <p:sldLayoutId id="2147484330" r:id="rId10"/>
    <p:sldLayoutId id="2147484331" r:id="rId11"/>
    <p:sldLayoutId id="214748433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53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853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853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E93B15F-D078-4C10-B58A-7334D2A9C4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34764550"/>
      </p:ext>
    </p:extLst>
  </p:cSld>
  <p:clrMap bg1="lt1" tx1="dk1" bg2="lt2" tx2="dk2" accent1="accent1" accent2="accent2" accent3="accent3" accent4="accent4" accent5="accent5" accent6="accent6" hlink="hlink" folHlink="folHlink"/>
  <p:sldLayoutIdLst>
    <p:sldLayoutId id="2147484398" r:id="rId1"/>
    <p:sldLayoutId id="2147484399" r:id="rId2"/>
    <p:sldLayoutId id="2147484400" r:id="rId3"/>
    <p:sldLayoutId id="2147484401" r:id="rId4"/>
    <p:sldLayoutId id="2147484402" r:id="rId5"/>
    <p:sldLayoutId id="2147484403" r:id="rId6"/>
    <p:sldLayoutId id="2147484404" r:id="rId7"/>
    <p:sldLayoutId id="2147484405" r:id="rId8"/>
    <p:sldLayoutId id="2147484406" r:id="rId9"/>
    <p:sldLayoutId id="2147484407" r:id="rId10"/>
    <p:sldLayoutId id="2147484408" r:id="rId11"/>
    <p:sldLayoutId id="214748440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53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853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853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E93B15F-D078-4C10-B58A-7334D2A9C4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57142647"/>
      </p:ext>
    </p:extLst>
  </p:cSld>
  <p:clrMap bg1="lt1" tx1="dk1" bg2="lt2" tx2="dk2" accent1="accent1" accent2="accent2" accent3="accent3" accent4="accent4" accent5="accent5" accent6="accent6" hlink="hlink" folHlink="folHlink"/>
  <p:sldLayoutIdLst>
    <p:sldLayoutId id="2147484471" r:id="rId1"/>
    <p:sldLayoutId id="2147484472" r:id="rId2"/>
    <p:sldLayoutId id="2147484473" r:id="rId3"/>
    <p:sldLayoutId id="2147484474" r:id="rId4"/>
    <p:sldLayoutId id="2147484475" r:id="rId5"/>
    <p:sldLayoutId id="2147484476" r:id="rId6"/>
    <p:sldLayoutId id="2147484477" r:id="rId7"/>
    <p:sldLayoutId id="2147484478" r:id="rId8"/>
    <p:sldLayoutId id="2147484479" r:id="rId9"/>
    <p:sldLayoutId id="2147484480" r:id="rId10"/>
    <p:sldLayoutId id="2147484481" r:id="rId11"/>
    <p:sldLayoutId id="214748448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53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853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853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E93B15F-D078-4C10-B58A-7334D2A9C4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876438"/>
      </p:ext>
    </p:extLst>
  </p:cSld>
  <p:clrMap bg1="lt1" tx1="dk1" bg2="lt2" tx2="dk2" accent1="accent1" accent2="accent2" accent3="accent3" accent4="accent4" accent5="accent5" accent6="accent6" hlink="hlink" folHlink="folHlink"/>
  <p:sldLayoutIdLst>
    <p:sldLayoutId id="2147484496" r:id="rId1"/>
    <p:sldLayoutId id="2147484497" r:id="rId2"/>
    <p:sldLayoutId id="2147484498" r:id="rId3"/>
    <p:sldLayoutId id="2147484499" r:id="rId4"/>
    <p:sldLayoutId id="2147484500" r:id="rId5"/>
    <p:sldLayoutId id="2147484501" r:id="rId6"/>
    <p:sldLayoutId id="2147484502" r:id="rId7"/>
    <p:sldLayoutId id="2147484503" r:id="rId8"/>
    <p:sldLayoutId id="2147484504" r:id="rId9"/>
    <p:sldLayoutId id="2147484505" r:id="rId10"/>
    <p:sldLayoutId id="2147484506" r:id="rId11"/>
    <p:sldLayoutId id="2147484507"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53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853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853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E93B15F-D078-4C10-B58A-7334D2A9C4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20051180"/>
      </p:ext>
    </p:extLst>
  </p:cSld>
  <p:clrMap bg1="lt1" tx1="dk1" bg2="lt2" tx2="dk2" accent1="accent1" accent2="accent2" accent3="accent3" accent4="accent4" accent5="accent5" accent6="accent6" hlink="hlink" folHlink="folHlink"/>
  <p:sldLayoutIdLst>
    <p:sldLayoutId id="2147484581" r:id="rId1"/>
    <p:sldLayoutId id="2147484582" r:id="rId2"/>
    <p:sldLayoutId id="2147484583" r:id="rId3"/>
    <p:sldLayoutId id="2147484584" r:id="rId4"/>
    <p:sldLayoutId id="2147484585" r:id="rId5"/>
    <p:sldLayoutId id="2147484586" r:id="rId6"/>
    <p:sldLayoutId id="2147484587" r:id="rId7"/>
    <p:sldLayoutId id="2147484588" r:id="rId8"/>
    <p:sldLayoutId id="2147484589" r:id="rId9"/>
    <p:sldLayoutId id="2147484590" r:id="rId10"/>
    <p:sldLayoutId id="2147484591" r:id="rId11"/>
    <p:sldLayoutId id="214748459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53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853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853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E93B15F-D078-4C10-B58A-7334D2A9C4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72273419"/>
      </p:ext>
    </p:extLst>
  </p:cSld>
  <p:clrMap bg1="lt1" tx1="dk1" bg2="lt2" tx2="dk2" accent1="accent1" accent2="accent2" accent3="accent3" accent4="accent4" accent5="accent5" accent6="accent6" hlink="hlink" folHlink="folHlink"/>
  <p:sldLayoutIdLst>
    <p:sldLayoutId id="2147484654" r:id="rId1"/>
    <p:sldLayoutId id="2147484655" r:id="rId2"/>
    <p:sldLayoutId id="2147484656" r:id="rId3"/>
    <p:sldLayoutId id="2147484657" r:id="rId4"/>
    <p:sldLayoutId id="2147484658" r:id="rId5"/>
    <p:sldLayoutId id="2147484659" r:id="rId6"/>
    <p:sldLayoutId id="2147484660" r:id="rId7"/>
    <p:sldLayoutId id="2147484661" r:id="rId8"/>
    <p:sldLayoutId id="2147484662" r:id="rId9"/>
    <p:sldLayoutId id="2147484663" r:id="rId10"/>
    <p:sldLayoutId id="2147484664" r:id="rId11"/>
    <p:sldLayoutId id="2147484665"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64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464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464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E808EF33-C7DF-491E-A81A-30385196579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37" r:id="rId1"/>
    <p:sldLayoutId id="2147483945" r:id="rId2"/>
    <p:sldLayoutId id="2147483946" r:id="rId3"/>
    <p:sldLayoutId id="2147483947" r:id="rId4"/>
    <p:sldLayoutId id="2147483948" r:id="rId5"/>
    <p:sldLayoutId id="2147483949" r:id="rId6"/>
    <p:sldLayoutId id="2147483950" r:id="rId7"/>
    <p:sldLayoutId id="2147483951" r:id="rId8"/>
    <p:sldLayoutId id="2147483952" r:id="rId9"/>
    <p:sldLayoutId id="2147483953" r:id="rId10"/>
    <p:sldLayoutId id="214748395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53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853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853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E93B15F-D078-4C10-B58A-7334D2A9C4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5118208"/>
      </p:ext>
    </p:extLst>
  </p:cSld>
  <p:clrMap bg1="lt1" tx1="dk1" bg2="lt2" tx2="dk2" accent1="accent1" accent2="accent2" accent3="accent3" accent4="accent4" accent5="accent5" accent6="accent6" hlink="hlink" folHlink="folHlink"/>
  <p:sldLayoutIdLst>
    <p:sldLayoutId id="2147484667" r:id="rId1"/>
    <p:sldLayoutId id="2147484668" r:id="rId2"/>
    <p:sldLayoutId id="2147484669" r:id="rId3"/>
    <p:sldLayoutId id="2147484670" r:id="rId4"/>
    <p:sldLayoutId id="2147484671" r:id="rId5"/>
    <p:sldLayoutId id="2147484672" r:id="rId6"/>
    <p:sldLayoutId id="2147484673" r:id="rId7"/>
    <p:sldLayoutId id="2147484674" r:id="rId8"/>
    <p:sldLayoutId id="2147484675" r:id="rId9"/>
    <p:sldLayoutId id="2147484676" r:id="rId10"/>
    <p:sldLayoutId id="2147484677" r:id="rId11"/>
    <p:sldLayoutId id="2147484678"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8383F01A-F69B-444B-9535-EFEA8197F37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05272803"/>
      </p:ext>
    </p:extLst>
  </p:cSld>
  <p:clrMap bg1="lt1" tx1="dk1" bg2="lt2" tx2="dk2" accent1="accent1" accent2="accent2" accent3="accent3" accent4="accent4" accent5="accent5" accent6="accent6" hlink="hlink" folHlink="folHlink"/>
  <p:sldLayoutIdLst>
    <p:sldLayoutId id="2147484692" r:id="rId1"/>
    <p:sldLayoutId id="2147484693" r:id="rId2"/>
    <p:sldLayoutId id="2147484694" r:id="rId3"/>
    <p:sldLayoutId id="2147484695" r:id="rId4"/>
    <p:sldLayoutId id="2147484696" r:id="rId5"/>
    <p:sldLayoutId id="2147484697" r:id="rId6"/>
    <p:sldLayoutId id="2147484698" r:id="rId7"/>
    <p:sldLayoutId id="2147484699" r:id="rId8"/>
    <p:sldLayoutId id="2147484700" r:id="rId9"/>
    <p:sldLayoutId id="2147484701" r:id="rId10"/>
    <p:sldLayoutId id="2147484702"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8383F01A-F69B-444B-9535-EFEA8197F37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55236383"/>
      </p:ext>
    </p:extLst>
  </p:cSld>
  <p:clrMap bg1="lt1" tx1="dk1" bg2="lt2" tx2="dk2" accent1="accent1" accent2="accent2" accent3="accent3" accent4="accent4" accent5="accent5" accent6="accent6" hlink="hlink" folHlink="folHlink"/>
  <p:sldLayoutIdLst>
    <p:sldLayoutId id="2147484704" r:id="rId1"/>
    <p:sldLayoutId id="2147484705" r:id="rId2"/>
    <p:sldLayoutId id="2147484706" r:id="rId3"/>
    <p:sldLayoutId id="2147484707" r:id="rId4"/>
    <p:sldLayoutId id="2147484708" r:id="rId5"/>
    <p:sldLayoutId id="2147484709" r:id="rId6"/>
    <p:sldLayoutId id="2147484710" r:id="rId7"/>
    <p:sldLayoutId id="2147484711" r:id="rId8"/>
    <p:sldLayoutId id="2147484712" r:id="rId9"/>
    <p:sldLayoutId id="2147484713" r:id="rId10"/>
    <p:sldLayoutId id="2147484714"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155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515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515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84F5950D-6D3C-42D9-AA3A-CBAE8507115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38"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565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5565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5565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2EB09BDA-5277-4CC3-B208-8367A131A54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39"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 id="2147483973" r:id="rId10"/>
    <p:sldLayoutId id="214748397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17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617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617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6D765F98-77EB-4AD3-8D65-75E41706AF2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0" r:id="rId1"/>
    <p:sldLayoutId id="2147483975" r:id="rId2"/>
    <p:sldLayoutId id="2147483976" r:id="rId3"/>
    <p:sldLayoutId id="2147483977" r:id="rId4"/>
    <p:sldLayoutId id="2147483978" r:id="rId5"/>
    <p:sldLayoutId id="2147483979" r:id="rId6"/>
    <p:sldLayoutId id="2147483980" r:id="rId7"/>
    <p:sldLayoutId id="2147483981" r:id="rId8"/>
    <p:sldLayoutId id="2147483982" r:id="rId9"/>
    <p:sldLayoutId id="2147483983" r:id="rId10"/>
    <p:sldLayoutId id="214748398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589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6589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6589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9258DAF8-9EB7-47A5-B11B-58E092C97F7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1" r:id="rId1"/>
    <p:sldLayoutId id="2147483985" r:id="rId2"/>
    <p:sldLayoutId id="2147483986" r:id="rId3"/>
    <p:sldLayoutId id="2147483987" r:id="rId4"/>
    <p:sldLayoutId id="2147483988" r:id="rId5"/>
    <p:sldLayoutId id="2147483989" r:id="rId6"/>
    <p:sldLayoutId id="2147483990" r:id="rId7"/>
    <p:sldLayoutId id="2147483991" r:id="rId8"/>
    <p:sldLayoutId id="2147483992" r:id="rId9"/>
    <p:sldLayoutId id="2147483993" r:id="rId10"/>
    <p:sldLayoutId id="214748399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998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6998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6999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42DF6A0F-503E-4A76-8EDA-0D1CA6A54BC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2" r:id="rId1"/>
    <p:sldLayoutId id="2147483995" r:id="rId2"/>
    <p:sldLayoutId id="2147483996" r:id="rId3"/>
    <p:sldLayoutId id="2147483997" r:id="rId4"/>
    <p:sldLayoutId id="2147483998" r:id="rId5"/>
    <p:sldLayoutId id="2147483999" r:id="rId6"/>
    <p:sldLayoutId id="2147484000" r:id="rId7"/>
    <p:sldLayoutId id="2147484001" r:id="rId8"/>
    <p:sldLayoutId id="2147484002" r:id="rId9"/>
    <p:sldLayoutId id="2147484003" r:id="rId10"/>
    <p:sldLayoutId id="214748400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14023" name="Rectangle 7"/>
          <p:cNvSpPr>
            <a:spLocks noChangeArrowheads="1"/>
          </p:cNvSpPr>
          <p:nvPr/>
        </p:nvSpPr>
        <p:spPr bwMode="auto">
          <a:xfrm>
            <a:off x="0" y="0"/>
            <a:ext cx="9296400" cy="6858000"/>
          </a:xfrm>
          <a:prstGeom prst="rect">
            <a:avLst/>
          </a:prstGeom>
          <a:solidFill>
            <a:schemeClr val="bg1">
              <a:alpha val="75000"/>
            </a:schemeClr>
          </a:solidFill>
          <a:ln w="9525">
            <a:solidFill>
              <a:schemeClr val="tx1"/>
            </a:solidFill>
            <a:miter lim="800000"/>
            <a:headEnd/>
            <a:tailEnd/>
          </a:ln>
          <a:effectLst/>
        </p:spPr>
        <p:txBody>
          <a:bodyPr wrap="none" anchor="ctr"/>
          <a:lstStyle/>
          <a:p>
            <a:pPr>
              <a:defRPr/>
            </a:pPr>
            <a:endParaRPr lang="en-US">
              <a:latin typeface="Arial" charset="0"/>
            </a:endParaRPr>
          </a:p>
        </p:txBody>
      </p:sp>
      <p:sp>
        <p:nvSpPr>
          <p:cNvPr id="10243"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4"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40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2140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2140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6ACACCB8-CA78-42D6-BC2B-A0792DE79A2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4" r:id="rId1"/>
    <p:sldLayoutId id="2147484016" r:id="rId2"/>
    <p:sldLayoutId id="2147484017" r:id="rId3"/>
    <p:sldLayoutId id="2147484018" r:id="rId4"/>
    <p:sldLayoutId id="2147484019" r:id="rId5"/>
    <p:sldLayoutId id="2147484020" r:id="rId6"/>
    <p:sldLayoutId id="2147484021" r:id="rId7"/>
    <p:sldLayoutId id="2147484022" r:id="rId8"/>
    <p:sldLayoutId id="2147484023" r:id="rId9"/>
    <p:sldLayoutId id="2147484024" r:id="rId10"/>
    <p:sldLayoutId id="214748402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53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853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853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E93B15F-D078-4C10-B58A-7334D2A9C45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 id="2147484036"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14.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34.xml"/><Relationship Id="rId1" Type="http://schemas.openxmlformats.org/officeDocument/2006/relationships/themeOverride" Target="../theme/themeOverr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34.xml"/><Relationship Id="rId1" Type="http://schemas.openxmlformats.org/officeDocument/2006/relationships/themeOverride" Target="../theme/themeOverr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slideLayout" Target="../slideLayouts/slideLayout6.xml"/><Relationship Id="rId1" Type="http://schemas.openxmlformats.org/officeDocument/2006/relationships/themeOverride" Target="../theme/themeOverr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6.xml"/><Relationship Id="rId1" Type="http://schemas.openxmlformats.org/officeDocument/2006/relationships/themeOverride" Target="../theme/themeOverride2.xml"/></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45.xml"/><Relationship Id="rId1" Type="http://schemas.openxmlformats.org/officeDocument/2006/relationships/themeOverride" Target="../theme/themeOverr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34.xml"/><Relationship Id="rId1" Type="http://schemas.openxmlformats.org/officeDocument/2006/relationships/themeOverride" Target="../theme/themeOverr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34.xml"/><Relationship Id="rId1" Type="http://schemas.openxmlformats.org/officeDocument/2006/relationships/themeOverride" Target="../theme/themeOverr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34.xml"/><Relationship Id="rId1" Type="http://schemas.openxmlformats.org/officeDocument/2006/relationships/themeOverride" Target="../theme/themeOverr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34.xml"/><Relationship Id="rId1" Type="http://schemas.openxmlformats.org/officeDocument/2006/relationships/themeOverride" Target="../theme/themeOverr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34.xml"/><Relationship Id="rId1" Type="http://schemas.openxmlformats.org/officeDocument/2006/relationships/themeOverride" Target="../theme/themeOverr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t="-1000" b="-1000"/>
          </a:stretch>
        </a:blipFill>
        <a:effectLst/>
      </p:bgPr>
    </p:bg>
    <p:spTree>
      <p:nvGrpSpPr>
        <p:cNvPr id="1" name=""/>
        <p:cNvGrpSpPr/>
        <p:nvPr/>
      </p:nvGrpSpPr>
      <p:grpSpPr>
        <a:xfrm>
          <a:off x="0" y="0"/>
          <a:ext cx="0" cy="0"/>
          <a:chOff x="0" y="0"/>
          <a:chExt cx="0" cy="0"/>
        </a:xfrm>
      </p:grpSpPr>
      <p:sp>
        <p:nvSpPr>
          <p:cNvPr id="60418" name="Rectangle 2"/>
          <p:cNvSpPr>
            <a:spLocks noGrp="1" noRot="1" noChangeArrowheads="1"/>
          </p:cNvSpPr>
          <p:nvPr>
            <p:ph type="title"/>
          </p:nvPr>
        </p:nvSpPr>
        <p:spPr>
          <a:xfrm>
            <a:off x="1447800" y="152400"/>
            <a:ext cx="7696200" cy="2438400"/>
          </a:xfrm>
        </p:spPr>
        <p:txBody>
          <a:bodyPr/>
          <a:lstStyle/>
          <a:p>
            <a:pPr eaLnBrk="1" hangingPunct="1">
              <a:defRPr/>
            </a:pPr>
            <a:r>
              <a:rPr lang="en-US" sz="7200" b="1" dirty="0" smtClean="0">
                <a:solidFill>
                  <a:srgbClr val="FF0000"/>
                </a:solidFill>
                <a:effectLst>
                  <a:outerShdw blurRad="63500" dist="63500" dir="2700000" algn="tl" rotWithShape="0">
                    <a:schemeClr val="tx1"/>
                  </a:outerShdw>
                </a:effectLst>
              </a:rPr>
              <a:t>New Covenant Theology</a:t>
            </a:r>
          </a:p>
        </p:txBody>
      </p:sp>
    </p:spTree>
    <p:extLst>
      <p:ext uri="{BB962C8B-B14F-4D97-AF65-F5344CB8AC3E}">
        <p14:creationId xmlns:p14="http://schemas.microsoft.com/office/powerpoint/2010/main" val="3829823578"/>
      </p:ext>
    </p:extLst>
  </p:cSld>
  <p:clrMapOvr>
    <a:overrideClrMapping bg1="dk2" tx1="lt1" bg2="dk1" tx2="lt2" accent1="accent1" accent2="accent2" accent3="accent3" accent4="accent4" accent5="accent5" accent6="accent6" hlink="hlink" folHlink="folHlink"/>
  </p:clrMapOvr>
  <p:transition>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chor="t">
            <a:noAutofit/>
          </a:bodyPr>
          <a:lstStyle/>
          <a:p>
            <a:r>
              <a:rPr lang="en-US" sz="3200" b="1" dirty="0">
                <a:effectLst>
                  <a:glow rad="228600">
                    <a:schemeClr val="accent3">
                      <a:satMod val="175000"/>
                      <a:alpha val="40000"/>
                    </a:schemeClr>
                  </a:glow>
                </a:effectLst>
                <a:latin typeface="Calibri" pitchFamily="34" charset="0"/>
                <a:cs typeface="Calibri" pitchFamily="34" charset="0"/>
              </a:rPr>
              <a:t>Brief Review of Mat. 5:17-48</a:t>
            </a:r>
            <a:endParaRPr lang="en-US" sz="3200" b="1" dirty="0">
              <a:effectLst>
                <a:glow rad="228600">
                  <a:schemeClr val="accent3">
                    <a:satMod val="175000"/>
                    <a:alpha val="40000"/>
                  </a:schemeClr>
                </a:glow>
              </a:effectLst>
              <a:latin typeface="Calibri" pitchFamily="34" charset="0"/>
              <a:cs typeface="Calibri" pitchFamily="34" charset="0"/>
            </a:endParaRPr>
          </a:p>
        </p:txBody>
      </p:sp>
      <p:sp>
        <p:nvSpPr>
          <p:cNvPr id="5" name="Content Placeholder 4"/>
          <p:cNvSpPr>
            <a:spLocks noGrp="1"/>
          </p:cNvSpPr>
          <p:nvPr>
            <p:ph idx="1"/>
          </p:nvPr>
        </p:nvSpPr>
        <p:spPr>
          <a:xfrm>
            <a:off x="76200" y="533400"/>
            <a:ext cx="8991600" cy="533400"/>
          </a:xfrm>
        </p:spPr>
        <p:txBody>
          <a:bodyPr>
            <a:normAutofit/>
          </a:bodyPr>
          <a:lstStyle/>
          <a:p>
            <a:pPr marL="0" indent="0" eaLnBrk="1" hangingPunct="1">
              <a:buNone/>
            </a:pPr>
            <a:r>
              <a:rPr lang="en-US" sz="2800" dirty="0" smtClean="0">
                <a:latin typeface="Calibri" pitchFamily="34" charset="0"/>
                <a:cs typeface="Calibri" pitchFamily="34" charset="0"/>
              </a:rPr>
              <a:t>Here is a Summary of Jesus’ six examples</a:t>
            </a:r>
            <a:r>
              <a:rPr lang="en-US" sz="2800" dirty="0" smtClean="0">
                <a:latin typeface="Calibri" pitchFamily="34" charset="0"/>
                <a:cs typeface="Calibri" pitchFamily="34" charset="0"/>
              </a:rPr>
              <a:t>:</a:t>
            </a:r>
          </a:p>
        </p:txBody>
      </p:sp>
      <p:graphicFrame>
        <p:nvGraphicFramePr>
          <p:cNvPr id="3" name="Table 2"/>
          <p:cNvGraphicFramePr>
            <a:graphicFrameLocks noGrp="1"/>
          </p:cNvGraphicFramePr>
          <p:nvPr>
            <p:extLst>
              <p:ext uri="{D42A27DB-BD31-4B8C-83A1-F6EECF244321}">
                <p14:modId xmlns:p14="http://schemas.microsoft.com/office/powerpoint/2010/main" val="1586743114"/>
              </p:ext>
            </p:extLst>
          </p:nvPr>
        </p:nvGraphicFramePr>
        <p:xfrm>
          <a:off x="76200" y="1143000"/>
          <a:ext cx="8991600" cy="4560531"/>
        </p:xfrm>
        <a:graphic>
          <a:graphicData uri="http://schemas.openxmlformats.org/drawingml/2006/table">
            <a:tbl>
              <a:tblPr firstRow="1" bandRow="1">
                <a:tableStyleId>{00A15C55-8517-42AA-B614-E9B94910E393}</a:tableStyleId>
              </a:tblPr>
              <a:tblGrid>
                <a:gridCol w="3244392"/>
                <a:gridCol w="5747208"/>
              </a:tblGrid>
              <a:tr h="72005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effectLst>
                            <a:outerShdw blurRad="38100" dist="38100" dir="2700000" algn="tl">
                              <a:srgbClr val="000000">
                                <a:alpha val="43137"/>
                              </a:srgbClr>
                            </a:outerShdw>
                          </a:effectLst>
                        </a:rPr>
                        <a:t>The OT Command</a:t>
                      </a:r>
                    </a:p>
                  </a:txBody>
                  <a:tcPr/>
                </a:tc>
                <a:tc>
                  <a:txBody>
                    <a:bodyPr/>
                    <a:lstStyle/>
                    <a:p>
                      <a:pPr algn="ctr"/>
                      <a:r>
                        <a:rPr lang="en-US" sz="1600" dirty="0" smtClean="0">
                          <a:effectLst>
                            <a:outerShdw blurRad="38100" dist="38100" dir="2700000" algn="tl">
                              <a:srgbClr val="000000">
                                <a:alpha val="43137"/>
                              </a:srgbClr>
                            </a:outerShdw>
                          </a:effectLst>
                        </a:rPr>
                        <a:t>What Jesus Does to the Command</a:t>
                      </a:r>
                      <a:endParaRPr lang="en-US" sz="1600" dirty="0">
                        <a:effectLst>
                          <a:outerShdw blurRad="38100" dist="38100" dir="2700000" algn="tl">
                            <a:srgbClr val="000000">
                              <a:alpha val="43137"/>
                            </a:srgbClr>
                          </a:outerShdw>
                        </a:effectLst>
                      </a:endParaRPr>
                    </a:p>
                  </a:txBody>
                  <a:tcPr/>
                </a:tc>
              </a:tr>
              <a:tr h="8534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#1 - </a:t>
                      </a:r>
                      <a:r>
                        <a:rPr lang="en-US" sz="1600" dirty="0" smtClean="0"/>
                        <a:t>You </a:t>
                      </a:r>
                      <a:r>
                        <a:rPr lang="en-US" sz="1600" dirty="0" smtClean="0"/>
                        <a:t>Shall Not Murder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70C0"/>
                          </a:solidFill>
                        </a:rPr>
                        <a:t>(Exodus 20:13)</a:t>
                      </a:r>
                    </a:p>
                  </a:txBody>
                  <a:tcPr/>
                </a:tc>
                <a:tc>
                  <a:txBody>
                    <a:bodyPr/>
                    <a:lstStyle/>
                    <a:p>
                      <a:pPr marL="285750" indent="-285750">
                        <a:buFont typeface="Arial" panose="020B0604020202020204" pitchFamily="34" charset="0"/>
                        <a:buChar char="•"/>
                      </a:pPr>
                      <a:r>
                        <a:rPr lang="en-US" sz="1600" dirty="0" smtClean="0"/>
                        <a:t>Jesus </a:t>
                      </a:r>
                      <a:r>
                        <a:rPr lang="en-US" sz="1600" b="1" i="1" dirty="0" smtClean="0"/>
                        <a:t>extends</a:t>
                      </a:r>
                      <a:r>
                        <a:rPr lang="en-US" sz="1600" baseline="0" dirty="0" smtClean="0"/>
                        <a:t> the prohibition against murder to a prohibition against unrighteous anger.</a:t>
                      </a:r>
                      <a:endParaRPr lang="en-US" sz="1600" dirty="0"/>
                    </a:p>
                  </a:txBody>
                  <a:tcPr/>
                </a:tc>
              </a:tr>
              <a:tr h="762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#2 - </a:t>
                      </a:r>
                      <a:r>
                        <a:rPr lang="en-US" sz="1600" dirty="0" smtClean="0"/>
                        <a:t>You </a:t>
                      </a:r>
                      <a:r>
                        <a:rPr lang="en-US" sz="1600" dirty="0" smtClean="0"/>
                        <a:t>Shall Not Commit Adultery </a:t>
                      </a:r>
                      <a:r>
                        <a:rPr lang="en-US" sz="1600" kern="1200" dirty="0" smtClean="0">
                          <a:solidFill>
                            <a:srgbClr val="0070C0"/>
                          </a:solidFill>
                          <a:latin typeface="+mn-lt"/>
                          <a:ea typeface="+mn-ea"/>
                          <a:cs typeface="+mn-cs"/>
                        </a:rPr>
                        <a:t>(Exodus 20:14)</a:t>
                      </a:r>
                      <a:endParaRPr lang="en-US" sz="1600" kern="1200" dirty="0">
                        <a:solidFill>
                          <a:srgbClr val="0070C0"/>
                        </a:solidFill>
                        <a:latin typeface="+mn-lt"/>
                        <a:ea typeface="+mn-ea"/>
                        <a:cs typeface="+mn-cs"/>
                      </a:endParaRPr>
                    </a:p>
                  </a:txBody>
                  <a:tcPr/>
                </a:tc>
                <a:tc>
                  <a:txBody>
                    <a:bodyPr/>
                    <a:lstStyle/>
                    <a:p>
                      <a:pPr marL="285750" indent="-285750">
                        <a:buFont typeface="Arial" panose="020B0604020202020204" pitchFamily="34" charset="0"/>
                        <a:buChar char="•"/>
                      </a:pPr>
                      <a:r>
                        <a:rPr lang="en-US" sz="1600" baseline="0" dirty="0" smtClean="0"/>
                        <a:t>Jesus </a:t>
                      </a:r>
                      <a:r>
                        <a:rPr lang="en-US" sz="1600" b="1" i="1" baseline="0" dirty="0" smtClean="0"/>
                        <a:t>extends</a:t>
                      </a:r>
                      <a:r>
                        <a:rPr lang="en-US" sz="1600" baseline="0" dirty="0" smtClean="0"/>
                        <a:t> the prohibition against adultery to a prohibition against </a:t>
                      </a:r>
                      <a:r>
                        <a:rPr lang="en-US" sz="1600" baseline="0" dirty="0" smtClean="0"/>
                        <a:t>sexual lust</a:t>
                      </a:r>
                      <a:r>
                        <a:rPr lang="en-US" sz="1600" baseline="0" dirty="0" smtClean="0"/>
                        <a:t>.</a:t>
                      </a:r>
                      <a:endParaRPr lang="en-US" sz="1600" dirty="0"/>
                    </a:p>
                  </a:txBody>
                  <a:tcPr/>
                </a:tc>
              </a:tr>
              <a:tr h="4134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#3 - </a:t>
                      </a:r>
                      <a:r>
                        <a:rPr lang="en-US" sz="1600" dirty="0" smtClean="0"/>
                        <a:t>Give </a:t>
                      </a:r>
                      <a:r>
                        <a:rPr lang="en-US" sz="1600" dirty="0" smtClean="0"/>
                        <a:t>Her a Certificate of Divorce  </a:t>
                      </a:r>
                      <a:endParaRPr lang="en-US" sz="16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rgbClr val="0070C0"/>
                          </a:solidFill>
                          <a:latin typeface="+mn-lt"/>
                          <a:ea typeface="+mn-ea"/>
                          <a:cs typeface="+mn-cs"/>
                        </a:rPr>
                        <a:t>(</a:t>
                      </a:r>
                      <a:r>
                        <a:rPr lang="en-US" sz="1600" kern="1200" dirty="0" smtClean="0">
                          <a:solidFill>
                            <a:srgbClr val="0070C0"/>
                          </a:solidFill>
                          <a:latin typeface="+mn-lt"/>
                          <a:ea typeface="+mn-ea"/>
                          <a:cs typeface="+mn-cs"/>
                        </a:rPr>
                        <a:t>Deut. 24:1-4)</a:t>
                      </a:r>
                      <a:endParaRPr lang="en-US" sz="1600" kern="1200" dirty="0">
                        <a:solidFill>
                          <a:srgbClr val="0070C0"/>
                        </a:solidFill>
                        <a:latin typeface="+mn-lt"/>
                        <a:ea typeface="+mn-ea"/>
                        <a:cs typeface="+mn-cs"/>
                      </a:endParaRPr>
                    </a:p>
                  </a:txBody>
                  <a:tcPr/>
                </a:tc>
                <a:tc>
                  <a:txBody>
                    <a:bodyPr/>
                    <a:lstStyle/>
                    <a:p>
                      <a:pPr marL="285750" indent="-285750">
                        <a:buFont typeface="Arial" panose="020B0604020202020204" pitchFamily="34" charset="0"/>
                        <a:buChar char="•"/>
                      </a:pPr>
                      <a:r>
                        <a:rPr lang="en-US" sz="1600" baseline="0" dirty="0" smtClean="0"/>
                        <a:t>Jesus </a:t>
                      </a:r>
                      <a:r>
                        <a:rPr lang="en-US" sz="1600" b="1" i="1" baseline="0" dirty="0" smtClean="0"/>
                        <a:t>upgrades</a:t>
                      </a:r>
                      <a:r>
                        <a:rPr lang="en-US" sz="1600" baseline="0" dirty="0" smtClean="0"/>
                        <a:t> the OT restriction on divorce to something much stricter: </a:t>
                      </a:r>
                      <a:r>
                        <a:rPr lang="en-US" sz="1600" baseline="0" dirty="0" smtClean="0"/>
                        <a:t>No </a:t>
                      </a:r>
                      <a:r>
                        <a:rPr lang="en-US" sz="1600" baseline="0" dirty="0" smtClean="0"/>
                        <a:t>divorce allowed (except for infidelity on the part of the spouse) </a:t>
                      </a:r>
                    </a:p>
                  </a:txBody>
                  <a:tcPr/>
                </a:tc>
              </a:tr>
              <a:tr h="4134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#4 - </a:t>
                      </a:r>
                      <a:r>
                        <a:rPr lang="en-US" sz="1600" dirty="0" smtClean="0"/>
                        <a:t>You </a:t>
                      </a:r>
                      <a:r>
                        <a:rPr lang="en-US" sz="1600" dirty="0" smtClean="0"/>
                        <a:t>Shall Not Swear Falsely </a:t>
                      </a:r>
                      <a:endParaRPr lang="en-US" sz="16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rgbClr val="0070C0"/>
                          </a:solidFill>
                          <a:latin typeface="+mn-lt"/>
                          <a:ea typeface="+mn-ea"/>
                          <a:cs typeface="+mn-cs"/>
                        </a:rPr>
                        <a:t>(</a:t>
                      </a:r>
                      <a:r>
                        <a:rPr lang="en-US" sz="1600" kern="1200" dirty="0" smtClean="0">
                          <a:solidFill>
                            <a:srgbClr val="0070C0"/>
                          </a:solidFill>
                          <a:latin typeface="+mn-lt"/>
                          <a:ea typeface="+mn-ea"/>
                          <a:cs typeface="+mn-cs"/>
                        </a:rPr>
                        <a:t>Lev 19:12, Numbers 30:2)</a:t>
                      </a:r>
                    </a:p>
                  </a:txBody>
                  <a:tcPr/>
                </a:tc>
                <a:tc>
                  <a:txBody>
                    <a:bodyPr/>
                    <a:lstStyle/>
                    <a:p>
                      <a:pPr marL="285750" indent="-285750">
                        <a:buFont typeface="Arial" panose="020B0604020202020204" pitchFamily="34" charset="0"/>
                        <a:buChar char="•"/>
                      </a:pPr>
                      <a:r>
                        <a:rPr lang="en-US" sz="1600" baseline="0" dirty="0" smtClean="0"/>
                        <a:t>Jesus </a:t>
                      </a:r>
                      <a:r>
                        <a:rPr lang="en-US" sz="1600" b="1" i="1" baseline="0" dirty="0" smtClean="0"/>
                        <a:t>replaces</a:t>
                      </a:r>
                      <a:r>
                        <a:rPr lang="en-US" sz="1600" baseline="0" dirty="0" smtClean="0"/>
                        <a:t> all OT laws governing oaths with a simple command to tell the truth.</a:t>
                      </a:r>
                      <a:endParaRPr lang="en-US" sz="1600" dirty="0" smtClean="0"/>
                    </a:p>
                  </a:txBody>
                  <a:tcPr/>
                </a:tc>
              </a:tr>
              <a:tr h="4134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#5 - </a:t>
                      </a:r>
                      <a:r>
                        <a:rPr lang="en-US" sz="1600" dirty="0" smtClean="0"/>
                        <a:t>An </a:t>
                      </a:r>
                      <a:r>
                        <a:rPr lang="en-US" sz="1600" dirty="0" smtClean="0"/>
                        <a:t>Eye for an Eye </a:t>
                      </a:r>
                      <a:endParaRPr lang="en-US" sz="16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rgbClr val="0070C0"/>
                          </a:solidFill>
                          <a:latin typeface="+mn-lt"/>
                          <a:ea typeface="+mn-ea"/>
                          <a:cs typeface="+mn-cs"/>
                        </a:rPr>
                        <a:t>(</a:t>
                      </a:r>
                      <a:r>
                        <a:rPr lang="en-US" sz="1600" kern="1200" dirty="0" smtClean="0">
                          <a:solidFill>
                            <a:srgbClr val="0070C0"/>
                          </a:solidFill>
                          <a:latin typeface="+mn-lt"/>
                          <a:ea typeface="+mn-ea"/>
                          <a:cs typeface="+mn-cs"/>
                        </a:rPr>
                        <a:t>Exodus 21:23-25)</a:t>
                      </a:r>
                      <a:endParaRPr lang="en-US" sz="1600" kern="1200" dirty="0">
                        <a:solidFill>
                          <a:srgbClr val="0070C0"/>
                        </a:solidFill>
                        <a:latin typeface="+mn-lt"/>
                        <a:ea typeface="+mn-ea"/>
                        <a:cs typeface="+mn-cs"/>
                      </a:endParaRPr>
                    </a:p>
                  </a:txBody>
                  <a:tcPr/>
                </a:tc>
                <a:tc>
                  <a:txBody>
                    <a:bodyPr/>
                    <a:lstStyle/>
                    <a:p>
                      <a:pPr marL="285750" indent="-285750">
                        <a:buFont typeface="Arial" panose="020B0604020202020204" pitchFamily="34" charset="0"/>
                        <a:buChar char="•"/>
                      </a:pPr>
                      <a:r>
                        <a:rPr lang="en-US" sz="1600" dirty="0" smtClean="0"/>
                        <a:t>Jesus tell</a:t>
                      </a:r>
                      <a:r>
                        <a:rPr lang="en-US" sz="1600" baseline="0" dirty="0" smtClean="0"/>
                        <a:t>s us that (at times) we must be willing to </a:t>
                      </a:r>
                      <a:r>
                        <a:rPr lang="en-US" sz="1600" b="1" i="1" baseline="0" dirty="0" smtClean="0"/>
                        <a:t>set aside </a:t>
                      </a:r>
                      <a:r>
                        <a:rPr lang="en-US" sz="1600" baseline="0" dirty="0" smtClean="0"/>
                        <a:t>even rightful demands for justice and be willing </a:t>
                      </a:r>
                      <a:r>
                        <a:rPr lang="en-US" sz="1600" b="1" i="1" baseline="0" dirty="0" smtClean="0"/>
                        <a:t>instead</a:t>
                      </a:r>
                      <a:r>
                        <a:rPr lang="en-US" sz="1600" baseline="0" dirty="0" smtClean="0"/>
                        <a:t> to suffer personal loss.</a:t>
                      </a:r>
                      <a:endParaRPr lang="en-US" sz="1600" dirty="0"/>
                    </a:p>
                  </a:txBody>
                  <a:tcPr/>
                </a:tc>
              </a:tr>
            </a:tbl>
          </a:graphicData>
        </a:graphic>
      </p:graphicFrame>
    </p:spTree>
    <p:extLst>
      <p:ext uri="{BB962C8B-B14F-4D97-AF65-F5344CB8AC3E}">
        <p14:creationId xmlns:p14="http://schemas.microsoft.com/office/powerpoint/2010/main" val="2632069341"/>
      </p:ext>
    </p:extLst>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chor="t">
            <a:noAutofit/>
          </a:bodyPr>
          <a:lstStyle/>
          <a:p>
            <a:r>
              <a:rPr lang="en-US" sz="3200" b="1" dirty="0">
                <a:effectLst>
                  <a:glow rad="228600">
                    <a:schemeClr val="accent3">
                      <a:satMod val="175000"/>
                      <a:alpha val="40000"/>
                    </a:schemeClr>
                  </a:glow>
                </a:effectLst>
                <a:latin typeface="Calibri" pitchFamily="34" charset="0"/>
                <a:cs typeface="Calibri" pitchFamily="34" charset="0"/>
              </a:rPr>
              <a:t>Brief Review of Mat. 5:17-48</a:t>
            </a:r>
            <a:endParaRPr lang="en-US" sz="3200" b="1" dirty="0">
              <a:effectLst>
                <a:glow rad="228600">
                  <a:schemeClr val="accent3">
                    <a:satMod val="175000"/>
                    <a:alpha val="40000"/>
                  </a:schemeClr>
                </a:glow>
              </a:effectLst>
              <a:latin typeface="Calibri" pitchFamily="34" charset="0"/>
              <a:cs typeface="Calibri" pitchFamily="34" charset="0"/>
            </a:endParaRPr>
          </a:p>
        </p:txBody>
      </p:sp>
      <p:sp>
        <p:nvSpPr>
          <p:cNvPr id="5" name="Content Placeholder 4"/>
          <p:cNvSpPr>
            <a:spLocks noGrp="1"/>
          </p:cNvSpPr>
          <p:nvPr>
            <p:ph idx="1"/>
          </p:nvPr>
        </p:nvSpPr>
        <p:spPr>
          <a:xfrm>
            <a:off x="76200" y="533400"/>
            <a:ext cx="8991600" cy="533400"/>
          </a:xfrm>
        </p:spPr>
        <p:txBody>
          <a:bodyPr>
            <a:normAutofit/>
          </a:bodyPr>
          <a:lstStyle/>
          <a:p>
            <a:pPr marL="0" indent="0" eaLnBrk="1" hangingPunct="1">
              <a:buNone/>
            </a:pPr>
            <a:r>
              <a:rPr lang="en-US" sz="2800" dirty="0" smtClean="0">
                <a:latin typeface="Calibri" pitchFamily="34" charset="0"/>
                <a:cs typeface="Calibri" pitchFamily="34" charset="0"/>
              </a:rPr>
              <a:t>Here is a Summary of Jesus’ six examples</a:t>
            </a:r>
            <a:r>
              <a:rPr lang="en-US" sz="2800" dirty="0" smtClean="0">
                <a:latin typeface="Calibri" pitchFamily="34" charset="0"/>
                <a:cs typeface="Calibri" pitchFamily="34" charset="0"/>
              </a:rPr>
              <a:t>:</a:t>
            </a:r>
          </a:p>
        </p:txBody>
      </p:sp>
      <p:graphicFrame>
        <p:nvGraphicFramePr>
          <p:cNvPr id="3" name="Table 2"/>
          <p:cNvGraphicFramePr>
            <a:graphicFrameLocks noGrp="1"/>
          </p:cNvGraphicFramePr>
          <p:nvPr>
            <p:extLst>
              <p:ext uri="{D42A27DB-BD31-4B8C-83A1-F6EECF244321}">
                <p14:modId xmlns:p14="http://schemas.microsoft.com/office/powerpoint/2010/main" val="2343556999"/>
              </p:ext>
            </p:extLst>
          </p:nvPr>
        </p:nvGraphicFramePr>
        <p:xfrm>
          <a:off x="76200" y="1143000"/>
          <a:ext cx="8991600" cy="5627331"/>
        </p:xfrm>
        <a:graphic>
          <a:graphicData uri="http://schemas.openxmlformats.org/drawingml/2006/table">
            <a:tbl>
              <a:tblPr firstRow="1" bandRow="1">
                <a:tableStyleId>{00A15C55-8517-42AA-B614-E9B94910E393}</a:tableStyleId>
              </a:tblPr>
              <a:tblGrid>
                <a:gridCol w="3244392"/>
                <a:gridCol w="5747208"/>
              </a:tblGrid>
              <a:tr h="72005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effectLst>
                            <a:outerShdw blurRad="38100" dist="38100" dir="2700000" algn="tl">
                              <a:srgbClr val="000000">
                                <a:alpha val="43137"/>
                              </a:srgbClr>
                            </a:outerShdw>
                          </a:effectLst>
                        </a:rPr>
                        <a:t>The OT Command</a:t>
                      </a:r>
                    </a:p>
                  </a:txBody>
                  <a:tcPr/>
                </a:tc>
                <a:tc>
                  <a:txBody>
                    <a:bodyPr/>
                    <a:lstStyle/>
                    <a:p>
                      <a:pPr algn="ctr"/>
                      <a:r>
                        <a:rPr lang="en-US" sz="1600" dirty="0" smtClean="0">
                          <a:effectLst>
                            <a:outerShdw blurRad="38100" dist="38100" dir="2700000" algn="tl">
                              <a:srgbClr val="000000">
                                <a:alpha val="43137"/>
                              </a:srgbClr>
                            </a:outerShdw>
                          </a:effectLst>
                        </a:rPr>
                        <a:t>What Jesus Does to the Command</a:t>
                      </a:r>
                      <a:endParaRPr lang="en-US" sz="1600" dirty="0">
                        <a:effectLst>
                          <a:outerShdw blurRad="38100" dist="38100" dir="2700000" algn="tl">
                            <a:srgbClr val="000000">
                              <a:alpha val="43137"/>
                            </a:srgbClr>
                          </a:outerShdw>
                        </a:effectLst>
                      </a:endParaRPr>
                    </a:p>
                  </a:txBody>
                  <a:tcPr/>
                </a:tc>
              </a:tr>
              <a:tr h="8534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#1 - </a:t>
                      </a:r>
                      <a:r>
                        <a:rPr lang="en-US" sz="1600" dirty="0" smtClean="0"/>
                        <a:t>You </a:t>
                      </a:r>
                      <a:r>
                        <a:rPr lang="en-US" sz="1600" dirty="0" smtClean="0"/>
                        <a:t>Shall Not Murder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70C0"/>
                          </a:solidFill>
                        </a:rPr>
                        <a:t>(Exodus 20:13)</a:t>
                      </a:r>
                    </a:p>
                  </a:txBody>
                  <a:tcPr/>
                </a:tc>
                <a:tc>
                  <a:txBody>
                    <a:bodyPr/>
                    <a:lstStyle/>
                    <a:p>
                      <a:pPr marL="285750" indent="-285750">
                        <a:buFont typeface="Arial" panose="020B0604020202020204" pitchFamily="34" charset="0"/>
                        <a:buChar char="•"/>
                      </a:pPr>
                      <a:r>
                        <a:rPr lang="en-US" sz="1600" dirty="0" smtClean="0"/>
                        <a:t>Jesus </a:t>
                      </a:r>
                      <a:r>
                        <a:rPr lang="en-US" sz="1600" b="1" i="1" dirty="0" smtClean="0"/>
                        <a:t>extends</a:t>
                      </a:r>
                      <a:r>
                        <a:rPr lang="en-US" sz="1600" baseline="0" dirty="0" smtClean="0"/>
                        <a:t> the prohibition against murder to a prohibition against unrighteous anger.</a:t>
                      </a:r>
                      <a:endParaRPr lang="en-US" sz="1600" dirty="0"/>
                    </a:p>
                  </a:txBody>
                  <a:tcPr/>
                </a:tc>
              </a:tr>
              <a:tr h="762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#2 - </a:t>
                      </a:r>
                      <a:r>
                        <a:rPr lang="en-US" sz="1600" dirty="0" smtClean="0"/>
                        <a:t>You </a:t>
                      </a:r>
                      <a:r>
                        <a:rPr lang="en-US" sz="1600" dirty="0" smtClean="0"/>
                        <a:t>Shall Not Commit Adultery </a:t>
                      </a:r>
                      <a:r>
                        <a:rPr lang="en-US" sz="1600" kern="1200" dirty="0" smtClean="0">
                          <a:solidFill>
                            <a:srgbClr val="0070C0"/>
                          </a:solidFill>
                          <a:latin typeface="+mn-lt"/>
                          <a:ea typeface="+mn-ea"/>
                          <a:cs typeface="+mn-cs"/>
                        </a:rPr>
                        <a:t>(Exodus 20:14)</a:t>
                      </a:r>
                      <a:endParaRPr lang="en-US" sz="1600" kern="1200" dirty="0">
                        <a:solidFill>
                          <a:srgbClr val="0070C0"/>
                        </a:solidFill>
                        <a:latin typeface="+mn-lt"/>
                        <a:ea typeface="+mn-ea"/>
                        <a:cs typeface="+mn-cs"/>
                      </a:endParaRPr>
                    </a:p>
                  </a:txBody>
                  <a:tcPr/>
                </a:tc>
                <a:tc>
                  <a:txBody>
                    <a:bodyPr/>
                    <a:lstStyle/>
                    <a:p>
                      <a:pPr marL="285750" indent="-285750">
                        <a:buFont typeface="Arial" panose="020B0604020202020204" pitchFamily="34" charset="0"/>
                        <a:buChar char="•"/>
                      </a:pPr>
                      <a:r>
                        <a:rPr lang="en-US" sz="1600" baseline="0" dirty="0" smtClean="0"/>
                        <a:t>Jesus </a:t>
                      </a:r>
                      <a:r>
                        <a:rPr lang="en-US" sz="1600" b="1" i="1" baseline="0" dirty="0" smtClean="0"/>
                        <a:t>extends</a:t>
                      </a:r>
                      <a:r>
                        <a:rPr lang="en-US" sz="1600" baseline="0" dirty="0" smtClean="0"/>
                        <a:t> the prohibition against adultery to a prohibition against </a:t>
                      </a:r>
                      <a:r>
                        <a:rPr lang="en-US" sz="1600" baseline="0" dirty="0" smtClean="0"/>
                        <a:t>sexual lust</a:t>
                      </a:r>
                      <a:r>
                        <a:rPr lang="en-US" sz="1600" baseline="0" dirty="0" smtClean="0"/>
                        <a:t>.</a:t>
                      </a:r>
                      <a:endParaRPr lang="en-US" sz="1600" dirty="0"/>
                    </a:p>
                  </a:txBody>
                  <a:tcPr/>
                </a:tc>
              </a:tr>
              <a:tr h="4134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#3 - </a:t>
                      </a:r>
                      <a:r>
                        <a:rPr lang="en-US" sz="1600" dirty="0" smtClean="0"/>
                        <a:t>Give </a:t>
                      </a:r>
                      <a:r>
                        <a:rPr lang="en-US" sz="1600" dirty="0" smtClean="0"/>
                        <a:t>Her a Certificate of Divorce  </a:t>
                      </a:r>
                      <a:endParaRPr lang="en-US" sz="16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rgbClr val="0070C0"/>
                          </a:solidFill>
                          <a:latin typeface="+mn-lt"/>
                          <a:ea typeface="+mn-ea"/>
                          <a:cs typeface="+mn-cs"/>
                        </a:rPr>
                        <a:t>(</a:t>
                      </a:r>
                      <a:r>
                        <a:rPr lang="en-US" sz="1600" kern="1200" dirty="0" smtClean="0">
                          <a:solidFill>
                            <a:srgbClr val="0070C0"/>
                          </a:solidFill>
                          <a:latin typeface="+mn-lt"/>
                          <a:ea typeface="+mn-ea"/>
                          <a:cs typeface="+mn-cs"/>
                        </a:rPr>
                        <a:t>Deut. 24:1-4)</a:t>
                      </a:r>
                      <a:endParaRPr lang="en-US" sz="1600" kern="1200" dirty="0">
                        <a:solidFill>
                          <a:srgbClr val="0070C0"/>
                        </a:solidFill>
                        <a:latin typeface="+mn-lt"/>
                        <a:ea typeface="+mn-ea"/>
                        <a:cs typeface="+mn-cs"/>
                      </a:endParaRPr>
                    </a:p>
                  </a:txBody>
                  <a:tcPr/>
                </a:tc>
                <a:tc>
                  <a:txBody>
                    <a:bodyPr/>
                    <a:lstStyle/>
                    <a:p>
                      <a:pPr marL="285750" indent="-285750">
                        <a:buFont typeface="Arial" panose="020B0604020202020204" pitchFamily="34" charset="0"/>
                        <a:buChar char="•"/>
                      </a:pPr>
                      <a:r>
                        <a:rPr lang="en-US" sz="1600" baseline="0" dirty="0" smtClean="0"/>
                        <a:t>Jesus </a:t>
                      </a:r>
                      <a:r>
                        <a:rPr lang="en-US" sz="1600" b="1" i="1" baseline="0" dirty="0" smtClean="0"/>
                        <a:t>upgrades</a:t>
                      </a:r>
                      <a:r>
                        <a:rPr lang="en-US" sz="1600" baseline="0" dirty="0" smtClean="0"/>
                        <a:t> the OT restriction on divorce to something much stricter: </a:t>
                      </a:r>
                      <a:r>
                        <a:rPr lang="en-US" sz="1600" baseline="0" dirty="0" smtClean="0"/>
                        <a:t>No </a:t>
                      </a:r>
                      <a:r>
                        <a:rPr lang="en-US" sz="1600" baseline="0" dirty="0" smtClean="0"/>
                        <a:t>divorce allowed (except for infidelity on the part of the spouse) </a:t>
                      </a:r>
                    </a:p>
                  </a:txBody>
                  <a:tcPr/>
                </a:tc>
              </a:tr>
              <a:tr h="4134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#4 - </a:t>
                      </a:r>
                      <a:r>
                        <a:rPr lang="en-US" sz="1600" dirty="0" smtClean="0"/>
                        <a:t>You </a:t>
                      </a:r>
                      <a:r>
                        <a:rPr lang="en-US" sz="1600" dirty="0" smtClean="0"/>
                        <a:t>Shall Not Swear Falsely </a:t>
                      </a:r>
                      <a:endParaRPr lang="en-US" sz="16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rgbClr val="0070C0"/>
                          </a:solidFill>
                          <a:latin typeface="+mn-lt"/>
                          <a:ea typeface="+mn-ea"/>
                          <a:cs typeface="+mn-cs"/>
                        </a:rPr>
                        <a:t>(</a:t>
                      </a:r>
                      <a:r>
                        <a:rPr lang="en-US" sz="1600" kern="1200" dirty="0" smtClean="0">
                          <a:solidFill>
                            <a:srgbClr val="0070C0"/>
                          </a:solidFill>
                          <a:latin typeface="+mn-lt"/>
                          <a:ea typeface="+mn-ea"/>
                          <a:cs typeface="+mn-cs"/>
                        </a:rPr>
                        <a:t>Lev 19:12, Numbers 30:2)</a:t>
                      </a:r>
                    </a:p>
                  </a:txBody>
                  <a:tcPr/>
                </a:tc>
                <a:tc>
                  <a:txBody>
                    <a:bodyPr/>
                    <a:lstStyle/>
                    <a:p>
                      <a:pPr marL="285750" indent="-285750">
                        <a:buFont typeface="Arial" panose="020B0604020202020204" pitchFamily="34" charset="0"/>
                        <a:buChar char="•"/>
                      </a:pPr>
                      <a:r>
                        <a:rPr lang="en-US" sz="1600" baseline="0" dirty="0" smtClean="0"/>
                        <a:t>Jesus </a:t>
                      </a:r>
                      <a:r>
                        <a:rPr lang="en-US" sz="1600" b="1" i="1" baseline="0" dirty="0" smtClean="0"/>
                        <a:t>replaces</a:t>
                      </a:r>
                      <a:r>
                        <a:rPr lang="en-US" sz="1600" baseline="0" dirty="0" smtClean="0"/>
                        <a:t> all OT laws governing oaths with a simple command to tell the truth.</a:t>
                      </a:r>
                      <a:endParaRPr lang="en-US" sz="1600" dirty="0" smtClean="0"/>
                    </a:p>
                  </a:txBody>
                  <a:tcPr/>
                </a:tc>
              </a:tr>
              <a:tr h="4134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#5 - </a:t>
                      </a:r>
                      <a:r>
                        <a:rPr lang="en-US" sz="1600" dirty="0" smtClean="0"/>
                        <a:t>An </a:t>
                      </a:r>
                      <a:r>
                        <a:rPr lang="en-US" sz="1600" dirty="0" smtClean="0"/>
                        <a:t>Eye for an Eye </a:t>
                      </a:r>
                      <a:endParaRPr lang="en-US" sz="16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rgbClr val="0070C0"/>
                          </a:solidFill>
                          <a:latin typeface="+mn-lt"/>
                          <a:ea typeface="+mn-ea"/>
                          <a:cs typeface="+mn-cs"/>
                        </a:rPr>
                        <a:t>(</a:t>
                      </a:r>
                      <a:r>
                        <a:rPr lang="en-US" sz="1600" kern="1200" dirty="0" smtClean="0">
                          <a:solidFill>
                            <a:srgbClr val="0070C0"/>
                          </a:solidFill>
                          <a:latin typeface="+mn-lt"/>
                          <a:ea typeface="+mn-ea"/>
                          <a:cs typeface="+mn-cs"/>
                        </a:rPr>
                        <a:t>Exodus 21:23-25)</a:t>
                      </a:r>
                      <a:endParaRPr lang="en-US" sz="1600" kern="1200" dirty="0">
                        <a:solidFill>
                          <a:srgbClr val="0070C0"/>
                        </a:solidFill>
                        <a:latin typeface="+mn-lt"/>
                        <a:ea typeface="+mn-ea"/>
                        <a:cs typeface="+mn-cs"/>
                      </a:endParaRPr>
                    </a:p>
                  </a:txBody>
                  <a:tcPr/>
                </a:tc>
                <a:tc>
                  <a:txBody>
                    <a:bodyPr/>
                    <a:lstStyle/>
                    <a:p>
                      <a:pPr marL="285750" indent="-285750">
                        <a:buFont typeface="Arial" panose="020B0604020202020204" pitchFamily="34" charset="0"/>
                        <a:buChar char="•"/>
                      </a:pPr>
                      <a:r>
                        <a:rPr lang="en-US" sz="1600" dirty="0" smtClean="0"/>
                        <a:t>Jesus tell</a:t>
                      </a:r>
                      <a:r>
                        <a:rPr lang="en-US" sz="1600" baseline="0" dirty="0" smtClean="0"/>
                        <a:t>s us that (at times) we must be willing to </a:t>
                      </a:r>
                      <a:r>
                        <a:rPr lang="en-US" sz="1600" b="1" i="1" baseline="0" dirty="0" smtClean="0"/>
                        <a:t>set aside </a:t>
                      </a:r>
                      <a:r>
                        <a:rPr lang="en-US" sz="1600" baseline="0" dirty="0" smtClean="0"/>
                        <a:t>even rightful demands for justice and be willing </a:t>
                      </a:r>
                      <a:r>
                        <a:rPr lang="en-US" sz="1600" b="1" i="1" baseline="0" dirty="0" smtClean="0"/>
                        <a:t>instead</a:t>
                      </a:r>
                      <a:r>
                        <a:rPr lang="en-US" sz="1600" baseline="0" dirty="0" smtClean="0"/>
                        <a:t> to suffer personal loss.</a:t>
                      </a:r>
                      <a:endParaRPr lang="en-US" sz="1600" dirty="0"/>
                    </a:p>
                  </a:txBody>
                  <a:tcPr/>
                </a:tc>
              </a:tr>
              <a:tr h="4134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#6 - </a:t>
                      </a:r>
                      <a:r>
                        <a:rPr lang="en-US" sz="1600" dirty="0" smtClean="0"/>
                        <a:t>Love </a:t>
                      </a:r>
                      <a:r>
                        <a:rPr lang="en-US" sz="1600" dirty="0" smtClean="0"/>
                        <a:t>your Neighbor</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rgbClr val="0070C0"/>
                          </a:solidFill>
                          <a:latin typeface="+mn-lt"/>
                          <a:ea typeface="+mn-ea"/>
                          <a:cs typeface="+mn-cs"/>
                        </a:rPr>
                        <a:t>(Leviticus 19:18) </a:t>
                      </a:r>
                      <a:endParaRPr lang="en-US" sz="1600" kern="1200" dirty="0" smtClean="0">
                        <a:solidFill>
                          <a:srgbClr val="0070C0"/>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Hate </a:t>
                      </a:r>
                      <a:r>
                        <a:rPr lang="en-US" sz="1600" dirty="0" smtClean="0"/>
                        <a:t>your Enemy </a:t>
                      </a:r>
                      <a:endParaRPr lang="en-US" sz="16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rgbClr val="0070C0"/>
                          </a:solidFill>
                          <a:latin typeface="+mn-lt"/>
                          <a:ea typeface="+mn-ea"/>
                          <a:cs typeface="+mn-cs"/>
                        </a:rPr>
                        <a:t>(</a:t>
                      </a:r>
                      <a:r>
                        <a:rPr lang="en-US" sz="1600" kern="1200" dirty="0" smtClean="0">
                          <a:solidFill>
                            <a:srgbClr val="0070C0"/>
                          </a:solidFill>
                          <a:latin typeface="+mn-lt"/>
                          <a:ea typeface="+mn-ea"/>
                          <a:cs typeface="+mn-cs"/>
                        </a:rPr>
                        <a:t>Psalm 139:21-22)</a:t>
                      </a:r>
                      <a:endParaRPr lang="en-US" sz="1600" kern="1200" dirty="0">
                        <a:solidFill>
                          <a:srgbClr val="0070C0"/>
                        </a:solidFill>
                        <a:latin typeface="+mn-lt"/>
                        <a:ea typeface="+mn-ea"/>
                        <a:cs typeface="+mn-cs"/>
                      </a:endParaRPr>
                    </a:p>
                  </a:txBody>
                  <a:tcPr/>
                </a:tc>
                <a:tc>
                  <a:txBody>
                    <a:bodyPr/>
                    <a:lstStyle/>
                    <a:p>
                      <a:pPr marL="285750" indent="-285750">
                        <a:buFont typeface="Arial" panose="020B0604020202020204" pitchFamily="34" charset="0"/>
                        <a:buChar char="•"/>
                      </a:pPr>
                      <a:r>
                        <a:rPr lang="en-US" sz="1600" dirty="0" smtClean="0"/>
                        <a:t>Jesus </a:t>
                      </a:r>
                      <a:r>
                        <a:rPr lang="en-US" sz="1600" b="1" i="1" dirty="0" smtClean="0"/>
                        <a:t>ends</a:t>
                      </a:r>
                      <a:r>
                        <a:rPr lang="en-US" sz="1600" dirty="0" smtClean="0"/>
                        <a:t> </a:t>
                      </a:r>
                      <a:r>
                        <a:rPr lang="en-US" sz="1600" baseline="0" dirty="0" smtClean="0"/>
                        <a:t>the OT practice of hating the enemies of God by </a:t>
                      </a:r>
                      <a:r>
                        <a:rPr lang="en-US" sz="1600" b="1" i="1" baseline="0" dirty="0" smtClean="0"/>
                        <a:t>extending</a:t>
                      </a:r>
                      <a:r>
                        <a:rPr lang="en-US" sz="1600" baseline="0" dirty="0" smtClean="0"/>
                        <a:t> the command to love your </a:t>
                      </a:r>
                      <a:r>
                        <a:rPr lang="en-US" sz="1600" b="1" baseline="0" dirty="0" smtClean="0"/>
                        <a:t>neighbor</a:t>
                      </a:r>
                      <a:r>
                        <a:rPr lang="en-US" sz="1600" baseline="0" dirty="0" smtClean="0"/>
                        <a:t> to a command to love your </a:t>
                      </a:r>
                      <a:r>
                        <a:rPr lang="en-US" sz="1600" b="1" baseline="0" dirty="0" smtClean="0"/>
                        <a:t>enemies</a:t>
                      </a:r>
                      <a:r>
                        <a:rPr lang="en-US" sz="1600" baseline="0" dirty="0" smtClean="0"/>
                        <a:t>.</a:t>
                      </a:r>
                      <a:endParaRPr lang="en-US" sz="1600" dirty="0"/>
                    </a:p>
                  </a:txBody>
                  <a:tcPr/>
                </a:tc>
              </a:tr>
            </a:tbl>
          </a:graphicData>
        </a:graphic>
      </p:graphicFrame>
    </p:spTree>
    <p:extLst>
      <p:ext uri="{BB962C8B-B14F-4D97-AF65-F5344CB8AC3E}">
        <p14:creationId xmlns:p14="http://schemas.microsoft.com/office/powerpoint/2010/main" val="1659591643"/>
      </p:ext>
    </p:extLst>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2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p:spPr>
        <p:txBody>
          <a:bodyPr anchor="t">
            <a:noAutofit/>
          </a:bodyPr>
          <a:lstStyle/>
          <a:p>
            <a:r>
              <a:rPr lang="en-US" sz="4000" b="1" dirty="0" smtClean="0">
                <a:effectLst>
                  <a:glow rad="228600">
                    <a:schemeClr val="accent3">
                      <a:satMod val="175000"/>
                      <a:alpha val="40000"/>
                    </a:schemeClr>
                  </a:glow>
                </a:effectLst>
                <a:latin typeface="Calibri" pitchFamily="34" charset="0"/>
                <a:cs typeface="Calibri" pitchFamily="34" charset="0"/>
              </a:rPr>
              <a:t>Comments on Mat</a:t>
            </a:r>
            <a:r>
              <a:rPr lang="en-US" sz="4000" b="1" dirty="0">
                <a:effectLst>
                  <a:glow rad="228600">
                    <a:schemeClr val="accent3">
                      <a:satMod val="175000"/>
                      <a:alpha val="40000"/>
                    </a:schemeClr>
                  </a:glow>
                </a:effectLst>
                <a:latin typeface="Calibri" pitchFamily="34" charset="0"/>
                <a:cs typeface="Calibri" pitchFamily="34" charset="0"/>
              </a:rPr>
              <a:t>. </a:t>
            </a:r>
            <a:r>
              <a:rPr lang="en-US" sz="4000" b="1" dirty="0" smtClean="0">
                <a:effectLst>
                  <a:glow rad="228600">
                    <a:schemeClr val="accent3">
                      <a:satMod val="175000"/>
                      <a:alpha val="40000"/>
                    </a:schemeClr>
                  </a:glow>
                </a:effectLst>
                <a:latin typeface="Calibri" pitchFamily="34" charset="0"/>
                <a:cs typeface="Calibri" pitchFamily="34" charset="0"/>
              </a:rPr>
              <a:t>5:17-48 From an </a:t>
            </a:r>
            <a:r>
              <a:rPr lang="en-US" sz="4000" b="1" i="1" dirty="0" smtClean="0">
                <a:effectLst>
                  <a:glow rad="228600">
                    <a:schemeClr val="accent3">
                      <a:satMod val="175000"/>
                      <a:alpha val="40000"/>
                    </a:schemeClr>
                  </a:glow>
                </a:effectLst>
                <a:latin typeface="Calibri" pitchFamily="34" charset="0"/>
                <a:cs typeface="Calibri" pitchFamily="34" charset="0"/>
              </a:rPr>
              <a:t>Opposing</a:t>
            </a:r>
            <a:r>
              <a:rPr lang="en-US" sz="4000" b="1" dirty="0" smtClean="0">
                <a:effectLst>
                  <a:glow rad="228600">
                    <a:schemeClr val="accent3">
                      <a:satMod val="175000"/>
                      <a:alpha val="40000"/>
                    </a:schemeClr>
                  </a:glow>
                </a:effectLst>
                <a:latin typeface="Calibri" pitchFamily="34" charset="0"/>
                <a:cs typeface="Calibri" pitchFamily="34" charset="0"/>
              </a:rPr>
              <a:t> Viewpoint</a:t>
            </a:r>
            <a:endParaRPr lang="en-US" sz="4000" b="1" dirty="0">
              <a:effectLst>
                <a:glow rad="228600">
                  <a:schemeClr val="accent3">
                    <a:satMod val="175000"/>
                    <a:alpha val="40000"/>
                  </a:schemeClr>
                </a:glow>
              </a:effectLst>
              <a:latin typeface="Calibri" pitchFamily="34" charset="0"/>
              <a:cs typeface="Calibri" pitchFamily="34" charset="0"/>
            </a:endParaRPr>
          </a:p>
        </p:txBody>
      </p:sp>
    </p:spTree>
    <p:extLst>
      <p:ext uri="{BB962C8B-B14F-4D97-AF65-F5344CB8AC3E}">
        <p14:creationId xmlns:p14="http://schemas.microsoft.com/office/powerpoint/2010/main" val="466141360"/>
      </p:ext>
    </p:extLst>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6000" b="-2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chor="t">
            <a:noAutofit/>
          </a:bodyPr>
          <a:lstStyle/>
          <a:p>
            <a:r>
              <a:rPr lang="en-US" sz="2800" b="1" dirty="0" smtClean="0">
                <a:effectLst>
                  <a:glow rad="228600">
                    <a:schemeClr val="accent3">
                      <a:satMod val="175000"/>
                      <a:alpha val="40000"/>
                    </a:schemeClr>
                  </a:glow>
                </a:effectLst>
                <a:latin typeface="Calibri" pitchFamily="34" charset="0"/>
                <a:cs typeface="Calibri" pitchFamily="34" charset="0"/>
              </a:rPr>
              <a:t>Comments on Mat</a:t>
            </a:r>
            <a:r>
              <a:rPr lang="en-US" sz="2800" b="1" dirty="0">
                <a:effectLst>
                  <a:glow rad="228600">
                    <a:schemeClr val="accent3">
                      <a:satMod val="175000"/>
                      <a:alpha val="40000"/>
                    </a:schemeClr>
                  </a:glow>
                </a:effectLst>
                <a:latin typeface="Calibri" pitchFamily="34" charset="0"/>
                <a:cs typeface="Calibri" pitchFamily="34" charset="0"/>
              </a:rPr>
              <a:t>. </a:t>
            </a:r>
            <a:r>
              <a:rPr lang="en-US" sz="2800" b="1" dirty="0" smtClean="0">
                <a:effectLst>
                  <a:glow rad="228600">
                    <a:schemeClr val="accent3">
                      <a:satMod val="175000"/>
                      <a:alpha val="40000"/>
                    </a:schemeClr>
                  </a:glow>
                </a:effectLst>
                <a:latin typeface="Calibri" pitchFamily="34" charset="0"/>
                <a:cs typeface="Calibri" pitchFamily="34" charset="0"/>
              </a:rPr>
              <a:t>5:17-48 From an </a:t>
            </a:r>
            <a:r>
              <a:rPr lang="en-US" sz="2800" b="1" i="1" dirty="0" smtClean="0">
                <a:effectLst>
                  <a:glow rad="228600">
                    <a:schemeClr val="accent3">
                      <a:satMod val="175000"/>
                      <a:alpha val="40000"/>
                    </a:schemeClr>
                  </a:glow>
                </a:effectLst>
                <a:latin typeface="Calibri" pitchFamily="34" charset="0"/>
                <a:cs typeface="Calibri" pitchFamily="34" charset="0"/>
              </a:rPr>
              <a:t>Opposing</a:t>
            </a:r>
            <a:r>
              <a:rPr lang="en-US" sz="2800" b="1" dirty="0" smtClean="0">
                <a:effectLst>
                  <a:glow rad="228600">
                    <a:schemeClr val="accent3">
                      <a:satMod val="175000"/>
                      <a:alpha val="40000"/>
                    </a:schemeClr>
                  </a:glow>
                </a:effectLst>
                <a:latin typeface="Calibri" pitchFamily="34" charset="0"/>
                <a:cs typeface="Calibri" pitchFamily="34" charset="0"/>
              </a:rPr>
              <a:t> Viewpoint</a:t>
            </a:r>
            <a:endParaRPr lang="en-US" sz="2800" b="1" dirty="0">
              <a:effectLst>
                <a:glow rad="228600">
                  <a:schemeClr val="accent3">
                    <a:satMod val="175000"/>
                    <a:alpha val="40000"/>
                  </a:schemeClr>
                </a:glow>
              </a:effectLst>
              <a:latin typeface="Calibri" pitchFamily="34" charset="0"/>
              <a:cs typeface="Calibri" pitchFamily="34" charset="0"/>
            </a:endParaRPr>
          </a:p>
        </p:txBody>
      </p:sp>
      <p:sp>
        <p:nvSpPr>
          <p:cNvPr id="5" name="Content Placeholder 4"/>
          <p:cNvSpPr>
            <a:spLocks noGrp="1"/>
          </p:cNvSpPr>
          <p:nvPr>
            <p:ph idx="1"/>
          </p:nvPr>
        </p:nvSpPr>
        <p:spPr>
          <a:xfrm>
            <a:off x="457200" y="609600"/>
            <a:ext cx="8382000" cy="6248400"/>
          </a:xfrm>
        </p:spPr>
        <p:txBody>
          <a:bodyPr>
            <a:normAutofit fontScale="70000" lnSpcReduction="20000"/>
          </a:bodyPr>
          <a:lstStyle/>
          <a:p>
            <a:pPr eaLnBrk="1" hangingPunct="1"/>
            <a:r>
              <a:rPr lang="en-US" dirty="0" smtClean="0">
                <a:latin typeface="Calibri" pitchFamily="34" charset="0"/>
                <a:cs typeface="Calibri" pitchFamily="34" charset="0"/>
              </a:rPr>
              <a:t>I’m going to give you an example of how a Dutch Reformed </a:t>
            </a:r>
            <a:r>
              <a:rPr lang="en-US" dirty="0">
                <a:latin typeface="Calibri" pitchFamily="34" charset="0"/>
                <a:cs typeface="Calibri" pitchFamily="34" charset="0"/>
              </a:rPr>
              <a:t>(similar to Presbyterian) </a:t>
            </a:r>
            <a:r>
              <a:rPr lang="en-US" dirty="0" smtClean="0">
                <a:latin typeface="Calibri" pitchFamily="34" charset="0"/>
                <a:cs typeface="Calibri" pitchFamily="34" charset="0"/>
              </a:rPr>
              <a:t>scholar would approach Mat. 5:17-48.</a:t>
            </a:r>
          </a:p>
          <a:p>
            <a:pPr eaLnBrk="1" hangingPunct="1"/>
            <a:r>
              <a:rPr lang="en-US" dirty="0" smtClean="0">
                <a:latin typeface="Calibri" pitchFamily="34" charset="0"/>
                <a:cs typeface="Calibri" pitchFamily="34" charset="0"/>
              </a:rPr>
              <a:t>The scholar I am using for this example is William Hendriksen, a scholar for whom I have a great deal of respect and with whom I agree in many other areas of Biblical teaching.</a:t>
            </a:r>
          </a:p>
          <a:p>
            <a:pPr eaLnBrk="1" hangingPunct="1"/>
            <a:r>
              <a:rPr lang="en-US" dirty="0" smtClean="0">
                <a:latin typeface="Calibri" pitchFamily="34" charset="0"/>
                <a:cs typeface="Calibri" pitchFamily="34" charset="0"/>
              </a:rPr>
              <a:t>Hendriksen has written some excellent commentaries on a number of NT books, and has authored a number of other books as well.</a:t>
            </a:r>
          </a:p>
          <a:p>
            <a:pPr eaLnBrk="1" hangingPunct="1"/>
            <a:r>
              <a:rPr lang="en-US" dirty="0" smtClean="0">
                <a:latin typeface="Calibri" pitchFamily="34" charset="0"/>
                <a:cs typeface="Calibri" pitchFamily="34" charset="0"/>
              </a:rPr>
              <a:t>Because Hendriksen is Dutch Reformed, he will disagree with a </a:t>
            </a:r>
            <a:r>
              <a:rPr lang="en-US" b="1" i="1" dirty="0" smtClean="0">
                <a:latin typeface="Calibri" pitchFamily="34" charset="0"/>
                <a:cs typeface="Calibri" pitchFamily="34" charset="0"/>
              </a:rPr>
              <a:t>number</a:t>
            </a:r>
            <a:r>
              <a:rPr lang="en-US" dirty="0" smtClean="0">
                <a:latin typeface="Calibri" pitchFamily="34" charset="0"/>
                <a:cs typeface="Calibri" pitchFamily="34" charset="0"/>
              </a:rPr>
              <a:t> of things that we believe as Baptists. </a:t>
            </a:r>
          </a:p>
          <a:p>
            <a:pPr eaLnBrk="1" hangingPunct="1"/>
            <a:r>
              <a:rPr lang="en-US" dirty="0" smtClean="0">
                <a:latin typeface="Calibri" pitchFamily="34" charset="0"/>
                <a:cs typeface="Calibri" pitchFamily="34" charset="0"/>
              </a:rPr>
              <a:t>As a Reformed writer,  Hendriksen would also disagree with many of the things that I have been teaching you about New Covenant Theology (NCT). He would </a:t>
            </a:r>
            <a:r>
              <a:rPr lang="en-US" dirty="0" smtClean="0">
                <a:effectLst>
                  <a:glow rad="228600">
                    <a:schemeClr val="accent3">
                      <a:satMod val="175000"/>
                      <a:alpha val="40000"/>
                    </a:schemeClr>
                  </a:glow>
                </a:effectLst>
                <a:latin typeface="Calibri" pitchFamily="34" charset="0"/>
                <a:cs typeface="Calibri" pitchFamily="34" charset="0"/>
              </a:rPr>
              <a:t>see much </a:t>
            </a:r>
            <a:r>
              <a:rPr lang="en-US" dirty="0">
                <a:effectLst>
                  <a:glow rad="228600">
                    <a:schemeClr val="accent3">
                      <a:satMod val="175000"/>
                      <a:alpha val="40000"/>
                    </a:schemeClr>
                  </a:glow>
                </a:effectLst>
                <a:latin typeface="Calibri" pitchFamily="34" charset="0"/>
                <a:cs typeface="Calibri" pitchFamily="34" charset="0"/>
              </a:rPr>
              <a:t>more </a:t>
            </a:r>
            <a:r>
              <a:rPr lang="en-US" b="1" i="1" dirty="0">
                <a:effectLst>
                  <a:glow rad="228600">
                    <a:schemeClr val="accent3">
                      <a:satMod val="175000"/>
                      <a:alpha val="40000"/>
                    </a:schemeClr>
                  </a:glow>
                </a:effectLst>
                <a:latin typeface="Calibri" pitchFamily="34" charset="0"/>
                <a:cs typeface="Calibri" pitchFamily="34" charset="0"/>
              </a:rPr>
              <a:t>continuity</a:t>
            </a:r>
            <a:r>
              <a:rPr lang="en-US" dirty="0">
                <a:effectLst>
                  <a:glow rad="228600">
                    <a:schemeClr val="accent3">
                      <a:satMod val="175000"/>
                      <a:alpha val="40000"/>
                    </a:schemeClr>
                  </a:glow>
                </a:effectLst>
                <a:latin typeface="Calibri" pitchFamily="34" charset="0"/>
                <a:cs typeface="Calibri" pitchFamily="34" charset="0"/>
              </a:rPr>
              <a:t> between the OT and NT laws than I </a:t>
            </a:r>
            <a:r>
              <a:rPr lang="en-US" dirty="0" smtClean="0">
                <a:effectLst>
                  <a:glow rad="228600">
                    <a:schemeClr val="accent3">
                      <a:satMod val="175000"/>
                      <a:alpha val="40000"/>
                    </a:schemeClr>
                  </a:glow>
                </a:effectLst>
                <a:latin typeface="Calibri" pitchFamily="34" charset="0"/>
                <a:cs typeface="Calibri" pitchFamily="34" charset="0"/>
              </a:rPr>
              <a:t>would. </a:t>
            </a:r>
            <a:endParaRPr lang="en-US" dirty="0" smtClean="0">
              <a:latin typeface="Calibri" pitchFamily="34" charset="0"/>
              <a:cs typeface="Calibri" pitchFamily="34" charset="0"/>
            </a:endParaRPr>
          </a:p>
          <a:p>
            <a:r>
              <a:rPr lang="en-US" dirty="0">
                <a:effectLst>
                  <a:glow rad="228600">
                    <a:schemeClr val="accent3">
                      <a:satMod val="175000"/>
                      <a:alpha val="40000"/>
                    </a:schemeClr>
                  </a:glow>
                </a:effectLst>
                <a:latin typeface="Calibri" pitchFamily="34" charset="0"/>
                <a:cs typeface="Calibri" pitchFamily="34" charset="0"/>
              </a:rPr>
              <a:t>So why do I want to present his perspective to you?</a:t>
            </a:r>
          </a:p>
          <a:p>
            <a:r>
              <a:rPr lang="en-US" dirty="0">
                <a:effectLst>
                  <a:glow rad="228600">
                    <a:schemeClr val="accent3">
                      <a:satMod val="175000"/>
                      <a:alpha val="40000"/>
                    </a:schemeClr>
                  </a:glow>
                </a:effectLst>
                <a:latin typeface="Calibri" pitchFamily="34" charset="0"/>
                <a:cs typeface="Calibri" pitchFamily="34" charset="0"/>
              </a:rPr>
              <a:t>Because a number of you have said that, while the things that I’ve been teaching you about NCT make sense and seem Biblical, you would like to see how a good Bible scholar who does </a:t>
            </a:r>
            <a:r>
              <a:rPr lang="en-US" b="1" i="1" dirty="0">
                <a:effectLst>
                  <a:glow rad="228600">
                    <a:schemeClr val="accent3">
                      <a:satMod val="175000"/>
                      <a:alpha val="40000"/>
                    </a:schemeClr>
                  </a:glow>
                </a:effectLst>
                <a:latin typeface="Calibri" pitchFamily="34" charset="0"/>
                <a:cs typeface="Calibri" pitchFamily="34" charset="0"/>
              </a:rPr>
              <a:t>not</a:t>
            </a:r>
            <a:r>
              <a:rPr lang="en-US" dirty="0">
                <a:effectLst>
                  <a:glow rad="228600">
                    <a:schemeClr val="accent3">
                      <a:satMod val="175000"/>
                      <a:alpha val="40000"/>
                    </a:schemeClr>
                  </a:glow>
                </a:effectLst>
                <a:latin typeface="Calibri" pitchFamily="34" charset="0"/>
                <a:cs typeface="Calibri" pitchFamily="34" charset="0"/>
              </a:rPr>
              <a:t> agree with NCT, would argue against some of the things that I’ve been saying and then hear me respond to their arguments</a:t>
            </a:r>
            <a:r>
              <a:rPr lang="en-US" dirty="0" smtClean="0">
                <a:effectLst>
                  <a:glow rad="228600">
                    <a:schemeClr val="accent3">
                      <a:satMod val="175000"/>
                      <a:alpha val="40000"/>
                    </a:schemeClr>
                  </a:glow>
                </a:effectLst>
                <a:latin typeface="Calibri" pitchFamily="34" charset="0"/>
                <a:cs typeface="Calibri" pitchFamily="34" charset="0"/>
              </a:rPr>
              <a:t>.</a:t>
            </a:r>
            <a:endParaRPr lang="en-US" dirty="0" smtClean="0">
              <a:latin typeface="Calibri" pitchFamily="34" charset="0"/>
              <a:cs typeface="Calibri" pitchFamily="34" charset="0"/>
            </a:endParaRPr>
          </a:p>
          <a:p>
            <a:pPr eaLnBrk="1" hangingPunct="1"/>
            <a:endParaRPr lang="en-US" dirty="0">
              <a:latin typeface="Calibri" pitchFamily="34" charset="0"/>
              <a:cs typeface="Calibri" pitchFamily="34" charset="0"/>
            </a:endParaRPr>
          </a:p>
        </p:txBody>
      </p:sp>
    </p:spTree>
    <p:extLst>
      <p:ext uri="{BB962C8B-B14F-4D97-AF65-F5344CB8AC3E}">
        <p14:creationId xmlns:p14="http://schemas.microsoft.com/office/powerpoint/2010/main" val="2891913009"/>
      </p:ext>
    </p:extLst>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p:cTn id="49"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6000" b="-2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chor="t">
            <a:noAutofit/>
          </a:bodyPr>
          <a:lstStyle/>
          <a:p>
            <a:r>
              <a:rPr lang="en-US" sz="3200" b="1" dirty="0">
                <a:effectLst>
                  <a:glow rad="228600">
                    <a:schemeClr val="accent3">
                      <a:satMod val="175000"/>
                      <a:alpha val="40000"/>
                    </a:schemeClr>
                  </a:glow>
                </a:effectLst>
                <a:latin typeface="Calibri" pitchFamily="34" charset="0"/>
                <a:cs typeface="Calibri" pitchFamily="34" charset="0"/>
              </a:rPr>
              <a:t>Comments from William Hendriksen (Mat. </a:t>
            </a:r>
            <a:r>
              <a:rPr lang="en-US" sz="3200" b="1" dirty="0" smtClean="0">
                <a:effectLst>
                  <a:glow rad="228600">
                    <a:schemeClr val="accent3">
                      <a:satMod val="175000"/>
                      <a:alpha val="40000"/>
                    </a:schemeClr>
                  </a:glow>
                </a:effectLst>
                <a:latin typeface="Calibri" pitchFamily="34" charset="0"/>
                <a:cs typeface="Calibri" pitchFamily="34" charset="0"/>
              </a:rPr>
              <a:t>5:17-48</a:t>
            </a:r>
            <a:r>
              <a:rPr lang="en-US" sz="3200" b="1" dirty="0">
                <a:effectLst>
                  <a:glow rad="228600">
                    <a:schemeClr val="accent3">
                      <a:satMod val="175000"/>
                      <a:alpha val="40000"/>
                    </a:schemeClr>
                  </a:glow>
                </a:effectLst>
                <a:latin typeface="Calibri" pitchFamily="34" charset="0"/>
                <a:cs typeface="Calibri" pitchFamily="34" charset="0"/>
              </a:rPr>
              <a:t>)</a:t>
            </a:r>
            <a:endParaRPr lang="en-US" sz="3200" b="1" dirty="0">
              <a:effectLst>
                <a:glow rad="228600">
                  <a:schemeClr val="accent3">
                    <a:satMod val="175000"/>
                    <a:alpha val="40000"/>
                  </a:schemeClr>
                </a:glow>
              </a:effectLst>
              <a:latin typeface="Calibri" pitchFamily="34" charset="0"/>
              <a:cs typeface="Calibri" pitchFamily="34" charset="0"/>
            </a:endParaRPr>
          </a:p>
        </p:txBody>
      </p:sp>
      <p:sp>
        <p:nvSpPr>
          <p:cNvPr id="5" name="Content Placeholder 4"/>
          <p:cNvSpPr>
            <a:spLocks noGrp="1"/>
          </p:cNvSpPr>
          <p:nvPr>
            <p:ph idx="1"/>
          </p:nvPr>
        </p:nvSpPr>
        <p:spPr>
          <a:xfrm>
            <a:off x="457200" y="3352800"/>
            <a:ext cx="8153400" cy="3505200"/>
          </a:xfrm>
        </p:spPr>
        <p:txBody>
          <a:bodyPr>
            <a:normAutofit fontScale="70000" lnSpcReduction="20000"/>
          </a:bodyPr>
          <a:lstStyle/>
          <a:p>
            <a:r>
              <a:rPr lang="en-US" i="1" dirty="0" smtClean="0">
                <a:effectLst>
                  <a:glow rad="228600">
                    <a:schemeClr val="accent3">
                      <a:satMod val="175000"/>
                      <a:alpha val="40000"/>
                    </a:schemeClr>
                  </a:glow>
                </a:effectLst>
                <a:latin typeface="Cambria" panose="02040503050406030204" pitchFamily="18" charset="0"/>
                <a:cs typeface="Calibri" pitchFamily="34" charset="0"/>
              </a:rPr>
              <a:t>Christ’s opponents even now had begun to regard him as a destructive revolutionist, an iconoclast who wanted to break every tie with the past… The opponents were wrong. </a:t>
            </a:r>
            <a:r>
              <a:rPr lang="en-US" dirty="0" smtClean="0">
                <a:effectLst>
                  <a:glow rad="228600">
                    <a:schemeClr val="accent3">
                      <a:satMod val="175000"/>
                      <a:alpha val="40000"/>
                    </a:schemeClr>
                  </a:glow>
                </a:effectLst>
                <a:latin typeface="Cambria" panose="02040503050406030204" pitchFamily="18" charset="0"/>
                <a:cs typeface="Calibri" pitchFamily="34" charset="0"/>
              </a:rPr>
              <a:t>(p.288)</a:t>
            </a:r>
          </a:p>
          <a:p>
            <a:r>
              <a:rPr lang="en-US" i="1" dirty="0" smtClean="0">
                <a:effectLst>
                  <a:glow rad="228600">
                    <a:schemeClr val="accent3">
                      <a:satMod val="175000"/>
                      <a:alpha val="40000"/>
                    </a:schemeClr>
                  </a:glow>
                </a:effectLst>
                <a:latin typeface="Cambria" panose="02040503050406030204" pitchFamily="18" charset="0"/>
                <a:cs typeface="Calibri" pitchFamily="34" charset="0"/>
              </a:rPr>
              <a:t>Not until the universe in its present form disappears will even the smallest part of the Old Testament that requires fulfillment fail to be fulfilled. Every type will be exchanged for its antitype, Every prediction will be verified. The law’s demand will be fully met. </a:t>
            </a:r>
            <a:r>
              <a:rPr lang="en-US" dirty="0">
                <a:effectLst>
                  <a:glow rad="228600">
                    <a:schemeClr val="accent3">
                      <a:satMod val="175000"/>
                      <a:alpha val="40000"/>
                    </a:schemeClr>
                  </a:glow>
                </a:effectLst>
                <a:latin typeface="Cambria" panose="02040503050406030204" pitchFamily="18" charset="0"/>
                <a:cs typeface="Calibri" pitchFamily="34" charset="0"/>
              </a:rPr>
              <a:t>(p.291</a:t>
            </a:r>
            <a:r>
              <a:rPr lang="en-US" dirty="0" smtClean="0">
                <a:effectLst>
                  <a:glow rad="228600">
                    <a:schemeClr val="accent3">
                      <a:satMod val="175000"/>
                      <a:alpha val="40000"/>
                    </a:schemeClr>
                  </a:glow>
                </a:effectLst>
                <a:latin typeface="Cambria" panose="02040503050406030204" pitchFamily="18" charset="0"/>
                <a:cs typeface="Calibri" pitchFamily="34" charset="0"/>
              </a:rPr>
              <a:t>)</a:t>
            </a:r>
          </a:p>
          <a:p>
            <a:r>
              <a:rPr lang="en-US" i="1" dirty="0" smtClean="0">
                <a:effectLst>
                  <a:glow rad="228600">
                    <a:schemeClr val="accent3">
                      <a:satMod val="175000"/>
                      <a:alpha val="40000"/>
                    </a:schemeClr>
                  </a:glow>
                </a:effectLst>
                <a:latin typeface="Cambria" panose="02040503050406030204" pitchFamily="18" charset="0"/>
                <a:cs typeface="Calibri" pitchFamily="34" charset="0"/>
              </a:rPr>
              <a:t>[Christ] insists that every commandment of that which is truly God’s </a:t>
            </a:r>
            <a:r>
              <a:rPr lang="en-US" b="1" i="1" dirty="0" smtClean="0">
                <a:effectLst>
                  <a:glow rad="228600">
                    <a:schemeClr val="accent3">
                      <a:satMod val="175000"/>
                      <a:alpha val="40000"/>
                    </a:schemeClr>
                  </a:glow>
                </a:effectLst>
                <a:latin typeface="Cambria" panose="02040503050406030204" pitchFamily="18" charset="0"/>
                <a:cs typeface="Calibri" pitchFamily="34" charset="0"/>
              </a:rPr>
              <a:t>moral</a:t>
            </a:r>
            <a:r>
              <a:rPr lang="en-US" i="1" dirty="0" smtClean="0">
                <a:effectLst>
                  <a:glow rad="228600">
                    <a:schemeClr val="accent3">
                      <a:satMod val="175000"/>
                      <a:alpha val="40000"/>
                    </a:schemeClr>
                  </a:glow>
                </a:effectLst>
                <a:latin typeface="Cambria" panose="02040503050406030204" pitchFamily="18" charset="0"/>
                <a:cs typeface="Calibri" pitchFamily="34" charset="0"/>
              </a:rPr>
              <a:t> law – the very law which he is about to discuss in greater detail in 5:21ff – must be kept. Nothing must be annulled or cancelled. </a:t>
            </a:r>
            <a:r>
              <a:rPr lang="en-US" dirty="0" smtClean="0">
                <a:effectLst>
                  <a:glow rad="228600">
                    <a:schemeClr val="accent3">
                      <a:satMod val="175000"/>
                      <a:alpha val="40000"/>
                    </a:schemeClr>
                  </a:glow>
                </a:effectLst>
                <a:latin typeface="Cambria" panose="02040503050406030204" pitchFamily="18" charset="0"/>
                <a:cs typeface="Calibri" pitchFamily="34" charset="0"/>
              </a:rPr>
              <a:t>(p.292 – emphasis added)</a:t>
            </a:r>
            <a:endParaRPr lang="en-US" dirty="0">
              <a:effectLst>
                <a:glow rad="228600">
                  <a:schemeClr val="accent3">
                    <a:satMod val="175000"/>
                    <a:alpha val="40000"/>
                  </a:schemeClr>
                </a:glow>
              </a:effectLst>
              <a:latin typeface="Cambria" panose="02040503050406030204" pitchFamily="18" charset="0"/>
              <a:cs typeface="Calibri" pitchFamily="34" charset="0"/>
            </a:endParaRPr>
          </a:p>
          <a:p>
            <a:endParaRPr lang="en-US" dirty="0" smtClean="0">
              <a:effectLst>
                <a:glow rad="228600">
                  <a:schemeClr val="accent3">
                    <a:satMod val="175000"/>
                    <a:alpha val="40000"/>
                  </a:schemeClr>
                </a:glow>
              </a:effectLst>
              <a:latin typeface="Cambria" panose="02040503050406030204" pitchFamily="18" charset="0"/>
              <a:cs typeface="Calibri" pitchFamily="34" charset="0"/>
            </a:endParaRPr>
          </a:p>
        </p:txBody>
      </p:sp>
      <p:sp>
        <p:nvSpPr>
          <p:cNvPr id="4" name="Content Placeholder 2"/>
          <p:cNvSpPr txBox="1">
            <a:spLocks/>
          </p:cNvSpPr>
          <p:nvPr/>
        </p:nvSpPr>
        <p:spPr bwMode="auto">
          <a:xfrm>
            <a:off x="457200" y="685800"/>
            <a:ext cx="8382000" cy="2590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77500" lnSpcReduction="200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US" sz="2800" i="1" baseline="30000" dirty="0">
                <a:solidFill>
                  <a:srgbClr val="0070C0"/>
                </a:solidFill>
                <a:effectLst>
                  <a:glow rad="228600">
                    <a:srgbClr val="FFFFFF">
                      <a:satMod val="175000"/>
                      <a:alpha val="40000"/>
                    </a:srgbClr>
                  </a:glow>
                </a:effectLst>
                <a:latin typeface="Cambria" pitchFamily="18" charset="0"/>
              </a:rPr>
              <a:t> 17</a:t>
            </a:r>
            <a:r>
              <a:rPr lang="en-US" sz="2800" i="1" dirty="0">
                <a:solidFill>
                  <a:srgbClr val="0070C0"/>
                </a:solidFill>
                <a:effectLst>
                  <a:glow rad="228600">
                    <a:srgbClr val="FFFFFF">
                      <a:satMod val="175000"/>
                      <a:alpha val="40000"/>
                    </a:srgbClr>
                  </a:glow>
                </a:effectLst>
                <a:latin typeface="Cambria" pitchFamily="18" charset="0"/>
              </a:rPr>
              <a:t> </a:t>
            </a:r>
            <a:r>
              <a:rPr lang="en-US" sz="2800" i="1" dirty="0" smtClean="0">
                <a:solidFill>
                  <a:srgbClr val="0070C0"/>
                </a:solidFill>
                <a:effectLst>
                  <a:glow rad="228600">
                    <a:srgbClr val="FFFFFF">
                      <a:satMod val="175000"/>
                      <a:alpha val="40000"/>
                    </a:srgbClr>
                  </a:glow>
                </a:effectLst>
                <a:latin typeface="Cambria" pitchFamily="18" charset="0"/>
              </a:rPr>
              <a:t>Do </a:t>
            </a:r>
            <a:r>
              <a:rPr lang="en-US" sz="2800" i="1" dirty="0">
                <a:solidFill>
                  <a:srgbClr val="0070C0"/>
                </a:solidFill>
                <a:effectLst>
                  <a:glow rad="228600">
                    <a:srgbClr val="FFFFFF">
                      <a:satMod val="175000"/>
                      <a:alpha val="40000"/>
                    </a:srgbClr>
                  </a:glow>
                </a:effectLst>
                <a:latin typeface="Cambria" pitchFamily="18" charset="0"/>
              </a:rPr>
              <a:t>not think that I have come to </a:t>
            </a:r>
            <a:r>
              <a:rPr lang="en-US" sz="2800" b="1" i="1" dirty="0">
                <a:solidFill>
                  <a:srgbClr val="0070C0"/>
                </a:solidFill>
                <a:effectLst>
                  <a:glow rad="228600">
                    <a:srgbClr val="FFFFFF">
                      <a:satMod val="175000"/>
                      <a:alpha val="40000"/>
                    </a:srgbClr>
                  </a:glow>
                </a:effectLst>
                <a:latin typeface="Cambria" pitchFamily="18" charset="0"/>
              </a:rPr>
              <a:t>abolish</a:t>
            </a:r>
            <a:r>
              <a:rPr lang="en-US" sz="2800" i="1" dirty="0">
                <a:solidFill>
                  <a:srgbClr val="0070C0"/>
                </a:solidFill>
                <a:effectLst>
                  <a:glow rad="228600">
                    <a:srgbClr val="FFFFFF">
                      <a:satMod val="175000"/>
                      <a:alpha val="40000"/>
                    </a:srgbClr>
                  </a:glow>
                </a:effectLst>
                <a:latin typeface="Cambria" pitchFamily="18" charset="0"/>
              </a:rPr>
              <a:t> the Law or the Prophets; I have </a:t>
            </a:r>
            <a:r>
              <a:rPr lang="en-US" sz="2800" b="1" i="1" dirty="0">
                <a:solidFill>
                  <a:srgbClr val="0070C0"/>
                </a:solidFill>
                <a:effectLst>
                  <a:glow rad="228600">
                    <a:srgbClr val="FFFFFF">
                      <a:satMod val="175000"/>
                      <a:alpha val="40000"/>
                    </a:srgbClr>
                  </a:glow>
                </a:effectLst>
                <a:latin typeface="Cambria" pitchFamily="18" charset="0"/>
              </a:rPr>
              <a:t>not</a:t>
            </a:r>
            <a:r>
              <a:rPr lang="en-US" sz="2800" i="1" dirty="0">
                <a:solidFill>
                  <a:srgbClr val="0070C0"/>
                </a:solidFill>
                <a:effectLst>
                  <a:glow rad="228600">
                    <a:srgbClr val="FFFFFF">
                      <a:satMod val="175000"/>
                      <a:alpha val="40000"/>
                    </a:srgbClr>
                  </a:glow>
                </a:effectLst>
                <a:latin typeface="Cambria" pitchFamily="18" charset="0"/>
              </a:rPr>
              <a:t> come to abolish them but to </a:t>
            </a:r>
            <a:r>
              <a:rPr lang="en-US" sz="2800" b="1" i="1" dirty="0">
                <a:solidFill>
                  <a:srgbClr val="0070C0"/>
                </a:solidFill>
                <a:effectLst>
                  <a:glow rad="228600">
                    <a:srgbClr val="FFFFFF">
                      <a:satMod val="175000"/>
                      <a:alpha val="40000"/>
                    </a:srgbClr>
                  </a:glow>
                </a:effectLst>
                <a:latin typeface="Cambria" pitchFamily="18" charset="0"/>
              </a:rPr>
              <a:t>fulfill</a:t>
            </a:r>
            <a:r>
              <a:rPr lang="en-US" sz="2800" i="1" dirty="0">
                <a:solidFill>
                  <a:srgbClr val="0070C0"/>
                </a:solidFill>
                <a:effectLst>
                  <a:glow rad="228600">
                    <a:srgbClr val="FFFFFF">
                      <a:satMod val="175000"/>
                      <a:alpha val="40000"/>
                    </a:srgbClr>
                  </a:glow>
                </a:effectLst>
                <a:latin typeface="Cambria" pitchFamily="18" charset="0"/>
              </a:rPr>
              <a:t> them. </a:t>
            </a:r>
            <a:r>
              <a:rPr lang="en-US" sz="2800" i="1" baseline="30000" dirty="0">
                <a:solidFill>
                  <a:srgbClr val="0070C0"/>
                </a:solidFill>
                <a:effectLst>
                  <a:glow rad="228600">
                    <a:srgbClr val="FFFFFF">
                      <a:satMod val="175000"/>
                      <a:alpha val="40000"/>
                    </a:srgbClr>
                  </a:glow>
                </a:effectLst>
                <a:latin typeface="Cambria" pitchFamily="18" charset="0"/>
              </a:rPr>
              <a:t>18</a:t>
            </a:r>
            <a:r>
              <a:rPr lang="en-US" sz="2800" i="1" dirty="0">
                <a:solidFill>
                  <a:srgbClr val="0070C0"/>
                </a:solidFill>
                <a:effectLst>
                  <a:glow rad="228600">
                    <a:srgbClr val="FFFFFF">
                      <a:satMod val="175000"/>
                      <a:alpha val="40000"/>
                    </a:srgbClr>
                  </a:glow>
                </a:effectLst>
                <a:latin typeface="Cambria" pitchFamily="18" charset="0"/>
              </a:rPr>
              <a:t> For truly, I say to you, until heaven and earth pass away, not an iota, not a dot, will pass from the Law until all is accomplished. </a:t>
            </a:r>
            <a:r>
              <a:rPr lang="en-US" sz="2800" i="1" baseline="30000" dirty="0">
                <a:solidFill>
                  <a:srgbClr val="0070C0"/>
                </a:solidFill>
                <a:effectLst>
                  <a:glow rad="228600">
                    <a:schemeClr val="accent3">
                      <a:satMod val="175000"/>
                      <a:alpha val="40000"/>
                    </a:schemeClr>
                  </a:glow>
                </a:effectLst>
                <a:latin typeface="Cambria" pitchFamily="18" charset="0"/>
              </a:rPr>
              <a:t>19</a:t>
            </a:r>
            <a:r>
              <a:rPr lang="en-US" sz="2800" i="1" dirty="0">
                <a:solidFill>
                  <a:srgbClr val="0070C0"/>
                </a:solidFill>
                <a:effectLst>
                  <a:glow rad="228600">
                    <a:schemeClr val="accent3">
                      <a:satMod val="175000"/>
                      <a:alpha val="40000"/>
                    </a:schemeClr>
                  </a:glow>
                </a:effectLst>
                <a:latin typeface="Cambria" pitchFamily="18" charset="0"/>
              </a:rPr>
              <a:t> Therefore whoever relaxes one of the least of these commandments and teaches others to do the same will be called least in the kingdom of heaven, but whoever does them and teaches them will be called great in the kingdom of heaven. </a:t>
            </a:r>
            <a:r>
              <a:rPr lang="en-US" sz="2800" i="1" baseline="30000" dirty="0">
                <a:solidFill>
                  <a:srgbClr val="0070C0"/>
                </a:solidFill>
                <a:effectLst>
                  <a:glow rad="228600">
                    <a:schemeClr val="accent3">
                      <a:satMod val="175000"/>
                      <a:alpha val="40000"/>
                    </a:schemeClr>
                  </a:glow>
                </a:effectLst>
                <a:latin typeface="Cambria" pitchFamily="18" charset="0"/>
              </a:rPr>
              <a:t>20</a:t>
            </a:r>
            <a:r>
              <a:rPr lang="en-US" sz="2800" i="1" dirty="0">
                <a:solidFill>
                  <a:srgbClr val="0070C0"/>
                </a:solidFill>
                <a:effectLst>
                  <a:glow rad="228600">
                    <a:schemeClr val="accent3">
                      <a:satMod val="175000"/>
                      <a:alpha val="40000"/>
                    </a:schemeClr>
                  </a:glow>
                </a:effectLst>
                <a:latin typeface="Cambria" pitchFamily="18" charset="0"/>
              </a:rPr>
              <a:t> For I tell you, unless your righteousness exceeds that of the scribes and Pharisees, you will never enter the kingdom of heaven. </a:t>
            </a:r>
          </a:p>
          <a:p>
            <a:pPr marL="0" indent="0">
              <a:buFontTx/>
              <a:buNone/>
            </a:pPr>
            <a:endParaRPr lang="en-US" sz="2800" kern="0" dirty="0">
              <a:solidFill>
                <a:srgbClr val="000000"/>
              </a:solidFill>
              <a:effectLst>
                <a:glow rad="228600">
                  <a:srgbClr val="FFFFFF">
                    <a:satMod val="175000"/>
                    <a:alpha val="40000"/>
                  </a:srgbClr>
                </a:glow>
              </a:effectLst>
              <a:latin typeface="Calibri" pitchFamily="34" charset="0"/>
              <a:cs typeface="Calibri" pitchFamily="34" charset="0"/>
            </a:endParaRPr>
          </a:p>
        </p:txBody>
      </p:sp>
    </p:spTree>
    <p:extLst>
      <p:ext uri="{BB962C8B-B14F-4D97-AF65-F5344CB8AC3E}">
        <p14:creationId xmlns:p14="http://schemas.microsoft.com/office/powerpoint/2010/main" val="3855143138"/>
      </p:ext>
    </p:extLst>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 calcmode="lin" valueType="num">
                                      <p:cBhvr>
                                        <p:cTn id="21"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 calcmode="lin" valueType="num">
                                      <p:cBhvr>
                                        <p:cTn id="28"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6000" b="-2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chor="t">
            <a:noAutofit/>
          </a:bodyPr>
          <a:lstStyle/>
          <a:p>
            <a:r>
              <a:rPr lang="en-US" sz="3200" b="1" dirty="0" smtClean="0">
                <a:effectLst>
                  <a:glow rad="228600">
                    <a:schemeClr val="accent3">
                      <a:satMod val="175000"/>
                      <a:alpha val="40000"/>
                    </a:schemeClr>
                  </a:glow>
                </a:effectLst>
                <a:latin typeface="Calibri" pitchFamily="34" charset="0"/>
                <a:cs typeface="Calibri" pitchFamily="34" charset="0"/>
              </a:rPr>
              <a:t>Comments from William Hendriksen (Mat</a:t>
            </a:r>
            <a:r>
              <a:rPr lang="en-US" sz="3200" b="1" dirty="0">
                <a:effectLst>
                  <a:glow rad="228600">
                    <a:schemeClr val="accent3">
                      <a:satMod val="175000"/>
                      <a:alpha val="40000"/>
                    </a:schemeClr>
                  </a:glow>
                </a:effectLst>
                <a:latin typeface="Calibri" pitchFamily="34" charset="0"/>
                <a:cs typeface="Calibri" pitchFamily="34" charset="0"/>
              </a:rPr>
              <a:t>. </a:t>
            </a:r>
            <a:r>
              <a:rPr lang="en-US" sz="3200" b="1" dirty="0" smtClean="0">
                <a:effectLst>
                  <a:glow rad="228600">
                    <a:schemeClr val="accent3">
                      <a:satMod val="175000"/>
                      <a:alpha val="40000"/>
                    </a:schemeClr>
                  </a:glow>
                </a:effectLst>
                <a:latin typeface="Calibri" pitchFamily="34" charset="0"/>
                <a:cs typeface="Calibri" pitchFamily="34" charset="0"/>
              </a:rPr>
              <a:t>5:17-48)</a:t>
            </a:r>
            <a:endParaRPr lang="en-US" sz="3200" b="1" dirty="0">
              <a:effectLst>
                <a:glow rad="228600">
                  <a:schemeClr val="accent3">
                    <a:satMod val="175000"/>
                    <a:alpha val="40000"/>
                  </a:schemeClr>
                </a:glow>
              </a:effectLst>
              <a:latin typeface="Calibri" pitchFamily="34" charset="0"/>
              <a:cs typeface="Calibri" pitchFamily="34" charset="0"/>
            </a:endParaRPr>
          </a:p>
        </p:txBody>
      </p:sp>
      <p:sp>
        <p:nvSpPr>
          <p:cNvPr id="5" name="Content Placeholder 4"/>
          <p:cNvSpPr>
            <a:spLocks noGrp="1"/>
          </p:cNvSpPr>
          <p:nvPr>
            <p:ph idx="1"/>
          </p:nvPr>
        </p:nvSpPr>
        <p:spPr>
          <a:xfrm>
            <a:off x="457200" y="609600"/>
            <a:ext cx="8382000" cy="6248400"/>
          </a:xfrm>
        </p:spPr>
        <p:txBody>
          <a:bodyPr>
            <a:normAutofit fontScale="70000" lnSpcReduction="20000"/>
          </a:bodyPr>
          <a:lstStyle/>
          <a:p>
            <a:pPr eaLnBrk="1" hangingPunct="1"/>
            <a:r>
              <a:rPr lang="en-US" dirty="0" smtClean="0">
                <a:latin typeface="Calibri" pitchFamily="34" charset="0"/>
                <a:cs typeface="Calibri" pitchFamily="34" charset="0"/>
              </a:rPr>
              <a:t>Concerning Jesus’ six </a:t>
            </a:r>
            <a:r>
              <a:rPr lang="en-US" dirty="0">
                <a:latin typeface="Calibri" pitchFamily="34" charset="0"/>
                <a:cs typeface="Calibri" pitchFamily="34" charset="0"/>
              </a:rPr>
              <a:t>examples </a:t>
            </a:r>
            <a:r>
              <a:rPr lang="en-US" dirty="0" smtClean="0">
                <a:latin typeface="Calibri" pitchFamily="34" charset="0"/>
                <a:cs typeface="Calibri" pitchFamily="34" charset="0"/>
              </a:rPr>
              <a:t>of OT commands where I showed that he </a:t>
            </a:r>
            <a:r>
              <a:rPr lang="en-US" dirty="0">
                <a:latin typeface="Calibri" pitchFamily="34" charset="0"/>
                <a:cs typeface="Calibri" pitchFamily="34" charset="0"/>
              </a:rPr>
              <a:t>follows </a:t>
            </a:r>
            <a:r>
              <a:rPr lang="en-US" dirty="0" smtClean="0">
                <a:latin typeface="Calibri" pitchFamily="34" charset="0"/>
                <a:cs typeface="Calibri" pitchFamily="34" charset="0"/>
              </a:rPr>
              <a:t>this pattern</a:t>
            </a:r>
            <a:r>
              <a:rPr lang="en-US" dirty="0">
                <a:latin typeface="Calibri" pitchFamily="34" charset="0"/>
                <a:cs typeface="Calibri" pitchFamily="34" charset="0"/>
              </a:rPr>
              <a:t>: </a:t>
            </a:r>
          </a:p>
          <a:p>
            <a:pPr lvl="1" eaLnBrk="1" hangingPunct="1"/>
            <a:r>
              <a:rPr lang="en-US" dirty="0">
                <a:latin typeface="Calibri" pitchFamily="34" charset="0"/>
                <a:cs typeface="Calibri" pitchFamily="34" charset="0"/>
              </a:rPr>
              <a:t>He begins by saying: “</a:t>
            </a:r>
            <a:r>
              <a:rPr lang="en-US" i="1" dirty="0">
                <a:solidFill>
                  <a:srgbClr val="0070C0"/>
                </a:solidFill>
                <a:effectLst>
                  <a:glow rad="228600">
                    <a:schemeClr val="accent3">
                      <a:satMod val="175000"/>
                      <a:alpha val="40000"/>
                    </a:schemeClr>
                  </a:glow>
                </a:effectLst>
                <a:latin typeface="Cambria" pitchFamily="18" charset="0"/>
              </a:rPr>
              <a:t>You have heard that it was said to those of old…</a:t>
            </a:r>
            <a:r>
              <a:rPr lang="en-US" dirty="0">
                <a:latin typeface="Calibri" pitchFamily="34" charset="0"/>
                <a:cs typeface="Calibri" pitchFamily="34" charset="0"/>
              </a:rPr>
              <a:t>”</a:t>
            </a:r>
          </a:p>
          <a:p>
            <a:pPr lvl="1" eaLnBrk="1" hangingPunct="1"/>
            <a:r>
              <a:rPr lang="en-US" dirty="0">
                <a:latin typeface="Calibri" pitchFamily="34" charset="0"/>
                <a:cs typeface="Calibri" pitchFamily="34" charset="0"/>
              </a:rPr>
              <a:t>Quotes </a:t>
            </a:r>
            <a:r>
              <a:rPr lang="en-US" dirty="0" smtClean="0">
                <a:latin typeface="Calibri" pitchFamily="34" charset="0"/>
                <a:cs typeface="Calibri" pitchFamily="34" charset="0"/>
              </a:rPr>
              <a:t>or paraphrases an OT command(s)</a:t>
            </a:r>
            <a:endParaRPr lang="en-US" dirty="0">
              <a:latin typeface="Calibri" pitchFamily="34" charset="0"/>
              <a:cs typeface="Calibri" pitchFamily="34" charset="0"/>
            </a:endParaRPr>
          </a:p>
          <a:p>
            <a:pPr lvl="1" eaLnBrk="1" hangingPunct="1"/>
            <a:r>
              <a:rPr lang="en-US" dirty="0">
                <a:latin typeface="Calibri" pitchFamily="34" charset="0"/>
                <a:cs typeface="Calibri" pitchFamily="34" charset="0"/>
              </a:rPr>
              <a:t>Then says: “</a:t>
            </a:r>
            <a:r>
              <a:rPr lang="en-US" i="1" dirty="0">
                <a:solidFill>
                  <a:srgbClr val="0070C0"/>
                </a:solidFill>
                <a:effectLst>
                  <a:glow rad="228600">
                    <a:schemeClr val="accent3">
                      <a:satMod val="175000"/>
                      <a:alpha val="40000"/>
                    </a:schemeClr>
                  </a:glow>
                </a:effectLst>
                <a:latin typeface="Cambria" pitchFamily="18" charset="0"/>
              </a:rPr>
              <a:t>But I say to you…</a:t>
            </a:r>
            <a:r>
              <a:rPr lang="en-US" dirty="0">
                <a:latin typeface="Calibri" pitchFamily="34" charset="0"/>
                <a:cs typeface="Calibri" pitchFamily="34" charset="0"/>
              </a:rPr>
              <a:t>” at which point he </a:t>
            </a:r>
            <a:r>
              <a:rPr lang="en-US" dirty="0" smtClean="0">
                <a:latin typeface="Calibri" pitchFamily="34" charset="0"/>
                <a:cs typeface="Calibri" pitchFamily="34" charset="0"/>
              </a:rPr>
              <a:t>makes a number of comments concerning that command.</a:t>
            </a:r>
            <a:endParaRPr lang="en-US" dirty="0">
              <a:latin typeface="Calibri" pitchFamily="34" charset="0"/>
              <a:cs typeface="Calibri" pitchFamily="34" charset="0"/>
            </a:endParaRPr>
          </a:p>
          <a:p>
            <a:pPr eaLnBrk="1" hangingPunct="1"/>
            <a:r>
              <a:rPr lang="en-US" dirty="0" smtClean="0">
                <a:latin typeface="Calibri" pitchFamily="34" charset="0"/>
                <a:cs typeface="Calibri" pitchFamily="34" charset="0"/>
              </a:rPr>
              <a:t>Hendriksen comments (p.295):</a:t>
            </a:r>
          </a:p>
          <a:p>
            <a:pPr lvl="1" eaLnBrk="1" hangingPunct="1"/>
            <a:r>
              <a:rPr lang="en-US" i="1" dirty="0" smtClean="0">
                <a:latin typeface="Cambria" panose="02040503050406030204" pitchFamily="18" charset="0"/>
                <a:cs typeface="Calibri" pitchFamily="34" charset="0"/>
              </a:rPr>
              <a:t>The formula, “You have heard that it was said” presents a difficulty, since the following phrase considered by itself, can be translated either “</a:t>
            </a:r>
            <a:r>
              <a:rPr lang="en-US" b="1" i="1" dirty="0" smtClean="0">
                <a:latin typeface="Cambria" panose="02040503050406030204" pitchFamily="18" charset="0"/>
                <a:cs typeface="Calibri" pitchFamily="34" charset="0"/>
              </a:rPr>
              <a:t>to</a:t>
            </a:r>
            <a:r>
              <a:rPr lang="en-US" i="1" dirty="0" smtClean="0">
                <a:latin typeface="Cambria" panose="02040503050406030204" pitchFamily="18" charset="0"/>
                <a:cs typeface="Calibri" pitchFamily="34" charset="0"/>
              </a:rPr>
              <a:t> the men of long ago” (R.S.V. “to the men of old”) or “</a:t>
            </a:r>
            <a:r>
              <a:rPr lang="en-US" b="1" i="1" dirty="0" smtClean="0">
                <a:latin typeface="Cambria" panose="02040503050406030204" pitchFamily="18" charset="0"/>
                <a:cs typeface="Calibri" pitchFamily="34" charset="0"/>
              </a:rPr>
              <a:t>by</a:t>
            </a:r>
            <a:r>
              <a:rPr lang="en-US" i="1" dirty="0" smtClean="0">
                <a:latin typeface="Cambria" panose="02040503050406030204" pitchFamily="18" charset="0"/>
                <a:cs typeface="Calibri" pitchFamily="34" charset="0"/>
              </a:rPr>
              <a:t> the men of long ago.” Many translators and commentators prefer </a:t>
            </a:r>
            <a:r>
              <a:rPr lang="en-US" b="1" i="1" dirty="0" smtClean="0">
                <a:latin typeface="Cambria" panose="02040503050406030204" pitchFamily="18" charset="0"/>
                <a:cs typeface="Calibri" pitchFamily="34" charset="0"/>
              </a:rPr>
              <a:t>to</a:t>
            </a:r>
            <a:r>
              <a:rPr lang="en-US" i="1" dirty="0" smtClean="0">
                <a:latin typeface="Cambria" panose="02040503050406030204" pitchFamily="18" charset="0"/>
                <a:cs typeface="Calibri" pitchFamily="34" charset="0"/>
              </a:rPr>
              <a:t>. Several prefer </a:t>
            </a:r>
            <a:r>
              <a:rPr lang="en-US" b="1" i="1" dirty="0" smtClean="0">
                <a:latin typeface="Cambria" panose="02040503050406030204" pitchFamily="18" charset="0"/>
                <a:cs typeface="Calibri" pitchFamily="34" charset="0"/>
              </a:rPr>
              <a:t>by</a:t>
            </a:r>
            <a:r>
              <a:rPr lang="en-US" i="1" dirty="0" smtClean="0">
                <a:latin typeface="Cambria" panose="02040503050406030204" pitchFamily="18" charset="0"/>
                <a:cs typeface="Calibri" pitchFamily="34" charset="0"/>
              </a:rPr>
              <a:t>. </a:t>
            </a:r>
          </a:p>
          <a:p>
            <a:pPr lvl="1" eaLnBrk="1" hangingPunct="1"/>
            <a:r>
              <a:rPr lang="en-US" i="1" dirty="0" smtClean="0">
                <a:latin typeface="Cambria" panose="02040503050406030204" pitchFamily="18" charset="0"/>
                <a:cs typeface="Calibri" pitchFamily="34" charset="0"/>
              </a:rPr>
              <a:t>According to the first view Jesus meant that Moses in the law said something </a:t>
            </a:r>
            <a:r>
              <a:rPr lang="en-US" b="1" i="1" dirty="0" smtClean="0">
                <a:latin typeface="Cambria" panose="02040503050406030204" pitchFamily="18" charset="0"/>
                <a:cs typeface="Calibri" pitchFamily="34" charset="0"/>
              </a:rPr>
              <a:t>to</a:t>
            </a:r>
            <a:r>
              <a:rPr lang="en-US" i="1" dirty="0" smtClean="0">
                <a:latin typeface="Cambria" panose="02040503050406030204" pitchFamily="18" charset="0"/>
                <a:cs typeface="Calibri" pitchFamily="34" charset="0"/>
              </a:rPr>
              <a:t> the fathers, and that Jesus now “assumes a tone of superiority over the Mosaic regulations” </a:t>
            </a:r>
            <a:r>
              <a:rPr lang="en-US" dirty="0" smtClean="0">
                <a:latin typeface="Calibri" pitchFamily="34" charset="0"/>
                <a:cs typeface="Calibri" pitchFamily="34" charset="0"/>
              </a:rPr>
              <a:t>(A.T. Robertson, Word Pictures, Vol. I, p. 44) </a:t>
            </a:r>
          </a:p>
          <a:p>
            <a:pPr lvl="1" eaLnBrk="1" hangingPunct="1"/>
            <a:r>
              <a:rPr lang="en-US" i="1" dirty="0" smtClean="0">
                <a:latin typeface="Cambria" panose="02040503050406030204" pitchFamily="18" charset="0"/>
                <a:cs typeface="Calibri" pitchFamily="34" charset="0"/>
              </a:rPr>
              <a:t>According </a:t>
            </a:r>
            <a:r>
              <a:rPr lang="en-US" i="1" dirty="0">
                <a:latin typeface="Cambria" panose="02040503050406030204" pitchFamily="18" charset="0"/>
                <a:cs typeface="Calibri" pitchFamily="34" charset="0"/>
              </a:rPr>
              <a:t>to the </a:t>
            </a:r>
            <a:r>
              <a:rPr lang="en-US" i="1" dirty="0" smtClean="0">
                <a:latin typeface="Cambria" panose="02040503050406030204" pitchFamily="18" charset="0"/>
                <a:cs typeface="Calibri" pitchFamily="34" charset="0"/>
              </a:rPr>
              <a:t>second view Jesus meant that </a:t>
            </a:r>
            <a:r>
              <a:rPr lang="en-US" b="1" i="1" dirty="0" smtClean="0">
                <a:latin typeface="Cambria" panose="02040503050406030204" pitchFamily="18" charset="0"/>
                <a:cs typeface="Calibri" pitchFamily="34" charset="0"/>
              </a:rPr>
              <a:t>by</a:t>
            </a:r>
            <a:r>
              <a:rPr lang="en-US" i="1" dirty="0" smtClean="0">
                <a:latin typeface="Cambria" panose="02040503050406030204" pitchFamily="18" charset="0"/>
                <a:cs typeface="Calibri" pitchFamily="34" charset="0"/>
              </a:rPr>
              <a:t> men of long ago, that is by the expositors of the law, the rabbis, an interpretation had been presented with which he disagrees or which he considers as being dangerously incomplete…</a:t>
            </a:r>
          </a:p>
          <a:p>
            <a:pPr eaLnBrk="1" hangingPunct="1"/>
            <a:r>
              <a:rPr lang="en-US" dirty="0" smtClean="0">
                <a:latin typeface="Calibri" pitchFamily="34" charset="0"/>
                <a:cs typeface="Calibri" pitchFamily="34" charset="0"/>
              </a:rPr>
              <a:t>Can you guess which view Hendriksen favors?</a:t>
            </a:r>
          </a:p>
        </p:txBody>
      </p:sp>
    </p:spTree>
    <p:extLst>
      <p:ext uri="{BB962C8B-B14F-4D97-AF65-F5344CB8AC3E}">
        <p14:creationId xmlns:p14="http://schemas.microsoft.com/office/powerpoint/2010/main" val="1863426654"/>
      </p:ext>
    </p:extLst>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p:cTn id="35"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 calcmode="lin" valueType="num">
                                      <p:cBhvr>
                                        <p:cTn id="42"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5">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p:cTn id="49"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5">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5">
                                            <p:txEl>
                                              <p:pRg st="8" end="8"/>
                                            </p:txEl>
                                          </p:spTgt>
                                        </p:tgtEl>
                                        <p:attrNameLst>
                                          <p:attrName>style.visibility</p:attrName>
                                        </p:attrNameLst>
                                      </p:cBhvr>
                                      <p:to>
                                        <p:strVal val="visible"/>
                                      </p:to>
                                    </p:set>
                                    <p:anim calcmode="lin" valueType="num">
                                      <p:cBhvr>
                                        <p:cTn id="56" dur="500" fill="hold"/>
                                        <p:tgtEl>
                                          <p:spTgt spid="5">
                                            <p:txEl>
                                              <p:pRg st="8" end="8"/>
                                            </p:txEl>
                                          </p:spTgt>
                                        </p:tgtEl>
                                        <p:attrNameLst>
                                          <p:attrName>ppt_w</p:attrName>
                                        </p:attrNameLst>
                                      </p:cBhvr>
                                      <p:tavLst>
                                        <p:tav tm="0">
                                          <p:val>
                                            <p:fltVal val="0"/>
                                          </p:val>
                                        </p:tav>
                                        <p:tav tm="100000">
                                          <p:val>
                                            <p:strVal val="#ppt_w"/>
                                          </p:val>
                                        </p:tav>
                                      </p:tavLst>
                                    </p:anim>
                                    <p:anim calcmode="lin" valueType="num">
                                      <p:cBhvr>
                                        <p:cTn id="57" dur="500" fill="hold"/>
                                        <p:tgtEl>
                                          <p:spTgt spid="5">
                                            <p:txEl>
                                              <p:pRg st="8" end="8"/>
                                            </p:txEl>
                                          </p:spTgt>
                                        </p:tgtEl>
                                        <p:attrNameLst>
                                          <p:attrName>ppt_h</p:attrName>
                                        </p:attrNameLst>
                                      </p:cBhvr>
                                      <p:tavLst>
                                        <p:tav tm="0">
                                          <p:val>
                                            <p:fltVal val="0"/>
                                          </p:val>
                                        </p:tav>
                                        <p:tav tm="100000">
                                          <p:val>
                                            <p:strVal val="#ppt_h"/>
                                          </p:val>
                                        </p:tav>
                                      </p:tavLst>
                                    </p:anim>
                                    <p:animEffect transition="in" filter="fade">
                                      <p:cBhvr>
                                        <p:cTn id="58"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6000" b="-2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chor="t">
            <a:noAutofit/>
          </a:bodyPr>
          <a:lstStyle/>
          <a:p>
            <a:r>
              <a:rPr lang="en-US" sz="3200" b="1" dirty="0" smtClean="0">
                <a:effectLst>
                  <a:glow rad="228600">
                    <a:schemeClr val="accent3">
                      <a:satMod val="175000"/>
                      <a:alpha val="40000"/>
                    </a:schemeClr>
                  </a:glow>
                </a:effectLst>
                <a:latin typeface="Calibri" pitchFamily="34" charset="0"/>
                <a:cs typeface="Calibri" pitchFamily="34" charset="0"/>
              </a:rPr>
              <a:t>Comments from William Hendriksen (Mat</a:t>
            </a:r>
            <a:r>
              <a:rPr lang="en-US" sz="3200" b="1" dirty="0">
                <a:effectLst>
                  <a:glow rad="228600">
                    <a:schemeClr val="accent3">
                      <a:satMod val="175000"/>
                      <a:alpha val="40000"/>
                    </a:schemeClr>
                  </a:glow>
                </a:effectLst>
                <a:latin typeface="Calibri" pitchFamily="34" charset="0"/>
                <a:cs typeface="Calibri" pitchFamily="34" charset="0"/>
              </a:rPr>
              <a:t>. </a:t>
            </a:r>
            <a:r>
              <a:rPr lang="en-US" sz="3200" b="1" dirty="0" smtClean="0">
                <a:effectLst>
                  <a:glow rad="228600">
                    <a:schemeClr val="accent3">
                      <a:satMod val="175000"/>
                      <a:alpha val="40000"/>
                    </a:schemeClr>
                  </a:glow>
                </a:effectLst>
                <a:latin typeface="Calibri" pitchFamily="34" charset="0"/>
                <a:cs typeface="Calibri" pitchFamily="34" charset="0"/>
              </a:rPr>
              <a:t>5:17-48</a:t>
            </a:r>
            <a:r>
              <a:rPr lang="en-US" sz="3200" b="1" dirty="0" smtClean="0">
                <a:effectLst>
                  <a:glow rad="228600">
                    <a:schemeClr val="accent3">
                      <a:satMod val="175000"/>
                      <a:alpha val="40000"/>
                    </a:schemeClr>
                  </a:glow>
                </a:effectLst>
                <a:latin typeface="Calibri" pitchFamily="34" charset="0"/>
                <a:cs typeface="Calibri" pitchFamily="34" charset="0"/>
              </a:rPr>
              <a:t>)</a:t>
            </a:r>
            <a:endParaRPr lang="en-US" sz="3200" b="1" dirty="0">
              <a:effectLst>
                <a:glow rad="228600">
                  <a:schemeClr val="accent3">
                    <a:satMod val="175000"/>
                    <a:alpha val="40000"/>
                  </a:schemeClr>
                </a:glow>
              </a:effectLst>
              <a:latin typeface="Calibri" pitchFamily="34" charset="0"/>
              <a:cs typeface="Calibri" pitchFamily="34" charset="0"/>
            </a:endParaRPr>
          </a:p>
        </p:txBody>
      </p:sp>
      <p:sp>
        <p:nvSpPr>
          <p:cNvPr id="5" name="Content Placeholder 4"/>
          <p:cNvSpPr>
            <a:spLocks noGrp="1"/>
          </p:cNvSpPr>
          <p:nvPr>
            <p:ph idx="1"/>
          </p:nvPr>
        </p:nvSpPr>
        <p:spPr>
          <a:xfrm>
            <a:off x="457200" y="609600"/>
            <a:ext cx="8382000" cy="6248400"/>
          </a:xfrm>
        </p:spPr>
        <p:txBody>
          <a:bodyPr>
            <a:normAutofit fontScale="77500" lnSpcReduction="20000"/>
          </a:bodyPr>
          <a:lstStyle/>
          <a:p>
            <a:pPr eaLnBrk="1" hangingPunct="1"/>
            <a:r>
              <a:rPr lang="en-US" dirty="0" smtClean="0">
                <a:latin typeface="Calibri" pitchFamily="34" charset="0"/>
                <a:cs typeface="Calibri" pitchFamily="34" charset="0"/>
              </a:rPr>
              <a:t>And </a:t>
            </a:r>
            <a:r>
              <a:rPr lang="en-US" b="1" dirty="0" smtClean="0">
                <a:latin typeface="Calibri" pitchFamily="34" charset="0"/>
                <a:cs typeface="Calibri" pitchFamily="34" charset="0"/>
              </a:rPr>
              <a:t>technically</a:t>
            </a:r>
            <a:r>
              <a:rPr lang="en-US" dirty="0" smtClean="0">
                <a:latin typeface="Calibri" pitchFamily="34" charset="0"/>
                <a:cs typeface="Calibri" pitchFamily="34" charset="0"/>
              </a:rPr>
              <a:t>, Hendriksen is right: grammatically, the Greek </a:t>
            </a:r>
            <a:r>
              <a:rPr lang="en-US" b="1" i="1" dirty="0" smtClean="0">
                <a:latin typeface="Calibri" pitchFamily="34" charset="0"/>
                <a:cs typeface="Calibri" pitchFamily="34" charset="0"/>
              </a:rPr>
              <a:t>can</a:t>
            </a:r>
            <a:r>
              <a:rPr lang="en-US" dirty="0" smtClean="0">
                <a:latin typeface="Calibri" pitchFamily="34" charset="0"/>
                <a:cs typeface="Calibri" pitchFamily="34" charset="0"/>
              </a:rPr>
              <a:t> be translated either way:</a:t>
            </a:r>
          </a:p>
          <a:p>
            <a:pPr lvl="1" eaLnBrk="1" hangingPunct="1"/>
            <a:r>
              <a:rPr lang="en-US" dirty="0">
                <a:latin typeface="Calibri" pitchFamily="34" charset="0"/>
                <a:cs typeface="Calibri" pitchFamily="34" charset="0"/>
              </a:rPr>
              <a:t>“</a:t>
            </a:r>
            <a:r>
              <a:rPr lang="en-US" i="1" dirty="0">
                <a:solidFill>
                  <a:srgbClr val="0070C0"/>
                </a:solidFill>
                <a:effectLst>
                  <a:glow rad="228600">
                    <a:schemeClr val="accent3">
                      <a:satMod val="175000"/>
                      <a:alpha val="40000"/>
                    </a:schemeClr>
                  </a:glow>
                </a:effectLst>
                <a:latin typeface="Cambria" pitchFamily="18" charset="0"/>
              </a:rPr>
              <a:t>You have heard that it was said </a:t>
            </a:r>
            <a:r>
              <a:rPr lang="en-US" b="1" i="1" dirty="0">
                <a:solidFill>
                  <a:srgbClr val="0070C0"/>
                </a:solidFill>
                <a:effectLst>
                  <a:glow rad="228600">
                    <a:schemeClr val="accent3">
                      <a:satMod val="175000"/>
                      <a:alpha val="40000"/>
                    </a:schemeClr>
                  </a:glow>
                </a:effectLst>
                <a:latin typeface="Cambria" pitchFamily="18" charset="0"/>
              </a:rPr>
              <a:t>to</a:t>
            </a:r>
            <a:r>
              <a:rPr lang="en-US" i="1" dirty="0">
                <a:solidFill>
                  <a:srgbClr val="0070C0"/>
                </a:solidFill>
                <a:effectLst>
                  <a:glow rad="228600">
                    <a:schemeClr val="accent3">
                      <a:satMod val="175000"/>
                      <a:alpha val="40000"/>
                    </a:schemeClr>
                  </a:glow>
                </a:effectLst>
                <a:latin typeface="Cambria" pitchFamily="18" charset="0"/>
              </a:rPr>
              <a:t> those of old…</a:t>
            </a:r>
            <a:r>
              <a:rPr lang="en-US" dirty="0">
                <a:latin typeface="Calibri" pitchFamily="34" charset="0"/>
                <a:cs typeface="Calibri" pitchFamily="34" charset="0"/>
              </a:rPr>
              <a:t>”</a:t>
            </a:r>
          </a:p>
          <a:p>
            <a:pPr lvl="1" eaLnBrk="1" hangingPunct="1"/>
            <a:r>
              <a:rPr lang="en-US" dirty="0">
                <a:latin typeface="Calibri" pitchFamily="34" charset="0"/>
                <a:cs typeface="Calibri" pitchFamily="34" charset="0"/>
              </a:rPr>
              <a:t>“</a:t>
            </a:r>
            <a:r>
              <a:rPr lang="en-US" i="1" dirty="0">
                <a:solidFill>
                  <a:srgbClr val="0070C0"/>
                </a:solidFill>
                <a:effectLst>
                  <a:glow rad="228600">
                    <a:schemeClr val="accent3">
                      <a:satMod val="175000"/>
                      <a:alpha val="40000"/>
                    </a:schemeClr>
                  </a:glow>
                </a:effectLst>
                <a:latin typeface="Cambria" pitchFamily="18" charset="0"/>
              </a:rPr>
              <a:t>You have heard that it was said </a:t>
            </a:r>
            <a:r>
              <a:rPr lang="en-US" b="1" i="1" dirty="0" smtClean="0">
                <a:solidFill>
                  <a:srgbClr val="0070C0"/>
                </a:solidFill>
                <a:effectLst>
                  <a:glow rad="228600">
                    <a:schemeClr val="accent3">
                      <a:satMod val="175000"/>
                      <a:alpha val="40000"/>
                    </a:schemeClr>
                  </a:glow>
                </a:effectLst>
                <a:latin typeface="Cambria" pitchFamily="18" charset="0"/>
              </a:rPr>
              <a:t>by </a:t>
            </a:r>
            <a:r>
              <a:rPr lang="en-US" i="1" dirty="0" smtClean="0">
                <a:solidFill>
                  <a:srgbClr val="0070C0"/>
                </a:solidFill>
                <a:effectLst>
                  <a:glow rad="228600">
                    <a:schemeClr val="accent3">
                      <a:satMod val="175000"/>
                      <a:alpha val="40000"/>
                    </a:schemeClr>
                  </a:glow>
                </a:effectLst>
                <a:latin typeface="Cambria" pitchFamily="18" charset="0"/>
              </a:rPr>
              <a:t>those </a:t>
            </a:r>
            <a:r>
              <a:rPr lang="en-US" i="1" dirty="0">
                <a:solidFill>
                  <a:srgbClr val="0070C0"/>
                </a:solidFill>
                <a:effectLst>
                  <a:glow rad="228600">
                    <a:schemeClr val="accent3">
                      <a:satMod val="175000"/>
                      <a:alpha val="40000"/>
                    </a:schemeClr>
                  </a:glow>
                </a:effectLst>
                <a:latin typeface="Cambria" pitchFamily="18" charset="0"/>
              </a:rPr>
              <a:t>of old…</a:t>
            </a:r>
            <a:r>
              <a:rPr lang="en-US" dirty="0">
                <a:latin typeface="Calibri" pitchFamily="34" charset="0"/>
                <a:cs typeface="Calibri" pitchFamily="34" charset="0"/>
              </a:rPr>
              <a:t>”</a:t>
            </a:r>
          </a:p>
          <a:p>
            <a:pPr eaLnBrk="1" hangingPunct="1"/>
            <a:r>
              <a:rPr lang="en-US" dirty="0" smtClean="0">
                <a:latin typeface="Calibri" pitchFamily="34" charset="0"/>
                <a:cs typeface="Calibri" pitchFamily="34" charset="0"/>
              </a:rPr>
              <a:t>But, without getting into the technical grammatical details, I can tell you this: the first translation is </a:t>
            </a:r>
            <a:r>
              <a:rPr lang="en-US" b="1" i="1" dirty="0" smtClean="0">
                <a:latin typeface="Calibri" pitchFamily="34" charset="0"/>
                <a:cs typeface="Calibri" pitchFamily="34" charset="0"/>
              </a:rPr>
              <a:t>by far </a:t>
            </a:r>
            <a:r>
              <a:rPr lang="en-US" dirty="0" smtClean="0">
                <a:latin typeface="Calibri" pitchFamily="34" charset="0"/>
                <a:cs typeface="Calibri" pitchFamily="34" charset="0"/>
              </a:rPr>
              <a:t>the most common way of translating this particular Greek construction.</a:t>
            </a:r>
          </a:p>
          <a:p>
            <a:pPr eaLnBrk="1" hangingPunct="1"/>
            <a:r>
              <a:rPr lang="en-US" dirty="0" smtClean="0">
                <a:latin typeface="Calibri" pitchFamily="34" charset="0"/>
                <a:cs typeface="Calibri" pitchFamily="34" charset="0"/>
              </a:rPr>
              <a:t>This probably explains why the </a:t>
            </a:r>
            <a:r>
              <a:rPr lang="en-US" b="1" i="1" dirty="0" smtClean="0">
                <a:latin typeface="Calibri" pitchFamily="34" charset="0"/>
                <a:cs typeface="Calibri" pitchFamily="34" charset="0"/>
              </a:rPr>
              <a:t>vast majority</a:t>
            </a:r>
            <a:r>
              <a:rPr lang="en-US" dirty="0" smtClean="0">
                <a:latin typeface="Calibri" pitchFamily="34" charset="0"/>
                <a:cs typeface="Calibri" pitchFamily="34" charset="0"/>
              </a:rPr>
              <a:t> </a:t>
            </a:r>
            <a:r>
              <a:rPr lang="en-US" dirty="0">
                <a:latin typeface="Calibri" pitchFamily="34" charset="0"/>
                <a:cs typeface="Calibri" pitchFamily="34" charset="0"/>
              </a:rPr>
              <a:t>of </a:t>
            </a:r>
            <a:r>
              <a:rPr lang="en-US" dirty="0" smtClean="0">
                <a:latin typeface="Calibri" pitchFamily="34" charset="0"/>
                <a:cs typeface="Calibri" pitchFamily="34" charset="0"/>
              </a:rPr>
              <a:t>mainstream English translations go with the first option (e.g. ESV, NAS, NET, NIV, NLT, RSV). The only mainstream translation that I’m aware of that goes with the second option is the KJV.</a:t>
            </a:r>
          </a:p>
          <a:p>
            <a:pPr eaLnBrk="1" hangingPunct="1"/>
            <a:r>
              <a:rPr lang="en-US" dirty="0" smtClean="0">
                <a:latin typeface="Calibri" pitchFamily="34" charset="0"/>
                <a:cs typeface="Calibri" pitchFamily="34" charset="0"/>
              </a:rPr>
              <a:t>Normally, before going with an highly unusual way of translating a Greek phrase, you would probably need to show that something in the context requires us to translate it that way. </a:t>
            </a:r>
          </a:p>
          <a:p>
            <a:pPr eaLnBrk="1" hangingPunct="1"/>
            <a:r>
              <a:rPr lang="en-US" dirty="0" smtClean="0">
                <a:latin typeface="Calibri" pitchFamily="34" charset="0"/>
                <a:cs typeface="Calibri" pitchFamily="34" charset="0"/>
              </a:rPr>
              <a:t>And that is exactly what Hendriksen tries to do.</a:t>
            </a:r>
          </a:p>
        </p:txBody>
      </p:sp>
    </p:spTree>
    <p:extLst>
      <p:ext uri="{BB962C8B-B14F-4D97-AF65-F5344CB8AC3E}">
        <p14:creationId xmlns:p14="http://schemas.microsoft.com/office/powerpoint/2010/main" val="3632642124"/>
      </p:ext>
    </p:extLst>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p:cTn id="35"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 calcmode="lin" valueType="num">
                                      <p:cBhvr>
                                        <p:cTn id="42"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6000" b="-2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chor="t">
            <a:noAutofit/>
          </a:bodyPr>
          <a:lstStyle/>
          <a:p>
            <a:r>
              <a:rPr lang="en-US" sz="3200" b="1" dirty="0" smtClean="0">
                <a:effectLst>
                  <a:glow rad="228600">
                    <a:schemeClr val="accent3">
                      <a:satMod val="175000"/>
                      <a:alpha val="40000"/>
                    </a:schemeClr>
                  </a:glow>
                </a:effectLst>
                <a:latin typeface="Calibri" pitchFamily="34" charset="0"/>
                <a:cs typeface="Calibri" pitchFamily="34" charset="0"/>
              </a:rPr>
              <a:t>Comments from William Hendriksen (Mat</a:t>
            </a:r>
            <a:r>
              <a:rPr lang="en-US" sz="3200" b="1" dirty="0">
                <a:effectLst>
                  <a:glow rad="228600">
                    <a:schemeClr val="accent3">
                      <a:satMod val="175000"/>
                      <a:alpha val="40000"/>
                    </a:schemeClr>
                  </a:glow>
                </a:effectLst>
                <a:latin typeface="Calibri" pitchFamily="34" charset="0"/>
                <a:cs typeface="Calibri" pitchFamily="34" charset="0"/>
              </a:rPr>
              <a:t>. </a:t>
            </a:r>
            <a:r>
              <a:rPr lang="en-US" sz="3200" b="1" dirty="0" smtClean="0">
                <a:effectLst>
                  <a:glow rad="228600">
                    <a:schemeClr val="accent3">
                      <a:satMod val="175000"/>
                      <a:alpha val="40000"/>
                    </a:schemeClr>
                  </a:glow>
                </a:effectLst>
                <a:latin typeface="Calibri" pitchFamily="34" charset="0"/>
                <a:cs typeface="Calibri" pitchFamily="34" charset="0"/>
              </a:rPr>
              <a:t>5:17-48</a:t>
            </a:r>
            <a:r>
              <a:rPr lang="en-US" sz="3200" b="1" dirty="0" smtClean="0">
                <a:effectLst>
                  <a:glow rad="228600">
                    <a:schemeClr val="accent3">
                      <a:satMod val="175000"/>
                      <a:alpha val="40000"/>
                    </a:schemeClr>
                  </a:glow>
                </a:effectLst>
                <a:latin typeface="Calibri" pitchFamily="34" charset="0"/>
                <a:cs typeface="Calibri" pitchFamily="34" charset="0"/>
              </a:rPr>
              <a:t>)</a:t>
            </a:r>
            <a:endParaRPr lang="en-US" sz="3200" b="1" dirty="0">
              <a:effectLst>
                <a:glow rad="228600">
                  <a:schemeClr val="accent3">
                    <a:satMod val="175000"/>
                    <a:alpha val="40000"/>
                  </a:schemeClr>
                </a:glow>
              </a:effectLst>
              <a:latin typeface="Calibri" pitchFamily="34" charset="0"/>
              <a:cs typeface="Calibri" pitchFamily="34" charset="0"/>
            </a:endParaRPr>
          </a:p>
        </p:txBody>
      </p:sp>
      <p:sp>
        <p:nvSpPr>
          <p:cNvPr id="5" name="Content Placeholder 4"/>
          <p:cNvSpPr>
            <a:spLocks noGrp="1"/>
          </p:cNvSpPr>
          <p:nvPr>
            <p:ph idx="1"/>
          </p:nvPr>
        </p:nvSpPr>
        <p:spPr>
          <a:xfrm>
            <a:off x="457200" y="609600"/>
            <a:ext cx="8382000" cy="6248400"/>
          </a:xfrm>
        </p:spPr>
        <p:txBody>
          <a:bodyPr>
            <a:normAutofit fontScale="92500" lnSpcReduction="20000"/>
          </a:bodyPr>
          <a:lstStyle/>
          <a:p>
            <a:pPr eaLnBrk="1" hangingPunct="1"/>
            <a:r>
              <a:rPr lang="en-US" dirty="0" smtClean="0">
                <a:latin typeface="Calibri" pitchFamily="34" charset="0"/>
                <a:cs typeface="Calibri" pitchFamily="34" charset="0"/>
              </a:rPr>
              <a:t>Here are the reasons that Hendriksen gives </a:t>
            </a:r>
            <a:r>
              <a:rPr lang="en-US" dirty="0">
                <a:latin typeface="Calibri" pitchFamily="34" charset="0"/>
                <a:cs typeface="Calibri" pitchFamily="34" charset="0"/>
              </a:rPr>
              <a:t>(p. 296</a:t>
            </a:r>
            <a:r>
              <a:rPr lang="en-US" dirty="0" smtClean="0">
                <a:latin typeface="Calibri" pitchFamily="34" charset="0"/>
                <a:cs typeface="Calibri" pitchFamily="34" charset="0"/>
              </a:rPr>
              <a:t>) for going with the less common translation: “</a:t>
            </a:r>
            <a:r>
              <a:rPr lang="en-US" i="1" dirty="0">
                <a:solidFill>
                  <a:srgbClr val="0070C0"/>
                </a:solidFill>
                <a:effectLst>
                  <a:glow rad="228600">
                    <a:schemeClr val="accent3">
                      <a:satMod val="175000"/>
                      <a:alpha val="40000"/>
                    </a:schemeClr>
                  </a:glow>
                </a:effectLst>
                <a:latin typeface="Cambria" pitchFamily="18" charset="0"/>
              </a:rPr>
              <a:t>You have heard that it was said </a:t>
            </a:r>
            <a:r>
              <a:rPr lang="en-US" b="1" i="1" dirty="0">
                <a:solidFill>
                  <a:srgbClr val="0070C0"/>
                </a:solidFill>
                <a:effectLst>
                  <a:glow rad="228600">
                    <a:schemeClr val="accent3">
                      <a:satMod val="175000"/>
                      <a:alpha val="40000"/>
                    </a:schemeClr>
                  </a:glow>
                </a:effectLst>
                <a:latin typeface="Cambria" pitchFamily="18" charset="0"/>
              </a:rPr>
              <a:t>by </a:t>
            </a:r>
            <a:r>
              <a:rPr lang="en-US" dirty="0" smtClean="0">
                <a:effectLst>
                  <a:glow rad="228600">
                    <a:schemeClr val="accent3">
                      <a:satMod val="175000"/>
                      <a:alpha val="40000"/>
                    </a:schemeClr>
                  </a:glow>
                </a:effectLst>
                <a:latin typeface="Cambria" pitchFamily="18" charset="0"/>
              </a:rPr>
              <a:t>[rather than </a:t>
            </a:r>
            <a:r>
              <a:rPr lang="en-US" b="1" i="1" dirty="0" smtClean="0">
                <a:solidFill>
                  <a:srgbClr val="0070C0"/>
                </a:solidFill>
                <a:effectLst>
                  <a:glow rad="228600">
                    <a:schemeClr val="accent3">
                      <a:satMod val="175000"/>
                      <a:alpha val="40000"/>
                    </a:schemeClr>
                  </a:glow>
                </a:effectLst>
                <a:latin typeface="Cambria" pitchFamily="18" charset="0"/>
              </a:rPr>
              <a:t>to</a:t>
            </a:r>
            <a:r>
              <a:rPr lang="en-US" dirty="0">
                <a:effectLst>
                  <a:glow rad="228600">
                    <a:schemeClr val="accent3">
                      <a:satMod val="175000"/>
                      <a:alpha val="40000"/>
                    </a:schemeClr>
                  </a:glow>
                </a:effectLst>
                <a:latin typeface="Cambria" pitchFamily="18" charset="0"/>
              </a:rPr>
              <a:t>]</a:t>
            </a:r>
            <a:r>
              <a:rPr lang="en-US" i="1" dirty="0" smtClean="0">
                <a:solidFill>
                  <a:srgbClr val="0070C0"/>
                </a:solidFill>
                <a:effectLst>
                  <a:glow rad="228600">
                    <a:schemeClr val="accent3">
                      <a:satMod val="175000"/>
                      <a:alpha val="40000"/>
                    </a:schemeClr>
                  </a:glow>
                </a:effectLst>
                <a:latin typeface="Cambria" pitchFamily="18" charset="0"/>
              </a:rPr>
              <a:t> those </a:t>
            </a:r>
            <a:r>
              <a:rPr lang="en-US" i="1" dirty="0">
                <a:solidFill>
                  <a:srgbClr val="0070C0"/>
                </a:solidFill>
                <a:effectLst>
                  <a:glow rad="228600">
                    <a:schemeClr val="accent3">
                      <a:satMod val="175000"/>
                      <a:alpha val="40000"/>
                    </a:schemeClr>
                  </a:glow>
                </a:effectLst>
                <a:latin typeface="Cambria" pitchFamily="18" charset="0"/>
              </a:rPr>
              <a:t>of old</a:t>
            </a:r>
            <a:r>
              <a:rPr lang="en-US" i="1" dirty="0" smtClean="0">
                <a:solidFill>
                  <a:srgbClr val="0070C0"/>
                </a:solidFill>
                <a:effectLst>
                  <a:glow rad="228600">
                    <a:schemeClr val="accent3">
                      <a:satMod val="175000"/>
                      <a:alpha val="40000"/>
                    </a:schemeClr>
                  </a:glow>
                </a:effectLst>
                <a:latin typeface="Cambria" pitchFamily="18" charset="0"/>
              </a:rPr>
              <a:t>…</a:t>
            </a:r>
            <a:r>
              <a:rPr lang="en-US" dirty="0" smtClean="0">
                <a:latin typeface="Calibri" pitchFamily="34" charset="0"/>
                <a:cs typeface="Calibri" pitchFamily="34" charset="0"/>
              </a:rPr>
              <a:t>” :</a:t>
            </a:r>
          </a:p>
          <a:p>
            <a:pPr lvl="1" eaLnBrk="1" hangingPunct="1"/>
            <a:r>
              <a:rPr lang="en-US" i="1" dirty="0" smtClean="0">
                <a:latin typeface="Cambria" panose="02040503050406030204" pitchFamily="18" charset="0"/>
                <a:cs typeface="Calibri" pitchFamily="34" charset="0"/>
              </a:rPr>
              <a:t>It would be very strange that Jesus, having just affirmed in most emphatic terms that he had not come to set aside the law or the prophets, would now suddenly turn around and do this very thing.</a:t>
            </a:r>
          </a:p>
          <a:p>
            <a:pPr lvl="1" eaLnBrk="1" hangingPunct="1"/>
            <a:r>
              <a:rPr lang="en-US" i="1" dirty="0" smtClean="0">
                <a:latin typeface="Cambria" panose="02040503050406030204" pitchFamily="18" charset="0"/>
                <a:cs typeface="Calibri" pitchFamily="34" charset="0"/>
              </a:rPr>
              <a:t>Had Jesus been referring to what Moses in the law had commanded he would have used different language; for example, “Moses commanded” (Mat. 8:4), or “It is written” (Mat. 4:4, 7, 10; Luke 2:23; 4:4).</a:t>
            </a:r>
          </a:p>
          <a:p>
            <a:pPr lvl="1" eaLnBrk="1" hangingPunct="1"/>
            <a:r>
              <a:rPr lang="en-US" i="1" dirty="0" smtClean="0">
                <a:latin typeface="Cambria" panose="02040503050406030204" pitchFamily="18" charset="0"/>
                <a:cs typeface="Calibri" pitchFamily="34" charset="0"/>
              </a:rPr>
              <a:t>In later Jewish writings such famous </a:t>
            </a:r>
            <a:r>
              <a:rPr lang="en-US" i="1" dirty="0" err="1" smtClean="0">
                <a:latin typeface="Cambria" panose="02040503050406030204" pitchFamily="18" charset="0"/>
                <a:cs typeface="Calibri" pitchFamily="34" charset="0"/>
              </a:rPr>
              <a:t>rabbans</a:t>
            </a:r>
            <a:r>
              <a:rPr lang="en-US" i="1" dirty="0" smtClean="0">
                <a:latin typeface="Cambria" panose="02040503050406030204" pitchFamily="18" charset="0"/>
                <a:cs typeface="Calibri" pitchFamily="34" charset="0"/>
              </a:rPr>
              <a:t> as Hillel and </a:t>
            </a:r>
            <a:r>
              <a:rPr lang="en-US" i="1" dirty="0" err="1" smtClean="0">
                <a:latin typeface="Cambria" panose="02040503050406030204" pitchFamily="18" charset="0"/>
                <a:cs typeface="Calibri" pitchFamily="34" charset="0"/>
              </a:rPr>
              <a:t>Shammai</a:t>
            </a:r>
            <a:r>
              <a:rPr lang="en-US" i="1" dirty="0" smtClean="0">
                <a:latin typeface="Cambria" panose="02040503050406030204" pitchFamily="18" charset="0"/>
                <a:cs typeface="Calibri" pitchFamily="34" charset="0"/>
              </a:rPr>
              <a:t> were called “fathers of antiquity.” The designation “men of long ago” is accordingly an excellent designation for those who had orally interpreted the written Old Testament.</a:t>
            </a:r>
          </a:p>
          <a:p>
            <a:pPr eaLnBrk="1" hangingPunct="1"/>
            <a:endParaRPr lang="en-US" dirty="0">
              <a:latin typeface="Calibri" pitchFamily="34" charset="0"/>
              <a:cs typeface="Calibri" pitchFamily="34" charset="0"/>
            </a:endParaRPr>
          </a:p>
          <a:p>
            <a:pPr lvl="1" eaLnBrk="1" hangingPunct="1"/>
            <a:endParaRPr lang="en-US" dirty="0" smtClean="0">
              <a:latin typeface="Calibri" pitchFamily="34" charset="0"/>
              <a:cs typeface="Calibri" pitchFamily="34" charset="0"/>
            </a:endParaRPr>
          </a:p>
        </p:txBody>
      </p:sp>
    </p:spTree>
    <p:extLst>
      <p:ext uri="{BB962C8B-B14F-4D97-AF65-F5344CB8AC3E}">
        <p14:creationId xmlns:p14="http://schemas.microsoft.com/office/powerpoint/2010/main" val="2827927394"/>
      </p:ext>
    </p:extLst>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1000" y="152400"/>
            <a:ext cx="8229600" cy="1706562"/>
          </a:xfrm>
        </p:spPr>
        <p:txBody>
          <a:bodyPr/>
          <a:lstStyle/>
          <a:p>
            <a:r>
              <a:rPr lang="en-US" sz="5400" b="1" dirty="0" smtClean="0">
                <a:effectLst>
                  <a:glow rad="228600">
                    <a:schemeClr val="accent3">
                      <a:satMod val="175000"/>
                      <a:alpha val="40000"/>
                    </a:schemeClr>
                  </a:glow>
                  <a:outerShdw blurRad="76200" dist="63500" dir="2700000" algn="tl" rotWithShape="0">
                    <a:schemeClr val="bg1"/>
                  </a:outerShdw>
                </a:effectLst>
                <a:latin typeface="Calibri" pitchFamily="34" charset="0"/>
                <a:cs typeface="Calibri" pitchFamily="34" charset="0"/>
              </a:rPr>
              <a:t>Questions Raised by New Covenant Theology</a:t>
            </a:r>
            <a:endParaRPr lang="en-US" sz="5400" b="1" dirty="0">
              <a:effectLst>
                <a:glow rad="228600">
                  <a:schemeClr val="accent3">
                    <a:satMod val="175000"/>
                    <a:alpha val="40000"/>
                  </a:schemeClr>
                </a:glow>
                <a:outerShdw blurRad="76200" dist="63500" dir="2700000" algn="tl" rotWithShape="0">
                  <a:schemeClr val="bg1"/>
                </a:outerShdw>
              </a:effectLst>
              <a:latin typeface="Calibri" pitchFamily="34" charset="0"/>
              <a:cs typeface="Calibri" pitchFamily="34" charset="0"/>
            </a:endParaRPr>
          </a:p>
        </p:txBody>
      </p:sp>
    </p:spTree>
    <p:extLst>
      <p:ext uri="{BB962C8B-B14F-4D97-AF65-F5344CB8AC3E}">
        <p14:creationId xmlns:p14="http://schemas.microsoft.com/office/powerpoint/2010/main" val="606775063"/>
      </p:ext>
    </p:extLst>
  </p:cSld>
  <p:clrMapOvr>
    <a:overrideClrMapping bg1="lt1" tx1="dk1" bg2="lt2" tx2="dk2" accent1="accent1" accent2="accent2" accent3="accent3" accent4="accent4" accent5="accent5" accent6="accent6" hlink="hlink" folHlink="folHlink"/>
  </p:clrMapOvr>
  <p:transition>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chor="t">
            <a:noAutofit/>
          </a:bodyPr>
          <a:lstStyle/>
          <a:p>
            <a:r>
              <a:rPr lang="en-US" sz="3200" b="1" dirty="0" smtClean="0">
                <a:effectLst>
                  <a:glow rad="228600">
                    <a:schemeClr val="accent3">
                      <a:satMod val="175000"/>
                      <a:alpha val="40000"/>
                    </a:schemeClr>
                  </a:glow>
                </a:effectLst>
                <a:latin typeface="Calibri" pitchFamily="34" charset="0"/>
                <a:cs typeface="Calibri" pitchFamily="34" charset="0"/>
              </a:rPr>
              <a:t>Are OT Laws Binding on Christians Today? (Review)</a:t>
            </a:r>
            <a:endParaRPr lang="en-US" sz="3200" b="1" dirty="0">
              <a:effectLst>
                <a:glow rad="228600">
                  <a:schemeClr val="accent3">
                    <a:satMod val="175000"/>
                    <a:alpha val="40000"/>
                  </a:schemeClr>
                </a:glow>
              </a:effectLst>
              <a:latin typeface="Calibri" pitchFamily="34" charset="0"/>
              <a:cs typeface="Calibri" pitchFamily="34" charset="0"/>
            </a:endParaRPr>
          </a:p>
        </p:txBody>
      </p:sp>
      <p:sp>
        <p:nvSpPr>
          <p:cNvPr id="3" name="Content Placeholder 2"/>
          <p:cNvSpPr>
            <a:spLocks noGrp="1"/>
          </p:cNvSpPr>
          <p:nvPr>
            <p:ph idx="1"/>
          </p:nvPr>
        </p:nvSpPr>
        <p:spPr>
          <a:xfrm>
            <a:off x="457200" y="660400"/>
            <a:ext cx="8534400" cy="6197600"/>
          </a:xfrm>
        </p:spPr>
        <p:txBody>
          <a:bodyPr>
            <a:normAutofit fontScale="92500" lnSpcReduction="10000"/>
          </a:bodyPr>
          <a:lstStyle/>
          <a:p>
            <a:r>
              <a:rPr lang="en-US" dirty="0" smtClean="0">
                <a:effectLst>
                  <a:glow rad="228600">
                    <a:schemeClr val="accent3">
                      <a:satMod val="175000"/>
                      <a:alpha val="40000"/>
                    </a:schemeClr>
                  </a:glow>
                </a:effectLst>
                <a:latin typeface="Calibri" pitchFamily="34" charset="0"/>
                <a:cs typeface="Calibri" pitchFamily="34" charset="0"/>
              </a:rPr>
              <a:t>Where We Are in Our Study:</a:t>
            </a:r>
          </a:p>
          <a:p>
            <a:pPr lvl="1"/>
            <a:r>
              <a:rPr lang="en-US" dirty="0" smtClean="0">
                <a:effectLst>
                  <a:glow rad="228600">
                    <a:schemeClr val="accent3">
                      <a:satMod val="175000"/>
                      <a:alpha val="40000"/>
                    </a:schemeClr>
                  </a:glow>
                </a:effectLst>
                <a:latin typeface="Calibri" pitchFamily="34" charset="0"/>
                <a:cs typeface="Calibri" pitchFamily="34" charset="0"/>
              </a:rPr>
              <a:t>We </a:t>
            </a:r>
            <a:r>
              <a:rPr lang="en-US" dirty="0" smtClean="0">
                <a:effectLst>
                  <a:glow rad="228600">
                    <a:schemeClr val="accent3">
                      <a:satMod val="175000"/>
                      <a:alpha val="40000"/>
                    </a:schemeClr>
                  </a:glow>
                </a:effectLst>
                <a:latin typeface="Calibri" pitchFamily="34" charset="0"/>
                <a:cs typeface="Calibri" pitchFamily="34" charset="0"/>
              </a:rPr>
              <a:t>are still looking at the first question that I raised concerning New Covenant Theology: Are OT laws binding on Christians today?</a:t>
            </a:r>
          </a:p>
          <a:p>
            <a:pPr lvl="1"/>
            <a:r>
              <a:rPr lang="en-US" dirty="0" smtClean="0">
                <a:effectLst>
                  <a:glow rad="228600">
                    <a:schemeClr val="accent3">
                      <a:satMod val="175000"/>
                      <a:alpha val="40000"/>
                    </a:schemeClr>
                  </a:glow>
                </a:effectLst>
                <a:latin typeface="Calibri" pitchFamily="34" charset="0"/>
                <a:cs typeface="Calibri" pitchFamily="34" charset="0"/>
              </a:rPr>
              <a:t>We’ve spent the past </a:t>
            </a:r>
            <a:r>
              <a:rPr lang="en-US" dirty="0" smtClean="0">
                <a:effectLst>
                  <a:glow rad="228600">
                    <a:schemeClr val="accent3">
                      <a:satMod val="175000"/>
                      <a:alpha val="40000"/>
                    </a:schemeClr>
                  </a:glow>
                </a:effectLst>
                <a:latin typeface="Calibri" pitchFamily="34" charset="0"/>
                <a:cs typeface="Calibri" pitchFamily="34" charset="0"/>
              </a:rPr>
              <a:t>two weeks </a:t>
            </a:r>
            <a:r>
              <a:rPr lang="en-US" dirty="0" smtClean="0">
                <a:effectLst>
                  <a:glow rad="228600">
                    <a:schemeClr val="accent3">
                      <a:satMod val="175000"/>
                      <a:alpha val="40000"/>
                    </a:schemeClr>
                  </a:glow>
                </a:effectLst>
                <a:latin typeface="Calibri" pitchFamily="34" charset="0"/>
                <a:cs typeface="Calibri" pitchFamily="34" charset="0"/>
              </a:rPr>
              <a:t>looking </a:t>
            </a:r>
            <a:r>
              <a:rPr lang="en-US" dirty="0" smtClean="0">
                <a:effectLst>
                  <a:glow rad="228600">
                    <a:schemeClr val="accent3">
                      <a:satMod val="175000"/>
                      <a:alpha val="40000"/>
                    </a:schemeClr>
                  </a:glow>
                </a:effectLst>
                <a:latin typeface="Calibri" pitchFamily="34" charset="0"/>
                <a:cs typeface="Calibri" pitchFamily="34" charset="0"/>
              </a:rPr>
              <a:t>at a passage where Jesus addresses this very issue: </a:t>
            </a:r>
            <a:r>
              <a:rPr lang="en-US" dirty="0">
                <a:effectLst>
                  <a:glow rad="228600">
                    <a:schemeClr val="accent3">
                      <a:satMod val="175000"/>
                      <a:alpha val="40000"/>
                    </a:schemeClr>
                  </a:glow>
                </a:effectLst>
                <a:latin typeface="Calibri" pitchFamily="34" charset="0"/>
                <a:cs typeface="Calibri" pitchFamily="34" charset="0"/>
              </a:rPr>
              <a:t>the second half of the “Sermon on the Mount” as it is laid out in Matthew </a:t>
            </a:r>
            <a:r>
              <a:rPr lang="en-US" dirty="0" smtClean="0">
                <a:effectLst>
                  <a:glow rad="228600">
                    <a:schemeClr val="accent3">
                      <a:satMod val="175000"/>
                      <a:alpha val="40000"/>
                    </a:schemeClr>
                  </a:glow>
                </a:effectLst>
                <a:latin typeface="Calibri" pitchFamily="34" charset="0"/>
                <a:cs typeface="Calibri" pitchFamily="34" charset="0"/>
              </a:rPr>
              <a:t>5:17-48</a:t>
            </a:r>
            <a:r>
              <a:rPr lang="en-US" dirty="0" smtClean="0">
                <a:effectLst>
                  <a:glow rad="228600">
                    <a:schemeClr val="accent3">
                      <a:satMod val="175000"/>
                      <a:alpha val="40000"/>
                    </a:schemeClr>
                  </a:glow>
                </a:effectLst>
                <a:latin typeface="Calibri" pitchFamily="34" charset="0"/>
                <a:cs typeface="Calibri" pitchFamily="34" charset="0"/>
              </a:rPr>
              <a:t>.</a:t>
            </a:r>
          </a:p>
          <a:p>
            <a:r>
              <a:rPr lang="en-US" dirty="0" smtClean="0">
                <a:effectLst>
                  <a:glow rad="228600">
                    <a:schemeClr val="accent3">
                      <a:satMod val="175000"/>
                      <a:alpha val="40000"/>
                    </a:schemeClr>
                  </a:glow>
                </a:effectLst>
                <a:latin typeface="Calibri" pitchFamily="34" charset="0"/>
                <a:cs typeface="Calibri" pitchFamily="34" charset="0"/>
              </a:rPr>
              <a:t>This week I would like to do </a:t>
            </a:r>
            <a:r>
              <a:rPr lang="en-US" b="1" dirty="0" smtClean="0">
                <a:effectLst>
                  <a:glow rad="228600">
                    <a:schemeClr val="accent3">
                      <a:satMod val="175000"/>
                      <a:alpha val="40000"/>
                    </a:schemeClr>
                  </a:glow>
                </a:effectLst>
                <a:latin typeface="Calibri" pitchFamily="34" charset="0"/>
                <a:cs typeface="Calibri" pitchFamily="34" charset="0"/>
              </a:rPr>
              <a:t>two</a:t>
            </a:r>
            <a:r>
              <a:rPr lang="en-US" dirty="0" smtClean="0">
                <a:effectLst>
                  <a:glow rad="228600">
                    <a:schemeClr val="accent3">
                      <a:satMod val="175000"/>
                      <a:alpha val="40000"/>
                    </a:schemeClr>
                  </a:glow>
                </a:effectLst>
                <a:latin typeface="Calibri" pitchFamily="34" charset="0"/>
                <a:cs typeface="Calibri" pitchFamily="34" charset="0"/>
              </a:rPr>
              <a:t> things:</a:t>
            </a:r>
          </a:p>
          <a:p>
            <a:pPr lvl="1"/>
            <a:r>
              <a:rPr lang="en-US" dirty="0" smtClean="0">
                <a:effectLst>
                  <a:glow rad="228600">
                    <a:schemeClr val="accent3">
                      <a:satMod val="175000"/>
                      <a:alpha val="40000"/>
                    </a:schemeClr>
                  </a:glow>
                </a:effectLst>
                <a:latin typeface="Calibri" pitchFamily="34" charset="0"/>
                <a:cs typeface="Calibri" pitchFamily="34" charset="0"/>
              </a:rPr>
              <a:t>I want to begin by giving a </a:t>
            </a:r>
            <a:r>
              <a:rPr lang="en-US" b="1" dirty="0" smtClean="0">
                <a:effectLst>
                  <a:glow rad="228600">
                    <a:schemeClr val="accent3">
                      <a:satMod val="175000"/>
                      <a:alpha val="40000"/>
                    </a:schemeClr>
                  </a:glow>
                </a:effectLst>
                <a:latin typeface="Calibri" pitchFamily="34" charset="0"/>
                <a:cs typeface="Calibri" pitchFamily="34" charset="0"/>
              </a:rPr>
              <a:t>brief review</a:t>
            </a:r>
            <a:r>
              <a:rPr lang="en-US" dirty="0" smtClean="0">
                <a:effectLst>
                  <a:glow rad="228600">
                    <a:schemeClr val="accent3">
                      <a:satMod val="175000"/>
                      <a:alpha val="40000"/>
                    </a:schemeClr>
                  </a:glow>
                </a:effectLst>
                <a:latin typeface="Calibri" pitchFamily="34" charset="0"/>
                <a:cs typeface="Calibri" pitchFamily="34" charset="0"/>
              </a:rPr>
              <a:t> of what we learned from Matthew 5:17-48 as it relates to New Covenant Theology.</a:t>
            </a:r>
          </a:p>
          <a:p>
            <a:pPr lvl="1"/>
            <a:r>
              <a:rPr lang="en-US" dirty="0" smtClean="0">
                <a:effectLst>
                  <a:glow rad="228600">
                    <a:schemeClr val="accent3">
                      <a:satMod val="175000"/>
                      <a:alpha val="40000"/>
                    </a:schemeClr>
                  </a:glow>
                </a:effectLst>
                <a:latin typeface="Calibri" pitchFamily="34" charset="0"/>
                <a:cs typeface="Calibri" pitchFamily="34" charset="0"/>
              </a:rPr>
              <a:t>After that, I would like to present some </a:t>
            </a:r>
            <a:r>
              <a:rPr lang="en-US" dirty="0">
                <a:effectLst>
                  <a:glow rad="228600">
                    <a:schemeClr val="accent3">
                      <a:satMod val="175000"/>
                      <a:alpha val="40000"/>
                    </a:schemeClr>
                  </a:glow>
                </a:effectLst>
                <a:latin typeface="Calibri" pitchFamily="34" charset="0"/>
                <a:cs typeface="Calibri" pitchFamily="34" charset="0"/>
              </a:rPr>
              <a:t>comments </a:t>
            </a:r>
            <a:r>
              <a:rPr lang="en-US" dirty="0" smtClean="0">
                <a:effectLst>
                  <a:glow rad="228600">
                    <a:schemeClr val="accent3">
                      <a:satMod val="175000"/>
                      <a:alpha val="40000"/>
                    </a:schemeClr>
                  </a:glow>
                </a:effectLst>
                <a:latin typeface="Calibri" pitchFamily="34" charset="0"/>
                <a:cs typeface="Calibri" pitchFamily="34" charset="0"/>
              </a:rPr>
              <a:t>on Matthew </a:t>
            </a:r>
            <a:r>
              <a:rPr lang="en-US" dirty="0">
                <a:effectLst>
                  <a:glow rad="228600">
                    <a:schemeClr val="accent3">
                      <a:satMod val="175000"/>
                      <a:alpha val="40000"/>
                    </a:schemeClr>
                  </a:glow>
                </a:effectLst>
                <a:latin typeface="Calibri" pitchFamily="34" charset="0"/>
                <a:cs typeface="Calibri" pitchFamily="34" charset="0"/>
              </a:rPr>
              <a:t>5:17-48 from </a:t>
            </a:r>
            <a:r>
              <a:rPr lang="en-US" dirty="0" smtClean="0">
                <a:effectLst>
                  <a:glow rad="228600">
                    <a:schemeClr val="accent3">
                      <a:satMod val="175000"/>
                      <a:alpha val="40000"/>
                    </a:schemeClr>
                  </a:glow>
                </a:effectLst>
                <a:latin typeface="Calibri" pitchFamily="34" charset="0"/>
                <a:cs typeface="Calibri" pitchFamily="34" charset="0"/>
              </a:rPr>
              <a:t>a respected Biblical scholar who has</a:t>
            </a:r>
            <a:r>
              <a:rPr lang="en-US" dirty="0" smtClean="0">
                <a:effectLst>
                  <a:glow rad="228600">
                    <a:schemeClr val="accent3">
                      <a:satMod val="175000"/>
                      <a:alpha val="40000"/>
                    </a:schemeClr>
                  </a:glow>
                </a:effectLst>
                <a:latin typeface="Calibri" pitchFamily="34" charset="0"/>
                <a:cs typeface="Calibri" pitchFamily="34" charset="0"/>
              </a:rPr>
              <a:t> an </a:t>
            </a:r>
            <a:r>
              <a:rPr lang="en-US" b="1" dirty="0" smtClean="0">
                <a:effectLst>
                  <a:glow rad="228600">
                    <a:schemeClr val="accent3">
                      <a:satMod val="175000"/>
                      <a:alpha val="40000"/>
                    </a:schemeClr>
                  </a:glow>
                </a:effectLst>
                <a:latin typeface="Calibri" pitchFamily="34" charset="0"/>
                <a:cs typeface="Calibri" pitchFamily="34" charset="0"/>
              </a:rPr>
              <a:t>opposing</a:t>
            </a:r>
            <a:r>
              <a:rPr lang="en-US" dirty="0" smtClean="0">
                <a:effectLst>
                  <a:glow rad="228600">
                    <a:schemeClr val="accent3">
                      <a:satMod val="175000"/>
                      <a:alpha val="40000"/>
                    </a:schemeClr>
                  </a:glow>
                </a:effectLst>
                <a:latin typeface="Calibri" pitchFamily="34" charset="0"/>
                <a:cs typeface="Calibri" pitchFamily="34" charset="0"/>
              </a:rPr>
              <a:t> </a:t>
            </a:r>
            <a:r>
              <a:rPr lang="en-US" b="1" dirty="0" smtClean="0">
                <a:effectLst>
                  <a:glow rad="228600">
                    <a:schemeClr val="accent3">
                      <a:satMod val="175000"/>
                      <a:alpha val="40000"/>
                    </a:schemeClr>
                  </a:glow>
                </a:effectLst>
                <a:latin typeface="Calibri" pitchFamily="34" charset="0"/>
                <a:cs typeface="Calibri" pitchFamily="34" charset="0"/>
              </a:rPr>
              <a:t>viewpoint</a:t>
            </a:r>
            <a:r>
              <a:rPr lang="en-US" dirty="0" smtClean="0">
                <a:effectLst>
                  <a:glow rad="228600">
                    <a:schemeClr val="accent3">
                      <a:satMod val="175000"/>
                      <a:alpha val="40000"/>
                    </a:schemeClr>
                  </a:glow>
                </a:effectLst>
                <a:latin typeface="Calibri" pitchFamily="34" charset="0"/>
                <a:cs typeface="Calibri" pitchFamily="34" charset="0"/>
              </a:rPr>
              <a:t> on this passage.</a:t>
            </a:r>
          </a:p>
          <a:p>
            <a:endParaRPr lang="en-US" sz="3400" dirty="0">
              <a:effectLst>
                <a:glow rad="228600">
                  <a:schemeClr val="accent3">
                    <a:satMod val="175000"/>
                    <a:alpha val="40000"/>
                  </a:schemeClr>
                </a:glow>
              </a:effectLst>
              <a:latin typeface="Calibri" pitchFamily="34" charset="0"/>
              <a:cs typeface="Calibri" pitchFamily="34" charset="0"/>
            </a:endParaRPr>
          </a:p>
        </p:txBody>
      </p:sp>
    </p:spTree>
    <p:extLst>
      <p:ext uri="{BB962C8B-B14F-4D97-AF65-F5344CB8AC3E}">
        <p14:creationId xmlns:p14="http://schemas.microsoft.com/office/powerpoint/2010/main" val="1261173889"/>
      </p:ext>
    </p:extLst>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chor="t">
            <a:noAutofit/>
          </a:bodyPr>
          <a:lstStyle/>
          <a:p>
            <a:r>
              <a:rPr lang="en-US" sz="3200" b="1" dirty="0" smtClean="0">
                <a:effectLst>
                  <a:glow rad="228600">
                    <a:schemeClr val="accent3">
                      <a:satMod val="175000"/>
                      <a:alpha val="40000"/>
                    </a:schemeClr>
                  </a:glow>
                </a:effectLst>
                <a:latin typeface="Calibri" pitchFamily="34" charset="0"/>
                <a:cs typeface="Calibri" pitchFamily="34" charset="0"/>
              </a:rPr>
              <a:t>Brief Review of Mat</a:t>
            </a:r>
            <a:r>
              <a:rPr lang="en-US" sz="3200" b="1" dirty="0">
                <a:effectLst>
                  <a:glow rad="228600">
                    <a:schemeClr val="accent3">
                      <a:satMod val="175000"/>
                      <a:alpha val="40000"/>
                    </a:schemeClr>
                  </a:glow>
                </a:effectLst>
                <a:latin typeface="Calibri" pitchFamily="34" charset="0"/>
                <a:cs typeface="Calibri" pitchFamily="34" charset="0"/>
              </a:rPr>
              <a:t>. </a:t>
            </a:r>
            <a:r>
              <a:rPr lang="en-US" sz="3200" b="1" dirty="0" smtClean="0">
                <a:effectLst>
                  <a:glow rad="228600">
                    <a:schemeClr val="accent3">
                      <a:satMod val="175000"/>
                      <a:alpha val="40000"/>
                    </a:schemeClr>
                  </a:glow>
                </a:effectLst>
                <a:latin typeface="Calibri" pitchFamily="34" charset="0"/>
                <a:cs typeface="Calibri" pitchFamily="34" charset="0"/>
              </a:rPr>
              <a:t>5:17-48</a:t>
            </a:r>
            <a:endParaRPr lang="en-US" sz="3200" b="1" dirty="0">
              <a:effectLst>
                <a:glow rad="228600">
                  <a:schemeClr val="accent3">
                    <a:satMod val="175000"/>
                    <a:alpha val="40000"/>
                  </a:schemeClr>
                </a:glow>
              </a:effectLst>
              <a:latin typeface="Calibri" pitchFamily="34" charset="0"/>
              <a:cs typeface="Calibri" pitchFamily="34" charset="0"/>
            </a:endParaRPr>
          </a:p>
        </p:txBody>
      </p:sp>
      <p:sp>
        <p:nvSpPr>
          <p:cNvPr id="5" name="Content Placeholder 4"/>
          <p:cNvSpPr>
            <a:spLocks noGrp="1"/>
          </p:cNvSpPr>
          <p:nvPr>
            <p:ph idx="1"/>
          </p:nvPr>
        </p:nvSpPr>
        <p:spPr>
          <a:xfrm>
            <a:off x="457200" y="609600"/>
            <a:ext cx="8229600" cy="6248400"/>
          </a:xfrm>
        </p:spPr>
        <p:txBody>
          <a:bodyPr>
            <a:normAutofit fontScale="85000" lnSpcReduction="20000"/>
          </a:bodyPr>
          <a:lstStyle/>
          <a:p>
            <a:pPr eaLnBrk="1" hangingPunct="1"/>
            <a:r>
              <a:rPr lang="en-US" dirty="0" smtClean="0">
                <a:latin typeface="Calibri" pitchFamily="34" charset="0"/>
                <a:cs typeface="Calibri" pitchFamily="34" charset="0"/>
              </a:rPr>
              <a:t>In Matthew 5:17-48, we saw that:</a:t>
            </a:r>
            <a:endParaRPr lang="en-US" dirty="0" smtClean="0">
              <a:latin typeface="Calibri" pitchFamily="34" charset="0"/>
              <a:cs typeface="Calibri" pitchFamily="34" charset="0"/>
            </a:endParaRPr>
          </a:p>
          <a:p>
            <a:pPr lvl="1" eaLnBrk="1" hangingPunct="1"/>
            <a:r>
              <a:rPr lang="en-US" dirty="0" smtClean="0">
                <a:latin typeface="Calibri" pitchFamily="34" charset="0"/>
                <a:cs typeface="Calibri" pitchFamily="34" charset="0"/>
              </a:rPr>
              <a:t>Jesus tells us that he has </a:t>
            </a:r>
            <a:r>
              <a:rPr lang="en-US" b="1" i="1" dirty="0" smtClean="0">
                <a:latin typeface="Calibri" pitchFamily="34" charset="0"/>
                <a:cs typeface="Calibri" pitchFamily="34" charset="0"/>
              </a:rPr>
              <a:t>not</a:t>
            </a:r>
            <a:r>
              <a:rPr lang="en-US" dirty="0" smtClean="0">
                <a:latin typeface="Calibri" pitchFamily="34" charset="0"/>
                <a:cs typeface="Calibri" pitchFamily="34" charset="0"/>
              </a:rPr>
              <a:t> come to set aside the OT scriptures as though they were of no value or importance.</a:t>
            </a:r>
          </a:p>
          <a:p>
            <a:pPr lvl="1" eaLnBrk="1" hangingPunct="1"/>
            <a:r>
              <a:rPr lang="en-US" dirty="0" smtClean="0">
                <a:latin typeface="Calibri" pitchFamily="34" charset="0"/>
                <a:cs typeface="Calibri" pitchFamily="34" charset="0"/>
              </a:rPr>
              <a:t>The purpose of the OT scriptures </a:t>
            </a:r>
            <a:r>
              <a:rPr lang="en-US" dirty="0" smtClean="0">
                <a:latin typeface="Calibri" pitchFamily="34" charset="0"/>
                <a:cs typeface="Calibri" pitchFamily="34" charset="0"/>
              </a:rPr>
              <a:t>and the </a:t>
            </a:r>
            <a:r>
              <a:rPr lang="en-US" dirty="0" smtClean="0">
                <a:latin typeface="Calibri" pitchFamily="34" charset="0"/>
                <a:cs typeface="Calibri" pitchFamily="34" charset="0"/>
              </a:rPr>
              <a:t>commandments within them </a:t>
            </a:r>
            <a:r>
              <a:rPr lang="en-US" dirty="0" smtClean="0">
                <a:latin typeface="Calibri" pitchFamily="34" charset="0"/>
                <a:cs typeface="Calibri" pitchFamily="34" charset="0"/>
              </a:rPr>
              <a:t>was </a:t>
            </a:r>
            <a:r>
              <a:rPr lang="en-US" dirty="0" smtClean="0">
                <a:latin typeface="Calibri" pitchFamily="34" charset="0"/>
                <a:cs typeface="Calibri" pitchFamily="34" charset="0"/>
              </a:rPr>
              <a:t>to </a:t>
            </a:r>
            <a:r>
              <a:rPr lang="en-US" b="1" i="1" dirty="0" smtClean="0">
                <a:latin typeface="Calibri" pitchFamily="34" charset="0"/>
                <a:cs typeface="Calibri" pitchFamily="34" charset="0"/>
              </a:rPr>
              <a:t>point</a:t>
            </a:r>
            <a:r>
              <a:rPr lang="en-US" dirty="0" smtClean="0">
                <a:latin typeface="Calibri" pitchFamily="34" charset="0"/>
                <a:cs typeface="Calibri" pitchFamily="34" charset="0"/>
              </a:rPr>
              <a:t> to Jesus as the one who </a:t>
            </a:r>
            <a:r>
              <a:rPr lang="en-US" b="1" i="1" dirty="0" smtClean="0">
                <a:latin typeface="Calibri" pitchFamily="34" charset="0"/>
                <a:cs typeface="Calibri" pitchFamily="34" charset="0"/>
              </a:rPr>
              <a:t>fulfills</a:t>
            </a:r>
            <a:r>
              <a:rPr lang="en-US" dirty="0" smtClean="0">
                <a:latin typeface="Calibri" pitchFamily="34" charset="0"/>
                <a:cs typeface="Calibri" pitchFamily="34" charset="0"/>
              </a:rPr>
              <a:t> them.</a:t>
            </a:r>
          </a:p>
          <a:p>
            <a:pPr lvl="1" eaLnBrk="1" hangingPunct="1"/>
            <a:r>
              <a:rPr lang="en-US" dirty="0" smtClean="0">
                <a:latin typeface="Calibri" pitchFamily="34" charset="0"/>
                <a:cs typeface="Calibri" pitchFamily="34" charset="0"/>
              </a:rPr>
              <a:t>Jesus then, takes us through a series of six examples, where he shows us how to “keep” the OT commandments by listening to </a:t>
            </a:r>
            <a:r>
              <a:rPr lang="en-US" b="1" i="1" dirty="0" smtClean="0">
                <a:latin typeface="Calibri" pitchFamily="34" charset="0"/>
                <a:cs typeface="Calibri" pitchFamily="34" charset="0"/>
              </a:rPr>
              <a:t>him</a:t>
            </a:r>
            <a:r>
              <a:rPr lang="en-US" dirty="0" smtClean="0">
                <a:latin typeface="Calibri" pitchFamily="34" charset="0"/>
                <a:cs typeface="Calibri" pitchFamily="34" charset="0"/>
              </a:rPr>
              <a:t> and doing what </a:t>
            </a:r>
            <a:r>
              <a:rPr lang="en-US" b="1" i="1" dirty="0" smtClean="0">
                <a:latin typeface="Calibri" pitchFamily="34" charset="0"/>
                <a:cs typeface="Calibri" pitchFamily="34" charset="0"/>
              </a:rPr>
              <a:t>he</a:t>
            </a:r>
            <a:r>
              <a:rPr lang="en-US" dirty="0" smtClean="0">
                <a:latin typeface="Calibri" pitchFamily="34" charset="0"/>
                <a:cs typeface="Calibri" pitchFamily="34" charset="0"/>
              </a:rPr>
              <a:t> says. </a:t>
            </a:r>
          </a:p>
          <a:p>
            <a:pPr eaLnBrk="1" hangingPunct="1"/>
            <a:r>
              <a:rPr lang="en-US" dirty="0">
                <a:latin typeface="Calibri" pitchFamily="34" charset="0"/>
                <a:cs typeface="Calibri" pitchFamily="34" charset="0"/>
              </a:rPr>
              <a:t>In each of the six </a:t>
            </a:r>
            <a:r>
              <a:rPr lang="en-US" dirty="0" smtClean="0">
                <a:latin typeface="Calibri" pitchFamily="34" charset="0"/>
                <a:cs typeface="Calibri" pitchFamily="34" charset="0"/>
              </a:rPr>
              <a:t>examples Jesus </a:t>
            </a:r>
            <a:r>
              <a:rPr lang="en-US" dirty="0">
                <a:latin typeface="Calibri" pitchFamily="34" charset="0"/>
                <a:cs typeface="Calibri" pitchFamily="34" charset="0"/>
              </a:rPr>
              <a:t>follows the same pattern: </a:t>
            </a:r>
          </a:p>
          <a:p>
            <a:pPr lvl="1" eaLnBrk="1" hangingPunct="1"/>
            <a:r>
              <a:rPr lang="en-US" dirty="0">
                <a:latin typeface="Calibri" pitchFamily="34" charset="0"/>
                <a:cs typeface="Calibri" pitchFamily="34" charset="0"/>
              </a:rPr>
              <a:t>He begins by saying: “</a:t>
            </a:r>
            <a:r>
              <a:rPr lang="en-US" i="1" dirty="0">
                <a:solidFill>
                  <a:srgbClr val="0070C0"/>
                </a:solidFill>
                <a:effectLst>
                  <a:glow rad="228600">
                    <a:schemeClr val="accent3">
                      <a:satMod val="175000"/>
                      <a:alpha val="40000"/>
                    </a:schemeClr>
                  </a:glow>
                </a:effectLst>
                <a:latin typeface="Cambria" pitchFamily="18" charset="0"/>
              </a:rPr>
              <a:t>You have heard that it was said to those of old…</a:t>
            </a:r>
            <a:r>
              <a:rPr lang="en-US" dirty="0">
                <a:latin typeface="Calibri" pitchFamily="34" charset="0"/>
                <a:cs typeface="Calibri" pitchFamily="34" charset="0"/>
              </a:rPr>
              <a:t>”</a:t>
            </a:r>
          </a:p>
          <a:p>
            <a:pPr lvl="1" eaLnBrk="1" hangingPunct="1"/>
            <a:r>
              <a:rPr lang="en-US" dirty="0">
                <a:latin typeface="Calibri" pitchFamily="34" charset="0"/>
                <a:cs typeface="Calibri" pitchFamily="34" charset="0"/>
              </a:rPr>
              <a:t>Quotes </a:t>
            </a:r>
            <a:r>
              <a:rPr lang="en-US" dirty="0" smtClean="0">
                <a:latin typeface="Calibri" pitchFamily="34" charset="0"/>
                <a:cs typeface="Calibri" pitchFamily="34" charset="0"/>
              </a:rPr>
              <a:t>or paraphrases an OT command(s)</a:t>
            </a:r>
            <a:endParaRPr lang="en-US" dirty="0">
              <a:latin typeface="Calibri" pitchFamily="34" charset="0"/>
              <a:cs typeface="Calibri" pitchFamily="34" charset="0"/>
            </a:endParaRPr>
          </a:p>
          <a:p>
            <a:pPr lvl="1" eaLnBrk="1" hangingPunct="1"/>
            <a:r>
              <a:rPr lang="en-US" dirty="0">
                <a:latin typeface="Calibri" pitchFamily="34" charset="0"/>
                <a:cs typeface="Calibri" pitchFamily="34" charset="0"/>
              </a:rPr>
              <a:t>Then says: “</a:t>
            </a:r>
            <a:r>
              <a:rPr lang="en-US" i="1" dirty="0">
                <a:solidFill>
                  <a:srgbClr val="0070C0"/>
                </a:solidFill>
                <a:effectLst>
                  <a:glow rad="228600">
                    <a:schemeClr val="accent3">
                      <a:satMod val="175000"/>
                      <a:alpha val="40000"/>
                    </a:schemeClr>
                  </a:glow>
                </a:effectLst>
                <a:latin typeface="Cambria" pitchFamily="18" charset="0"/>
              </a:rPr>
              <a:t>But I say to you…</a:t>
            </a:r>
            <a:r>
              <a:rPr lang="en-US" dirty="0">
                <a:latin typeface="Calibri" pitchFamily="34" charset="0"/>
                <a:cs typeface="Calibri" pitchFamily="34" charset="0"/>
              </a:rPr>
              <a:t>” at which point he adds to, upgrades, and, in some cases, even </a:t>
            </a:r>
            <a:r>
              <a:rPr lang="en-US" b="1" i="1" dirty="0">
                <a:latin typeface="Calibri" pitchFamily="34" charset="0"/>
                <a:cs typeface="Calibri" pitchFamily="34" charset="0"/>
              </a:rPr>
              <a:t>does away</a:t>
            </a:r>
            <a:r>
              <a:rPr lang="en-US" dirty="0">
                <a:latin typeface="Calibri" pitchFamily="34" charset="0"/>
                <a:cs typeface="Calibri" pitchFamily="34" charset="0"/>
              </a:rPr>
              <a:t> with the OT command.</a:t>
            </a:r>
          </a:p>
        </p:txBody>
      </p:sp>
    </p:spTree>
    <p:extLst>
      <p:ext uri="{BB962C8B-B14F-4D97-AF65-F5344CB8AC3E}">
        <p14:creationId xmlns:p14="http://schemas.microsoft.com/office/powerpoint/2010/main" val="1407376931"/>
      </p:ext>
    </p:extLst>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p:cTn id="35"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 calcmode="lin" valueType="num">
                                      <p:cBhvr>
                                        <p:cTn id="42"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5">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p:cTn id="49"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chor="t">
            <a:noAutofit/>
          </a:bodyPr>
          <a:lstStyle/>
          <a:p>
            <a:r>
              <a:rPr lang="en-US" sz="3200" b="1" dirty="0">
                <a:effectLst>
                  <a:glow rad="228600">
                    <a:schemeClr val="accent3">
                      <a:satMod val="175000"/>
                      <a:alpha val="40000"/>
                    </a:schemeClr>
                  </a:glow>
                </a:effectLst>
                <a:latin typeface="Calibri" pitchFamily="34" charset="0"/>
                <a:cs typeface="Calibri" pitchFamily="34" charset="0"/>
              </a:rPr>
              <a:t>Brief Review of Mat. 5:17-48</a:t>
            </a:r>
            <a:endParaRPr lang="en-US" sz="3200" b="1" dirty="0">
              <a:effectLst>
                <a:glow rad="228600">
                  <a:schemeClr val="accent3">
                    <a:satMod val="175000"/>
                    <a:alpha val="40000"/>
                  </a:schemeClr>
                </a:glow>
              </a:effectLst>
              <a:latin typeface="Calibri" pitchFamily="34" charset="0"/>
              <a:cs typeface="Calibri" pitchFamily="34" charset="0"/>
            </a:endParaRPr>
          </a:p>
        </p:txBody>
      </p:sp>
      <p:sp>
        <p:nvSpPr>
          <p:cNvPr id="5" name="Content Placeholder 4"/>
          <p:cNvSpPr>
            <a:spLocks noGrp="1"/>
          </p:cNvSpPr>
          <p:nvPr>
            <p:ph idx="1"/>
          </p:nvPr>
        </p:nvSpPr>
        <p:spPr>
          <a:xfrm>
            <a:off x="76200" y="533400"/>
            <a:ext cx="8991600" cy="533400"/>
          </a:xfrm>
        </p:spPr>
        <p:txBody>
          <a:bodyPr>
            <a:normAutofit/>
          </a:bodyPr>
          <a:lstStyle/>
          <a:p>
            <a:pPr marL="0" indent="0" eaLnBrk="1" hangingPunct="1">
              <a:buNone/>
            </a:pPr>
            <a:r>
              <a:rPr lang="en-US" sz="2800" dirty="0" smtClean="0">
                <a:latin typeface="Calibri" pitchFamily="34" charset="0"/>
                <a:cs typeface="Calibri" pitchFamily="34" charset="0"/>
              </a:rPr>
              <a:t>Here is a Summary of Jesus’ six examples</a:t>
            </a:r>
            <a:r>
              <a:rPr lang="en-US" sz="2800" dirty="0" smtClean="0">
                <a:latin typeface="Calibri" pitchFamily="34" charset="0"/>
                <a:cs typeface="Calibri" pitchFamily="34" charset="0"/>
              </a:rPr>
              <a:t>:</a:t>
            </a:r>
          </a:p>
        </p:txBody>
      </p:sp>
    </p:spTree>
    <p:extLst>
      <p:ext uri="{BB962C8B-B14F-4D97-AF65-F5344CB8AC3E}">
        <p14:creationId xmlns:p14="http://schemas.microsoft.com/office/powerpoint/2010/main" val="3956201035"/>
      </p:ext>
    </p:extLst>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chor="t">
            <a:noAutofit/>
          </a:bodyPr>
          <a:lstStyle/>
          <a:p>
            <a:r>
              <a:rPr lang="en-US" sz="3200" b="1" dirty="0">
                <a:effectLst>
                  <a:glow rad="228600">
                    <a:schemeClr val="accent3">
                      <a:satMod val="175000"/>
                      <a:alpha val="40000"/>
                    </a:schemeClr>
                  </a:glow>
                </a:effectLst>
                <a:latin typeface="Calibri" pitchFamily="34" charset="0"/>
                <a:cs typeface="Calibri" pitchFamily="34" charset="0"/>
              </a:rPr>
              <a:t>Brief Review of Mat. 5:17-48</a:t>
            </a:r>
            <a:endParaRPr lang="en-US" sz="3200" b="1" dirty="0">
              <a:effectLst>
                <a:glow rad="228600">
                  <a:schemeClr val="accent3">
                    <a:satMod val="175000"/>
                    <a:alpha val="40000"/>
                  </a:schemeClr>
                </a:glow>
              </a:effectLst>
              <a:latin typeface="Calibri" pitchFamily="34" charset="0"/>
              <a:cs typeface="Calibri" pitchFamily="34" charset="0"/>
            </a:endParaRPr>
          </a:p>
        </p:txBody>
      </p:sp>
      <p:sp>
        <p:nvSpPr>
          <p:cNvPr id="5" name="Content Placeholder 4"/>
          <p:cNvSpPr>
            <a:spLocks noGrp="1"/>
          </p:cNvSpPr>
          <p:nvPr>
            <p:ph idx="1"/>
          </p:nvPr>
        </p:nvSpPr>
        <p:spPr>
          <a:xfrm>
            <a:off x="76200" y="533400"/>
            <a:ext cx="8991600" cy="533400"/>
          </a:xfrm>
        </p:spPr>
        <p:txBody>
          <a:bodyPr>
            <a:normAutofit/>
          </a:bodyPr>
          <a:lstStyle/>
          <a:p>
            <a:pPr marL="0" indent="0" eaLnBrk="1" hangingPunct="1">
              <a:buNone/>
            </a:pPr>
            <a:r>
              <a:rPr lang="en-US" sz="2800" dirty="0" smtClean="0">
                <a:latin typeface="Calibri" pitchFamily="34" charset="0"/>
                <a:cs typeface="Calibri" pitchFamily="34" charset="0"/>
              </a:rPr>
              <a:t>Here is a Summary of Jesus’ six examples</a:t>
            </a:r>
            <a:r>
              <a:rPr lang="en-US" sz="2800" dirty="0" smtClean="0">
                <a:latin typeface="Calibri" pitchFamily="34" charset="0"/>
                <a:cs typeface="Calibri" pitchFamily="34" charset="0"/>
              </a:rPr>
              <a:t>:</a:t>
            </a:r>
          </a:p>
        </p:txBody>
      </p:sp>
      <p:graphicFrame>
        <p:nvGraphicFramePr>
          <p:cNvPr id="3" name="Table 2"/>
          <p:cNvGraphicFramePr>
            <a:graphicFrameLocks noGrp="1"/>
          </p:cNvGraphicFramePr>
          <p:nvPr>
            <p:extLst>
              <p:ext uri="{D42A27DB-BD31-4B8C-83A1-F6EECF244321}">
                <p14:modId xmlns:p14="http://schemas.microsoft.com/office/powerpoint/2010/main" val="4241316814"/>
              </p:ext>
            </p:extLst>
          </p:nvPr>
        </p:nvGraphicFramePr>
        <p:xfrm>
          <a:off x="76200" y="1143000"/>
          <a:ext cx="8991600" cy="1573491"/>
        </p:xfrm>
        <a:graphic>
          <a:graphicData uri="http://schemas.openxmlformats.org/drawingml/2006/table">
            <a:tbl>
              <a:tblPr firstRow="1" bandRow="1">
                <a:tableStyleId>{00A15C55-8517-42AA-B614-E9B94910E393}</a:tableStyleId>
              </a:tblPr>
              <a:tblGrid>
                <a:gridCol w="3244392"/>
                <a:gridCol w="5747208"/>
              </a:tblGrid>
              <a:tr h="72005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effectLst>
                            <a:outerShdw blurRad="38100" dist="38100" dir="2700000" algn="tl">
                              <a:srgbClr val="000000">
                                <a:alpha val="43137"/>
                              </a:srgbClr>
                            </a:outerShdw>
                          </a:effectLst>
                        </a:rPr>
                        <a:t>The OT Command</a:t>
                      </a:r>
                    </a:p>
                  </a:txBody>
                  <a:tcPr/>
                </a:tc>
                <a:tc>
                  <a:txBody>
                    <a:bodyPr/>
                    <a:lstStyle/>
                    <a:p>
                      <a:pPr algn="ctr"/>
                      <a:r>
                        <a:rPr lang="en-US" sz="1600" dirty="0" smtClean="0">
                          <a:effectLst>
                            <a:outerShdw blurRad="38100" dist="38100" dir="2700000" algn="tl">
                              <a:srgbClr val="000000">
                                <a:alpha val="43137"/>
                              </a:srgbClr>
                            </a:outerShdw>
                          </a:effectLst>
                        </a:rPr>
                        <a:t>What Jesus Does to the Command</a:t>
                      </a:r>
                      <a:endParaRPr lang="en-US" sz="1600" dirty="0">
                        <a:effectLst>
                          <a:outerShdw blurRad="38100" dist="38100" dir="2700000" algn="tl">
                            <a:srgbClr val="000000">
                              <a:alpha val="43137"/>
                            </a:srgbClr>
                          </a:outerShdw>
                        </a:effectLst>
                      </a:endParaRPr>
                    </a:p>
                  </a:txBody>
                  <a:tcPr/>
                </a:tc>
              </a:tr>
              <a:tr h="8534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#1 - </a:t>
                      </a:r>
                      <a:r>
                        <a:rPr lang="en-US" sz="1600" dirty="0" smtClean="0"/>
                        <a:t>You </a:t>
                      </a:r>
                      <a:r>
                        <a:rPr lang="en-US" sz="1600" dirty="0" smtClean="0"/>
                        <a:t>Shall Not Murder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70C0"/>
                          </a:solidFill>
                        </a:rPr>
                        <a:t>(Exodus 20:13)</a:t>
                      </a:r>
                    </a:p>
                  </a:txBody>
                  <a:tcPr/>
                </a:tc>
                <a:tc>
                  <a:txBody>
                    <a:bodyPr/>
                    <a:lstStyle/>
                    <a:p>
                      <a:pPr marL="285750" indent="-285750">
                        <a:buFont typeface="Arial" panose="020B0604020202020204" pitchFamily="34" charset="0"/>
                        <a:buChar char="•"/>
                      </a:pPr>
                      <a:r>
                        <a:rPr lang="en-US" sz="1600" dirty="0" smtClean="0"/>
                        <a:t>Jesus </a:t>
                      </a:r>
                      <a:r>
                        <a:rPr lang="en-US" sz="1600" b="1" i="1" dirty="0" smtClean="0"/>
                        <a:t>extends</a:t>
                      </a:r>
                      <a:r>
                        <a:rPr lang="en-US" sz="1600" baseline="0" dirty="0" smtClean="0"/>
                        <a:t> the prohibition against murder to a prohibition against unrighteous anger.</a:t>
                      </a:r>
                      <a:endParaRPr lang="en-US" sz="1600" dirty="0"/>
                    </a:p>
                  </a:txBody>
                  <a:tcPr/>
                </a:tc>
              </a:tr>
            </a:tbl>
          </a:graphicData>
        </a:graphic>
      </p:graphicFrame>
    </p:spTree>
    <p:extLst>
      <p:ext uri="{BB962C8B-B14F-4D97-AF65-F5344CB8AC3E}">
        <p14:creationId xmlns:p14="http://schemas.microsoft.com/office/powerpoint/2010/main" val="4247804719"/>
      </p:ext>
    </p:extLst>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chor="t">
            <a:noAutofit/>
          </a:bodyPr>
          <a:lstStyle/>
          <a:p>
            <a:r>
              <a:rPr lang="en-US" sz="3200" b="1" dirty="0">
                <a:effectLst>
                  <a:glow rad="228600">
                    <a:schemeClr val="accent3">
                      <a:satMod val="175000"/>
                      <a:alpha val="40000"/>
                    </a:schemeClr>
                  </a:glow>
                </a:effectLst>
                <a:latin typeface="Calibri" pitchFamily="34" charset="0"/>
                <a:cs typeface="Calibri" pitchFamily="34" charset="0"/>
              </a:rPr>
              <a:t>Brief Review of Mat. 5:17-48</a:t>
            </a:r>
            <a:endParaRPr lang="en-US" sz="3200" b="1" dirty="0">
              <a:effectLst>
                <a:glow rad="228600">
                  <a:schemeClr val="accent3">
                    <a:satMod val="175000"/>
                    <a:alpha val="40000"/>
                  </a:schemeClr>
                </a:glow>
              </a:effectLst>
              <a:latin typeface="Calibri" pitchFamily="34" charset="0"/>
              <a:cs typeface="Calibri" pitchFamily="34" charset="0"/>
            </a:endParaRPr>
          </a:p>
        </p:txBody>
      </p:sp>
      <p:sp>
        <p:nvSpPr>
          <p:cNvPr id="5" name="Content Placeholder 4"/>
          <p:cNvSpPr>
            <a:spLocks noGrp="1"/>
          </p:cNvSpPr>
          <p:nvPr>
            <p:ph idx="1"/>
          </p:nvPr>
        </p:nvSpPr>
        <p:spPr>
          <a:xfrm>
            <a:off x="76200" y="533400"/>
            <a:ext cx="8991600" cy="533400"/>
          </a:xfrm>
        </p:spPr>
        <p:txBody>
          <a:bodyPr>
            <a:normAutofit/>
          </a:bodyPr>
          <a:lstStyle/>
          <a:p>
            <a:pPr marL="0" indent="0" eaLnBrk="1" hangingPunct="1">
              <a:buNone/>
            </a:pPr>
            <a:r>
              <a:rPr lang="en-US" sz="2800" dirty="0" smtClean="0">
                <a:latin typeface="Calibri" pitchFamily="34" charset="0"/>
                <a:cs typeface="Calibri" pitchFamily="34" charset="0"/>
              </a:rPr>
              <a:t>Here is a Summary of Jesus’ six examples</a:t>
            </a:r>
            <a:r>
              <a:rPr lang="en-US" sz="2800" dirty="0" smtClean="0">
                <a:latin typeface="Calibri" pitchFamily="34" charset="0"/>
                <a:cs typeface="Calibri" pitchFamily="34" charset="0"/>
              </a:rPr>
              <a:t>:</a:t>
            </a:r>
          </a:p>
        </p:txBody>
      </p:sp>
      <p:graphicFrame>
        <p:nvGraphicFramePr>
          <p:cNvPr id="3" name="Table 2"/>
          <p:cNvGraphicFramePr>
            <a:graphicFrameLocks noGrp="1"/>
          </p:cNvGraphicFramePr>
          <p:nvPr>
            <p:extLst>
              <p:ext uri="{D42A27DB-BD31-4B8C-83A1-F6EECF244321}">
                <p14:modId xmlns:p14="http://schemas.microsoft.com/office/powerpoint/2010/main" val="3110038261"/>
              </p:ext>
            </p:extLst>
          </p:nvPr>
        </p:nvGraphicFramePr>
        <p:xfrm>
          <a:off x="76200" y="1143000"/>
          <a:ext cx="8991600" cy="2335491"/>
        </p:xfrm>
        <a:graphic>
          <a:graphicData uri="http://schemas.openxmlformats.org/drawingml/2006/table">
            <a:tbl>
              <a:tblPr firstRow="1" bandRow="1">
                <a:tableStyleId>{00A15C55-8517-42AA-B614-E9B94910E393}</a:tableStyleId>
              </a:tblPr>
              <a:tblGrid>
                <a:gridCol w="3244392"/>
                <a:gridCol w="5747208"/>
              </a:tblGrid>
              <a:tr h="72005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effectLst>
                            <a:outerShdw blurRad="38100" dist="38100" dir="2700000" algn="tl">
                              <a:srgbClr val="000000">
                                <a:alpha val="43137"/>
                              </a:srgbClr>
                            </a:outerShdw>
                          </a:effectLst>
                        </a:rPr>
                        <a:t>The OT Command</a:t>
                      </a:r>
                    </a:p>
                  </a:txBody>
                  <a:tcPr/>
                </a:tc>
                <a:tc>
                  <a:txBody>
                    <a:bodyPr/>
                    <a:lstStyle/>
                    <a:p>
                      <a:pPr algn="ctr"/>
                      <a:r>
                        <a:rPr lang="en-US" sz="1600" dirty="0" smtClean="0">
                          <a:effectLst>
                            <a:outerShdw blurRad="38100" dist="38100" dir="2700000" algn="tl">
                              <a:srgbClr val="000000">
                                <a:alpha val="43137"/>
                              </a:srgbClr>
                            </a:outerShdw>
                          </a:effectLst>
                        </a:rPr>
                        <a:t>What Jesus Does to the Command</a:t>
                      </a:r>
                      <a:endParaRPr lang="en-US" sz="1600" dirty="0">
                        <a:effectLst>
                          <a:outerShdw blurRad="38100" dist="38100" dir="2700000" algn="tl">
                            <a:srgbClr val="000000">
                              <a:alpha val="43137"/>
                            </a:srgbClr>
                          </a:outerShdw>
                        </a:effectLst>
                      </a:endParaRPr>
                    </a:p>
                  </a:txBody>
                  <a:tcPr/>
                </a:tc>
              </a:tr>
              <a:tr h="8534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#1 - </a:t>
                      </a:r>
                      <a:r>
                        <a:rPr lang="en-US" sz="1600" dirty="0" smtClean="0"/>
                        <a:t>You </a:t>
                      </a:r>
                      <a:r>
                        <a:rPr lang="en-US" sz="1600" dirty="0" smtClean="0"/>
                        <a:t>Shall Not Murder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70C0"/>
                          </a:solidFill>
                        </a:rPr>
                        <a:t>(Exodus 20:13)</a:t>
                      </a:r>
                    </a:p>
                  </a:txBody>
                  <a:tcPr/>
                </a:tc>
                <a:tc>
                  <a:txBody>
                    <a:bodyPr/>
                    <a:lstStyle/>
                    <a:p>
                      <a:pPr marL="285750" indent="-285750">
                        <a:buFont typeface="Arial" panose="020B0604020202020204" pitchFamily="34" charset="0"/>
                        <a:buChar char="•"/>
                      </a:pPr>
                      <a:r>
                        <a:rPr lang="en-US" sz="1600" dirty="0" smtClean="0"/>
                        <a:t>Jesus </a:t>
                      </a:r>
                      <a:r>
                        <a:rPr lang="en-US" sz="1600" b="1" i="1" dirty="0" smtClean="0"/>
                        <a:t>extends</a:t>
                      </a:r>
                      <a:r>
                        <a:rPr lang="en-US" sz="1600" baseline="0" dirty="0" smtClean="0"/>
                        <a:t> the prohibition against murder to a prohibition against unrighteous anger.</a:t>
                      </a:r>
                      <a:endParaRPr lang="en-US" sz="1600" dirty="0"/>
                    </a:p>
                  </a:txBody>
                  <a:tcPr/>
                </a:tc>
              </a:tr>
              <a:tr h="762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#2 - </a:t>
                      </a:r>
                      <a:r>
                        <a:rPr lang="en-US" sz="1600" dirty="0" smtClean="0"/>
                        <a:t>You </a:t>
                      </a:r>
                      <a:r>
                        <a:rPr lang="en-US" sz="1600" dirty="0" smtClean="0"/>
                        <a:t>Shall Not Commit Adultery </a:t>
                      </a:r>
                      <a:r>
                        <a:rPr lang="en-US" sz="1600" kern="1200" dirty="0" smtClean="0">
                          <a:solidFill>
                            <a:srgbClr val="0070C0"/>
                          </a:solidFill>
                          <a:latin typeface="+mn-lt"/>
                          <a:ea typeface="+mn-ea"/>
                          <a:cs typeface="+mn-cs"/>
                        </a:rPr>
                        <a:t>(Exodus 20:14)</a:t>
                      </a:r>
                      <a:endParaRPr lang="en-US" sz="1600" kern="1200" dirty="0">
                        <a:solidFill>
                          <a:srgbClr val="0070C0"/>
                        </a:solidFill>
                        <a:latin typeface="+mn-lt"/>
                        <a:ea typeface="+mn-ea"/>
                        <a:cs typeface="+mn-cs"/>
                      </a:endParaRPr>
                    </a:p>
                  </a:txBody>
                  <a:tcPr/>
                </a:tc>
                <a:tc>
                  <a:txBody>
                    <a:bodyPr/>
                    <a:lstStyle/>
                    <a:p>
                      <a:pPr marL="285750" indent="-285750">
                        <a:buFont typeface="Arial" panose="020B0604020202020204" pitchFamily="34" charset="0"/>
                        <a:buChar char="•"/>
                      </a:pPr>
                      <a:r>
                        <a:rPr lang="en-US" sz="1600" baseline="0" dirty="0" smtClean="0"/>
                        <a:t>Jesus </a:t>
                      </a:r>
                      <a:r>
                        <a:rPr lang="en-US" sz="1600" b="1" i="1" baseline="0" dirty="0" smtClean="0"/>
                        <a:t>extends</a:t>
                      </a:r>
                      <a:r>
                        <a:rPr lang="en-US" sz="1600" baseline="0" dirty="0" smtClean="0"/>
                        <a:t> the prohibition against adultery to a prohibition against </a:t>
                      </a:r>
                      <a:r>
                        <a:rPr lang="en-US" sz="1600" baseline="0" dirty="0" smtClean="0"/>
                        <a:t>sexual lust</a:t>
                      </a:r>
                      <a:r>
                        <a:rPr lang="en-US" sz="1600" baseline="0" dirty="0" smtClean="0"/>
                        <a:t>.</a:t>
                      </a:r>
                      <a:endParaRPr lang="en-US" sz="1600" dirty="0"/>
                    </a:p>
                  </a:txBody>
                  <a:tcPr/>
                </a:tc>
              </a:tr>
            </a:tbl>
          </a:graphicData>
        </a:graphic>
      </p:graphicFrame>
    </p:spTree>
    <p:extLst>
      <p:ext uri="{BB962C8B-B14F-4D97-AF65-F5344CB8AC3E}">
        <p14:creationId xmlns:p14="http://schemas.microsoft.com/office/powerpoint/2010/main" val="3586332684"/>
      </p:ext>
    </p:extLst>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chor="t">
            <a:noAutofit/>
          </a:bodyPr>
          <a:lstStyle/>
          <a:p>
            <a:r>
              <a:rPr lang="en-US" sz="3200" b="1" dirty="0">
                <a:effectLst>
                  <a:glow rad="228600">
                    <a:schemeClr val="accent3">
                      <a:satMod val="175000"/>
                      <a:alpha val="40000"/>
                    </a:schemeClr>
                  </a:glow>
                </a:effectLst>
                <a:latin typeface="Calibri" pitchFamily="34" charset="0"/>
                <a:cs typeface="Calibri" pitchFamily="34" charset="0"/>
              </a:rPr>
              <a:t>Brief Review of Mat. 5:17-48</a:t>
            </a:r>
            <a:endParaRPr lang="en-US" sz="3200" b="1" dirty="0">
              <a:effectLst>
                <a:glow rad="228600">
                  <a:schemeClr val="accent3">
                    <a:satMod val="175000"/>
                    <a:alpha val="40000"/>
                  </a:schemeClr>
                </a:glow>
              </a:effectLst>
              <a:latin typeface="Calibri" pitchFamily="34" charset="0"/>
              <a:cs typeface="Calibri" pitchFamily="34" charset="0"/>
            </a:endParaRPr>
          </a:p>
        </p:txBody>
      </p:sp>
      <p:sp>
        <p:nvSpPr>
          <p:cNvPr id="5" name="Content Placeholder 4"/>
          <p:cNvSpPr>
            <a:spLocks noGrp="1"/>
          </p:cNvSpPr>
          <p:nvPr>
            <p:ph idx="1"/>
          </p:nvPr>
        </p:nvSpPr>
        <p:spPr>
          <a:xfrm>
            <a:off x="76200" y="533400"/>
            <a:ext cx="8991600" cy="533400"/>
          </a:xfrm>
        </p:spPr>
        <p:txBody>
          <a:bodyPr>
            <a:normAutofit/>
          </a:bodyPr>
          <a:lstStyle/>
          <a:p>
            <a:pPr marL="0" indent="0" eaLnBrk="1" hangingPunct="1">
              <a:buNone/>
            </a:pPr>
            <a:r>
              <a:rPr lang="en-US" sz="2800" dirty="0" smtClean="0">
                <a:latin typeface="Calibri" pitchFamily="34" charset="0"/>
                <a:cs typeface="Calibri" pitchFamily="34" charset="0"/>
              </a:rPr>
              <a:t>Here is a Summary of Jesus’ six examples</a:t>
            </a:r>
            <a:r>
              <a:rPr lang="en-US" sz="2800" dirty="0" smtClean="0">
                <a:latin typeface="Calibri" pitchFamily="34" charset="0"/>
                <a:cs typeface="Calibri" pitchFamily="34" charset="0"/>
              </a:rPr>
              <a:t>:</a:t>
            </a:r>
          </a:p>
        </p:txBody>
      </p:sp>
      <p:graphicFrame>
        <p:nvGraphicFramePr>
          <p:cNvPr id="3" name="Table 2"/>
          <p:cNvGraphicFramePr>
            <a:graphicFrameLocks noGrp="1"/>
          </p:cNvGraphicFramePr>
          <p:nvPr>
            <p:extLst>
              <p:ext uri="{D42A27DB-BD31-4B8C-83A1-F6EECF244321}">
                <p14:modId xmlns:p14="http://schemas.microsoft.com/office/powerpoint/2010/main" val="1724417831"/>
              </p:ext>
            </p:extLst>
          </p:nvPr>
        </p:nvGraphicFramePr>
        <p:xfrm>
          <a:off x="76200" y="1143000"/>
          <a:ext cx="8991600" cy="3158451"/>
        </p:xfrm>
        <a:graphic>
          <a:graphicData uri="http://schemas.openxmlformats.org/drawingml/2006/table">
            <a:tbl>
              <a:tblPr firstRow="1" bandRow="1">
                <a:tableStyleId>{00A15C55-8517-42AA-B614-E9B94910E393}</a:tableStyleId>
              </a:tblPr>
              <a:tblGrid>
                <a:gridCol w="3244392"/>
                <a:gridCol w="5747208"/>
              </a:tblGrid>
              <a:tr h="72005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effectLst>
                            <a:outerShdw blurRad="38100" dist="38100" dir="2700000" algn="tl">
                              <a:srgbClr val="000000">
                                <a:alpha val="43137"/>
                              </a:srgbClr>
                            </a:outerShdw>
                          </a:effectLst>
                        </a:rPr>
                        <a:t>The OT Command</a:t>
                      </a:r>
                    </a:p>
                  </a:txBody>
                  <a:tcPr/>
                </a:tc>
                <a:tc>
                  <a:txBody>
                    <a:bodyPr/>
                    <a:lstStyle/>
                    <a:p>
                      <a:pPr algn="ctr"/>
                      <a:r>
                        <a:rPr lang="en-US" sz="1600" dirty="0" smtClean="0">
                          <a:effectLst>
                            <a:outerShdw blurRad="38100" dist="38100" dir="2700000" algn="tl">
                              <a:srgbClr val="000000">
                                <a:alpha val="43137"/>
                              </a:srgbClr>
                            </a:outerShdw>
                          </a:effectLst>
                        </a:rPr>
                        <a:t>What Jesus Does to the Command</a:t>
                      </a:r>
                      <a:endParaRPr lang="en-US" sz="1600" dirty="0">
                        <a:effectLst>
                          <a:outerShdw blurRad="38100" dist="38100" dir="2700000" algn="tl">
                            <a:srgbClr val="000000">
                              <a:alpha val="43137"/>
                            </a:srgbClr>
                          </a:outerShdw>
                        </a:effectLst>
                      </a:endParaRPr>
                    </a:p>
                  </a:txBody>
                  <a:tcPr/>
                </a:tc>
              </a:tr>
              <a:tr h="8534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#1 - </a:t>
                      </a:r>
                      <a:r>
                        <a:rPr lang="en-US" sz="1600" dirty="0" smtClean="0"/>
                        <a:t>You </a:t>
                      </a:r>
                      <a:r>
                        <a:rPr lang="en-US" sz="1600" dirty="0" smtClean="0"/>
                        <a:t>Shall Not Murder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70C0"/>
                          </a:solidFill>
                        </a:rPr>
                        <a:t>(Exodus 20:13)</a:t>
                      </a:r>
                    </a:p>
                  </a:txBody>
                  <a:tcPr/>
                </a:tc>
                <a:tc>
                  <a:txBody>
                    <a:bodyPr/>
                    <a:lstStyle/>
                    <a:p>
                      <a:pPr marL="285750" indent="-285750">
                        <a:buFont typeface="Arial" panose="020B0604020202020204" pitchFamily="34" charset="0"/>
                        <a:buChar char="•"/>
                      </a:pPr>
                      <a:r>
                        <a:rPr lang="en-US" sz="1600" dirty="0" smtClean="0"/>
                        <a:t>Jesus </a:t>
                      </a:r>
                      <a:r>
                        <a:rPr lang="en-US" sz="1600" b="1" i="1" dirty="0" smtClean="0"/>
                        <a:t>extends</a:t>
                      </a:r>
                      <a:r>
                        <a:rPr lang="en-US" sz="1600" baseline="0" dirty="0" smtClean="0"/>
                        <a:t> the prohibition against murder to a prohibition against unrighteous anger.</a:t>
                      </a:r>
                      <a:endParaRPr lang="en-US" sz="1600" dirty="0"/>
                    </a:p>
                  </a:txBody>
                  <a:tcPr/>
                </a:tc>
              </a:tr>
              <a:tr h="762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#2 - </a:t>
                      </a:r>
                      <a:r>
                        <a:rPr lang="en-US" sz="1600" dirty="0" smtClean="0"/>
                        <a:t>You </a:t>
                      </a:r>
                      <a:r>
                        <a:rPr lang="en-US" sz="1600" dirty="0" smtClean="0"/>
                        <a:t>Shall Not Commit Adultery </a:t>
                      </a:r>
                      <a:r>
                        <a:rPr lang="en-US" sz="1600" kern="1200" dirty="0" smtClean="0">
                          <a:solidFill>
                            <a:srgbClr val="0070C0"/>
                          </a:solidFill>
                          <a:latin typeface="+mn-lt"/>
                          <a:ea typeface="+mn-ea"/>
                          <a:cs typeface="+mn-cs"/>
                        </a:rPr>
                        <a:t>(Exodus 20:14)</a:t>
                      </a:r>
                      <a:endParaRPr lang="en-US" sz="1600" kern="1200" dirty="0">
                        <a:solidFill>
                          <a:srgbClr val="0070C0"/>
                        </a:solidFill>
                        <a:latin typeface="+mn-lt"/>
                        <a:ea typeface="+mn-ea"/>
                        <a:cs typeface="+mn-cs"/>
                      </a:endParaRPr>
                    </a:p>
                  </a:txBody>
                  <a:tcPr/>
                </a:tc>
                <a:tc>
                  <a:txBody>
                    <a:bodyPr/>
                    <a:lstStyle/>
                    <a:p>
                      <a:pPr marL="285750" indent="-285750">
                        <a:buFont typeface="Arial" panose="020B0604020202020204" pitchFamily="34" charset="0"/>
                        <a:buChar char="•"/>
                      </a:pPr>
                      <a:r>
                        <a:rPr lang="en-US" sz="1600" baseline="0" dirty="0" smtClean="0"/>
                        <a:t>Jesus </a:t>
                      </a:r>
                      <a:r>
                        <a:rPr lang="en-US" sz="1600" b="1" i="1" baseline="0" dirty="0" smtClean="0"/>
                        <a:t>extends</a:t>
                      </a:r>
                      <a:r>
                        <a:rPr lang="en-US" sz="1600" baseline="0" dirty="0" smtClean="0"/>
                        <a:t> the prohibition against adultery to a prohibition against </a:t>
                      </a:r>
                      <a:r>
                        <a:rPr lang="en-US" sz="1600" baseline="0" dirty="0" smtClean="0"/>
                        <a:t>sexual lust</a:t>
                      </a:r>
                      <a:r>
                        <a:rPr lang="en-US" sz="1600" baseline="0" dirty="0" smtClean="0"/>
                        <a:t>.</a:t>
                      </a:r>
                      <a:endParaRPr lang="en-US" sz="1600" dirty="0"/>
                    </a:p>
                  </a:txBody>
                  <a:tcPr/>
                </a:tc>
              </a:tr>
              <a:tr h="4134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#3 - </a:t>
                      </a:r>
                      <a:r>
                        <a:rPr lang="en-US" sz="1600" dirty="0" smtClean="0"/>
                        <a:t>Give </a:t>
                      </a:r>
                      <a:r>
                        <a:rPr lang="en-US" sz="1600" dirty="0" smtClean="0"/>
                        <a:t>Her a Certificate of Divorce  </a:t>
                      </a:r>
                      <a:endParaRPr lang="en-US" sz="16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rgbClr val="0070C0"/>
                          </a:solidFill>
                          <a:latin typeface="+mn-lt"/>
                          <a:ea typeface="+mn-ea"/>
                          <a:cs typeface="+mn-cs"/>
                        </a:rPr>
                        <a:t>(</a:t>
                      </a:r>
                      <a:r>
                        <a:rPr lang="en-US" sz="1600" kern="1200" dirty="0" smtClean="0">
                          <a:solidFill>
                            <a:srgbClr val="0070C0"/>
                          </a:solidFill>
                          <a:latin typeface="+mn-lt"/>
                          <a:ea typeface="+mn-ea"/>
                          <a:cs typeface="+mn-cs"/>
                        </a:rPr>
                        <a:t>Deut. 24:1-4)</a:t>
                      </a:r>
                      <a:endParaRPr lang="en-US" sz="1600" kern="1200" dirty="0">
                        <a:solidFill>
                          <a:srgbClr val="0070C0"/>
                        </a:solidFill>
                        <a:latin typeface="+mn-lt"/>
                        <a:ea typeface="+mn-ea"/>
                        <a:cs typeface="+mn-cs"/>
                      </a:endParaRPr>
                    </a:p>
                  </a:txBody>
                  <a:tcPr/>
                </a:tc>
                <a:tc>
                  <a:txBody>
                    <a:bodyPr/>
                    <a:lstStyle/>
                    <a:p>
                      <a:pPr marL="285750" indent="-285750">
                        <a:buFont typeface="Arial" panose="020B0604020202020204" pitchFamily="34" charset="0"/>
                        <a:buChar char="•"/>
                      </a:pPr>
                      <a:r>
                        <a:rPr lang="en-US" sz="1600" baseline="0" dirty="0" smtClean="0"/>
                        <a:t>Jesus </a:t>
                      </a:r>
                      <a:r>
                        <a:rPr lang="en-US" sz="1600" b="1" i="1" baseline="0" dirty="0" smtClean="0"/>
                        <a:t>upgrades</a:t>
                      </a:r>
                      <a:r>
                        <a:rPr lang="en-US" sz="1600" baseline="0" dirty="0" smtClean="0"/>
                        <a:t> the OT restriction on divorce to something much stricter: </a:t>
                      </a:r>
                      <a:r>
                        <a:rPr lang="en-US" sz="1600" baseline="0" dirty="0" smtClean="0"/>
                        <a:t>No </a:t>
                      </a:r>
                      <a:r>
                        <a:rPr lang="en-US" sz="1600" baseline="0" dirty="0" smtClean="0"/>
                        <a:t>divorce allowed (except for infidelity on the part of the spouse) </a:t>
                      </a:r>
                    </a:p>
                  </a:txBody>
                  <a:tcPr/>
                </a:tc>
              </a:tr>
            </a:tbl>
          </a:graphicData>
        </a:graphic>
      </p:graphicFrame>
    </p:spTree>
    <p:extLst>
      <p:ext uri="{BB962C8B-B14F-4D97-AF65-F5344CB8AC3E}">
        <p14:creationId xmlns:p14="http://schemas.microsoft.com/office/powerpoint/2010/main" val="2564890284"/>
      </p:ext>
    </p:extLst>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chor="t">
            <a:noAutofit/>
          </a:bodyPr>
          <a:lstStyle/>
          <a:p>
            <a:r>
              <a:rPr lang="en-US" sz="3200" b="1" dirty="0">
                <a:effectLst>
                  <a:glow rad="228600">
                    <a:schemeClr val="accent3">
                      <a:satMod val="175000"/>
                      <a:alpha val="40000"/>
                    </a:schemeClr>
                  </a:glow>
                </a:effectLst>
                <a:latin typeface="Calibri" pitchFamily="34" charset="0"/>
                <a:cs typeface="Calibri" pitchFamily="34" charset="0"/>
              </a:rPr>
              <a:t>Brief Review of Mat. 5:17-48</a:t>
            </a:r>
            <a:endParaRPr lang="en-US" sz="3200" b="1" dirty="0">
              <a:effectLst>
                <a:glow rad="228600">
                  <a:schemeClr val="accent3">
                    <a:satMod val="175000"/>
                    <a:alpha val="40000"/>
                  </a:schemeClr>
                </a:glow>
              </a:effectLst>
              <a:latin typeface="Calibri" pitchFamily="34" charset="0"/>
              <a:cs typeface="Calibri" pitchFamily="34" charset="0"/>
            </a:endParaRPr>
          </a:p>
        </p:txBody>
      </p:sp>
      <p:sp>
        <p:nvSpPr>
          <p:cNvPr id="5" name="Content Placeholder 4"/>
          <p:cNvSpPr>
            <a:spLocks noGrp="1"/>
          </p:cNvSpPr>
          <p:nvPr>
            <p:ph idx="1"/>
          </p:nvPr>
        </p:nvSpPr>
        <p:spPr>
          <a:xfrm>
            <a:off x="76200" y="533400"/>
            <a:ext cx="8991600" cy="533400"/>
          </a:xfrm>
        </p:spPr>
        <p:txBody>
          <a:bodyPr>
            <a:normAutofit/>
          </a:bodyPr>
          <a:lstStyle/>
          <a:p>
            <a:pPr marL="0" indent="0" eaLnBrk="1" hangingPunct="1">
              <a:buNone/>
            </a:pPr>
            <a:r>
              <a:rPr lang="en-US" sz="2800" dirty="0" smtClean="0">
                <a:latin typeface="Calibri" pitchFamily="34" charset="0"/>
                <a:cs typeface="Calibri" pitchFamily="34" charset="0"/>
              </a:rPr>
              <a:t>Here is a Summary of Jesus’ six examples</a:t>
            </a:r>
            <a:r>
              <a:rPr lang="en-US" sz="2800" dirty="0" smtClean="0">
                <a:latin typeface="Calibri" pitchFamily="34" charset="0"/>
                <a:cs typeface="Calibri" pitchFamily="34" charset="0"/>
              </a:rPr>
              <a:t>:</a:t>
            </a:r>
          </a:p>
        </p:txBody>
      </p:sp>
      <p:graphicFrame>
        <p:nvGraphicFramePr>
          <p:cNvPr id="3" name="Table 2"/>
          <p:cNvGraphicFramePr>
            <a:graphicFrameLocks noGrp="1"/>
          </p:cNvGraphicFramePr>
          <p:nvPr>
            <p:extLst>
              <p:ext uri="{D42A27DB-BD31-4B8C-83A1-F6EECF244321}">
                <p14:modId xmlns:p14="http://schemas.microsoft.com/office/powerpoint/2010/main" val="1452833155"/>
              </p:ext>
            </p:extLst>
          </p:nvPr>
        </p:nvGraphicFramePr>
        <p:xfrm>
          <a:off x="76200" y="1143000"/>
          <a:ext cx="8991600" cy="3737571"/>
        </p:xfrm>
        <a:graphic>
          <a:graphicData uri="http://schemas.openxmlformats.org/drawingml/2006/table">
            <a:tbl>
              <a:tblPr firstRow="1" bandRow="1">
                <a:tableStyleId>{00A15C55-8517-42AA-B614-E9B94910E393}</a:tableStyleId>
              </a:tblPr>
              <a:tblGrid>
                <a:gridCol w="3244392"/>
                <a:gridCol w="5747208"/>
              </a:tblGrid>
              <a:tr h="72005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effectLst>
                            <a:outerShdw blurRad="38100" dist="38100" dir="2700000" algn="tl">
                              <a:srgbClr val="000000">
                                <a:alpha val="43137"/>
                              </a:srgbClr>
                            </a:outerShdw>
                          </a:effectLst>
                        </a:rPr>
                        <a:t>The OT Command</a:t>
                      </a:r>
                    </a:p>
                  </a:txBody>
                  <a:tcPr/>
                </a:tc>
                <a:tc>
                  <a:txBody>
                    <a:bodyPr/>
                    <a:lstStyle/>
                    <a:p>
                      <a:pPr algn="ctr"/>
                      <a:r>
                        <a:rPr lang="en-US" sz="1600" dirty="0" smtClean="0">
                          <a:effectLst>
                            <a:outerShdw blurRad="38100" dist="38100" dir="2700000" algn="tl">
                              <a:srgbClr val="000000">
                                <a:alpha val="43137"/>
                              </a:srgbClr>
                            </a:outerShdw>
                          </a:effectLst>
                        </a:rPr>
                        <a:t>What Jesus Does to the Command</a:t>
                      </a:r>
                      <a:endParaRPr lang="en-US" sz="1600" dirty="0">
                        <a:effectLst>
                          <a:outerShdw blurRad="38100" dist="38100" dir="2700000" algn="tl">
                            <a:srgbClr val="000000">
                              <a:alpha val="43137"/>
                            </a:srgbClr>
                          </a:outerShdw>
                        </a:effectLst>
                      </a:endParaRPr>
                    </a:p>
                  </a:txBody>
                  <a:tcPr/>
                </a:tc>
              </a:tr>
              <a:tr h="8534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#1 - </a:t>
                      </a:r>
                      <a:r>
                        <a:rPr lang="en-US" sz="1600" dirty="0" smtClean="0"/>
                        <a:t>You </a:t>
                      </a:r>
                      <a:r>
                        <a:rPr lang="en-US" sz="1600" dirty="0" smtClean="0"/>
                        <a:t>Shall Not Murder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70C0"/>
                          </a:solidFill>
                        </a:rPr>
                        <a:t>(Exodus 20:13)</a:t>
                      </a:r>
                    </a:p>
                  </a:txBody>
                  <a:tcPr/>
                </a:tc>
                <a:tc>
                  <a:txBody>
                    <a:bodyPr/>
                    <a:lstStyle/>
                    <a:p>
                      <a:pPr marL="285750" indent="-285750">
                        <a:buFont typeface="Arial" panose="020B0604020202020204" pitchFamily="34" charset="0"/>
                        <a:buChar char="•"/>
                      </a:pPr>
                      <a:r>
                        <a:rPr lang="en-US" sz="1600" dirty="0" smtClean="0"/>
                        <a:t>Jesus </a:t>
                      </a:r>
                      <a:r>
                        <a:rPr lang="en-US" sz="1600" b="1" i="1" dirty="0" smtClean="0"/>
                        <a:t>extends</a:t>
                      </a:r>
                      <a:r>
                        <a:rPr lang="en-US" sz="1600" baseline="0" dirty="0" smtClean="0"/>
                        <a:t> the prohibition against murder to a prohibition against unrighteous anger.</a:t>
                      </a:r>
                      <a:endParaRPr lang="en-US" sz="1600" dirty="0"/>
                    </a:p>
                  </a:txBody>
                  <a:tcPr/>
                </a:tc>
              </a:tr>
              <a:tr h="762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#2 - </a:t>
                      </a:r>
                      <a:r>
                        <a:rPr lang="en-US" sz="1600" dirty="0" smtClean="0"/>
                        <a:t>You </a:t>
                      </a:r>
                      <a:r>
                        <a:rPr lang="en-US" sz="1600" dirty="0" smtClean="0"/>
                        <a:t>Shall Not Commit Adultery </a:t>
                      </a:r>
                      <a:r>
                        <a:rPr lang="en-US" sz="1600" kern="1200" dirty="0" smtClean="0">
                          <a:solidFill>
                            <a:srgbClr val="0070C0"/>
                          </a:solidFill>
                          <a:latin typeface="+mn-lt"/>
                          <a:ea typeface="+mn-ea"/>
                          <a:cs typeface="+mn-cs"/>
                        </a:rPr>
                        <a:t>(Exodus 20:14)</a:t>
                      </a:r>
                      <a:endParaRPr lang="en-US" sz="1600" kern="1200" dirty="0">
                        <a:solidFill>
                          <a:srgbClr val="0070C0"/>
                        </a:solidFill>
                        <a:latin typeface="+mn-lt"/>
                        <a:ea typeface="+mn-ea"/>
                        <a:cs typeface="+mn-cs"/>
                      </a:endParaRPr>
                    </a:p>
                  </a:txBody>
                  <a:tcPr/>
                </a:tc>
                <a:tc>
                  <a:txBody>
                    <a:bodyPr/>
                    <a:lstStyle/>
                    <a:p>
                      <a:pPr marL="285750" indent="-285750">
                        <a:buFont typeface="Arial" panose="020B0604020202020204" pitchFamily="34" charset="0"/>
                        <a:buChar char="•"/>
                      </a:pPr>
                      <a:r>
                        <a:rPr lang="en-US" sz="1600" baseline="0" dirty="0" smtClean="0"/>
                        <a:t>Jesus </a:t>
                      </a:r>
                      <a:r>
                        <a:rPr lang="en-US" sz="1600" b="1" i="1" baseline="0" dirty="0" smtClean="0"/>
                        <a:t>extends</a:t>
                      </a:r>
                      <a:r>
                        <a:rPr lang="en-US" sz="1600" baseline="0" dirty="0" smtClean="0"/>
                        <a:t> the prohibition against adultery to a prohibition against </a:t>
                      </a:r>
                      <a:r>
                        <a:rPr lang="en-US" sz="1600" baseline="0" dirty="0" smtClean="0"/>
                        <a:t>sexual lust</a:t>
                      </a:r>
                      <a:r>
                        <a:rPr lang="en-US" sz="1600" baseline="0" dirty="0" smtClean="0"/>
                        <a:t>.</a:t>
                      </a:r>
                      <a:endParaRPr lang="en-US" sz="1600" dirty="0"/>
                    </a:p>
                  </a:txBody>
                  <a:tcPr/>
                </a:tc>
              </a:tr>
              <a:tr h="4134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#3 - </a:t>
                      </a:r>
                      <a:r>
                        <a:rPr lang="en-US" sz="1600" dirty="0" smtClean="0"/>
                        <a:t>Give </a:t>
                      </a:r>
                      <a:r>
                        <a:rPr lang="en-US" sz="1600" dirty="0" smtClean="0"/>
                        <a:t>Her a Certificate of Divorce  </a:t>
                      </a:r>
                      <a:endParaRPr lang="en-US" sz="16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rgbClr val="0070C0"/>
                          </a:solidFill>
                          <a:latin typeface="+mn-lt"/>
                          <a:ea typeface="+mn-ea"/>
                          <a:cs typeface="+mn-cs"/>
                        </a:rPr>
                        <a:t>(</a:t>
                      </a:r>
                      <a:r>
                        <a:rPr lang="en-US" sz="1600" kern="1200" dirty="0" smtClean="0">
                          <a:solidFill>
                            <a:srgbClr val="0070C0"/>
                          </a:solidFill>
                          <a:latin typeface="+mn-lt"/>
                          <a:ea typeface="+mn-ea"/>
                          <a:cs typeface="+mn-cs"/>
                        </a:rPr>
                        <a:t>Deut. 24:1-4)</a:t>
                      </a:r>
                      <a:endParaRPr lang="en-US" sz="1600" kern="1200" dirty="0">
                        <a:solidFill>
                          <a:srgbClr val="0070C0"/>
                        </a:solidFill>
                        <a:latin typeface="+mn-lt"/>
                        <a:ea typeface="+mn-ea"/>
                        <a:cs typeface="+mn-cs"/>
                      </a:endParaRPr>
                    </a:p>
                  </a:txBody>
                  <a:tcPr/>
                </a:tc>
                <a:tc>
                  <a:txBody>
                    <a:bodyPr/>
                    <a:lstStyle/>
                    <a:p>
                      <a:pPr marL="285750" indent="-285750">
                        <a:buFont typeface="Arial" panose="020B0604020202020204" pitchFamily="34" charset="0"/>
                        <a:buChar char="•"/>
                      </a:pPr>
                      <a:r>
                        <a:rPr lang="en-US" sz="1600" baseline="0" dirty="0" smtClean="0"/>
                        <a:t>Jesus </a:t>
                      </a:r>
                      <a:r>
                        <a:rPr lang="en-US" sz="1600" b="1" i="1" baseline="0" dirty="0" smtClean="0"/>
                        <a:t>upgrades</a:t>
                      </a:r>
                      <a:r>
                        <a:rPr lang="en-US" sz="1600" baseline="0" dirty="0" smtClean="0"/>
                        <a:t> the OT restriction on divorce to something much stricter: </a:t>
                      </a:r>
                      <a:r>
                        <a:rPr lang="en-US" sz="1600" baseline="0" dirty="0" smtClean="0"/>
                        <a:t>No </a:t>
                      </a:r>
                      <a:r>
                        <a:rPr lang="en-US" sz="1600" baseline="0" dirty="0" smtClean="0"/>
                        <a:t>divorce allowed (except for infidelity on the part of the spouse) </a:t>
                      </a:r>
                    </a:p>
                  </a:txBody>
                  <a:tcPr/>
                </a:tc>
              </a:tr>
              <a:tr h="4134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#4 - </a:t>
                      </a:r>
                      <a:r>
                        <a:rPr lang="en-US" sz="1600" dirty="0" smtClean="0"/>
                        <a:t>You </a:t>
                      </a:r>
                      <a:r>
                        <a:rPr lang="en-US" sz="1600" dirty="0" smtClean="0"/>
                        <a:t>Shall Not Swear Falsely </a:t>
                      </a:r>
                      <a:endParaRPr lang="en-US" sz="16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rgbClr val="0070C0"/>
                          </a:solidFill>
                          <a:latin typeface="+mn-lt"/>
                          <a:ea typeface="+mn-ea"/>
                          <a:cs typeface="+mn-cs"/>
                        </a:rPr>
                        <a:t>(</a:t>
                      </a:r>
                      <a:r>
                        <a:rPr lang="en-US" sz="1600" kern="1200" dirty="0" smtClean="0">
                          <a:solidFill>
                            <a:srgbClr val="0070C0"/>
                          </a:solidFill>
                          <a:latin typeface="+mn-lt"/>
                          <a:ea typeface="+mn-ea"/>
                          <a:cs typeface="+mn-cs"/>
                        </a:rPr>
                        <a:t>Lev 19:12, Numbers 30:2)</a:t>
                      </a:r>
                    </a:p>
                  </a:txBody>
                  <a:tcPr/>
                </a:tc>
                <a:tc>
                  <a:txBody>
                    <a:bodyPr/>
                    <a:lstStyle/>
                    <a:p>
                      <a:pPr marL="285750" indent="-285750">
                        <a:buFont typeface="Arial" panose="020B0604020202020204" pitchFamily="34" charset="0"/>
                        <a:buChar char="•"/>
                      </a:pPr>
                      <a:r>
                        <a:rPr lang="en-US" sz="1600" baseline="0" dirty="0" smtClean="0"/>
                        <a:t>Jesus </a:t>
                      </a:r>
                      <a:r>
                        <a:rPr lang="en-US" sz="1600" b="1" i="1" baseline="0" dirty="0" smtClean="0"/>
                        <a:t>replaces</a:t>
                      </a:r>
                      <a:r>
                        <a:rPr lang="en-US" sz="1600" baseline="0" dirty="0" smtClean="0"/>
                        <a:t> all OT laws governing oaths with a simple command to tell the truth.</a:t>
                      </a:r>
                      <a:endParaRPr lang="en-US" sz="1600" dirty="0" smtClean="0"/>
                    </a:p>
                  </a:txBody>
                  <a:tcPr/>
                </a:tc>
              </a:tr>
            </a:tbl>
          </a:graphicData>
        </a:graphic>
      </p:graphicFrame>
    </p:spTree>
    <p:extLst>
      <p:ext uri="{BB962C8B-B14F-4D97-AF65-F5344CB8AC3E}">
        <p14:creationId xmlns:p14="http://schemas.microsoft.com/office/powerpoint/2010/main" val="4248162936"/>
      </p:ext>
    </p:extLst>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sunset">
  <a:themeElements>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suns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uns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unse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unse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unse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unse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unse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unse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unse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unse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unse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unse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_sunset">
  <a:themeElements>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suns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uns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unse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unse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unse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unse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unse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unse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unse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unse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unse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unse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3_sunset">
  <a:themeElements>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suns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uns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unse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unse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unse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unse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unse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unse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unse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unse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unse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unse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4_sunset">
  <a:themeElements>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suns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uns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unse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unse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unse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unse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unse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unse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unse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unse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unse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unse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5_sunset">
  <a:themeElements>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suns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uns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unse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unse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unse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unse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unse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unse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unse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unse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unse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unse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6_sunset">
  <a:themeElements>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suns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uns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unse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unse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unse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unse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unse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unse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unse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unse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unse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unse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7_sunset">
  <a:themeElements>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suns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uns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unse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unse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unse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unse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unse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unse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unse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unse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unse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unse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8_sunset">
  <a:themeElements>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suns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uns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unse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unse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unse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unse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unse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unse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unse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unse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unse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unse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9_sunset">
  <a:themeElements>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suns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uns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unse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unse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unse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unse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unse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unse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unse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unse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unse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unse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0_sunset">
  <a:themeElements>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suns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uns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unse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unse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unse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unse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unse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unse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unse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unse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unse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unse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Rainbow">
  <a:themeElements>
    <a:clrScheme name="Rainbo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ainbow">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ainbo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ainbow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ainbow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ainbow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ainbow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ainbow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ainbow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ainbow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ainbow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ainbow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ainbow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ainbow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1_sunset">
  <a:themeElements>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suns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uns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unse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unse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unse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unse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unse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unse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unse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unse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unse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unse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tars">
  <a:themeElements>
    <a:clrScheme name="Star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r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r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r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r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r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r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r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r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r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r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r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r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r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Moses">
  <a:themeElements>
    <a:clrScheme name="Mos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s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s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s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s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s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s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s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s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s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s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s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s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s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avid">
  <a:themeElements>
    <a:clrScheme name="Davi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avi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avi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avi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avi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avi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avi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avi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avi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avi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avi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avi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avi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avi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Jesus">
  <a:themeElements>
    <a:clrScheme name="Jesu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Jesu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Jesu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Jesu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Jesu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Jesu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Jesu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Jesu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Jesu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Jesu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Jesu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Jesu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Jesu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Jesu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ldnew">
  <a:themeElements>
    <a:clrScheme name="oldne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ldnew">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ldne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ldnew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ldnew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ldnew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ldnew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ldnew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ldnew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ldnew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ldnew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ldnew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ldnew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ldnew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waterfall">
  <a:themeElements>
    <a:clrScheme name="waterfal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aterfal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aterfal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aterfal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aterfal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aterfal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aterfal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aterfal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aterfal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aterfal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aterfal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aterfal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aterfal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aterfal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sunset">
  <a:themeElements>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suns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uns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unse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unse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unse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unse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unse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unse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unse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unse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unse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unse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themeOverride>
</file>

<file path=ppt/theme/themeOverride10.xml><?xml version="1.0" encoding="utf-8"?>
<a:themeOverride xmlns:a="http://schemas.openxmlformats.org/drawingml/2006/main">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themeOverride>
</file>

<file path=ppt/theme/themeOverride11.xml><?xml version="1.0" encoding="utf-8"?>
<a:themeOverride xmlns:a="http://schemas.openxmlformats.org/drawingml/2006/main">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themeOverride>
</file>

<file path=ppt/theme/themeOverride12.xml><?xml version="1.0" encoding="utf-8"?>
<a:themeOverride xmlns:a="http://schemas.openxmlformats.org/drawingml/2006/main">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themeOverride>
</file>

<file path=ppt/theme/themeOverride13.xml><?xml version="1.0" encoding="utf-8"?>
<a:themeOverride xmlns:a="http://schemas.openxmlformats.org/drawingml/2006/main">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themeOverride>
</file>

<file path=ppt/theme/themeOverride14.xml><?xml version="1.0" encoding="utf-8"?>
<a:themeOverride xmlns:a="http://schemas.openxmlformats.org/drawingml/2006/main">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themeOverride>
</file>

<file path=ppt/theme/themeOverride15.xml><?xml version="1.0" encoding="utf-8"?>
<a:themeOverride xmlns:a="http://schemas.openxmlformats.org/drawingml/2006/main">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themeOverride>
</file>

<file path=ppt/theme/themeOverride16.xml><?xml version="1.0" encoding="utf-8"?>
<a:themeOverride xmlns:a="http://schemas.openxmlformats.org/drawingml/2006/main">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themeOverride>
</file>

<file path=ppt/theme/themeOverride17.xml><?xml version="1.0" encoding="utf-8"?>
<a:themeOverride xmlns:a="http://schemas.openxmlformats.org/drawingml/2006/main">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themeOverride>
</file>

<file path=ppt/theme/themeOverride2.xml><?xml version="1.0" encoding="utf-8"?>
<a:themeOverride xmlns:a="http://schemas.openxmlformats.org/drawingml/2006/main">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themeOverride>
</file>

<file path=ppt/theme/themeOverride3.xml><?xml version="1.0" encoding="utf-8"?>
<a:themeOverride xmlns:a="http://schemas.openxmlformats.org/drawingml/2006/main">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themeOverride>
</file>

<file path=ppt/theme/themeOverride4.xml><?xml version="1.0" encoding="utf-8"?>
<a:themeOverride xmlns:a="http://schemas.openxmlformats.org/drawingml/2006/main">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themeOverride>
</file>

<file path=ppt/theme/themeOverride5.xml><?xml version="1.0" encoding="utf-8"?>
<a:themeOverride xmlns:a="http://schemas.openxmlformats.org/drawingml/2006/main">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themeOverride>
</file>

<file path=ppt/theme/themeOverride6.xml><?xml version="1.0" encoding="utf-8"?>
<a:themeOverride xmlns:a="http://schemas.openxmlformats.org/drawingml/2006/main">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themeOverride>
</file>

<file path=ppt/theme/themeOverride7.xml><?xml version="1.0" encoding="utf-8"?>
<a:themeOverride xmlns:a="http://schemas.openxmlformats.org/drawingml/2006/main">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themeOverride>
</file>

<file path=ppt/theme/themeOverride8.xml><?xml version="1.0" encoding="utf-8"?>
<a:themeOverride xmlns:a="http://schemas.openxmlformats.org/drawingml/2006/main">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themeOverride>
</file>

<file path=ppt/theme/themeOverride9.xml><?xml version="1.0" encoding="utf-8"?>
<a:themeOverride xmlns:a="http://schemas.openxmlformats.org/drawingml/2006/main">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themeOverride>
</file>

<file path=docProps/app.xml><?xml version="1.0" encoding="utf-8"?>
<Properties xmlns="http://schemas.openxmlformats.org/officeDocument/2006/extended-properties" xmlns:vt="http://schemas.openxmlformats.org/officeDocument/2006/docPropsVTypes">
  <Template>Maple</Template>
  <TotalTime>52709</TotalTime>
  <Words>2249</Words>
  <Application>Microsoft Office PowerPoint</Application>
  <PresentationFormat>On-screen Show (4:3)</PresentationFormat>
  <Paragraphs>141</Paragraphs>
  <Slides>17</Slides>
  <Notes>0</Notes>
  <HiddenSlides>0</HiddenSlides>
  <MMClips>0</MMClips>
  <ScaleCrop>false</ScaleCrop>
  <HeadingPairs>
    <vt:vector size="4" baseType="variant">
      <vt:variant>
        <vt:lpstr>Theme</vt:lpstr>
      </vt:variant>
      <vt:variant>
        <vt:i4>22</vt:i4>
      </vt:variant>
      <vt:variant>
        <vt:lpstr>Slide Titles</vt:lpstr>
      </vt:variant>
      <vt:variant>
        <vt:i4>17</vt:i4>
      </vt:variant>
    </vt:vector>
  </HeadingPairs>
  <TitlesOfParts>
    <vt:vector size="39" baseType="lpstr">
      <vt:lpstr>Default Design</vt:lpstr>
      <vt:lpstr>Rainbow</vt:lpstr>
      <vt:lpstr>Stars</vt:lpstr>
      <vt:lpstr>Moses</vt:lpstr>
      <vt:lpstr>David</vt:lpstr>
      <vt:lpstr>Jesus</vt:lpstr>
      <vt:lpstr>oldnew</vt:lpstr>
      <vt:lpstr>waterfall</vt:lpstr>
      <vt:lpstr>sunset</vt:lpstr>
      <vt:lpstr>1_sunset</vt:lpstr>
      <vt:lpstr>2_sunset</vt:lpstr>
      <vt:lpstr>3_sunset</vt:lpstr>
      <vt:lpstr>4_sunset</vt:lpstr>
      <vt:lpstr>5_sunset</vt:lpstr>
      <vt:lpstr>6_sunset</vt:lpstr>
      <vt:lpstr>7_sunset</vt:lpstr>
      <vt:lpstr>8_sunset</vt:lpstr>
      <vt:lpstr>9_sunset</vt:lpstr>
      <vt:lpstr>10_sunset</vt:lpstr>
      <vt:lpstr>11_sunset</vt:lpstr>
      <vt:lpstr>12_Default Design</vt:lpstr>
      <vt:lpstr>13_Default Design</vt:lpstr>
      <vt:lpstr>New Covenant Theology</vt:lpstr>
      <vt:lpstr>Questions Raised by New Covenant Theology</vt:lpstr>
      <vt:lpstr>Are OT Laws Binding on Christians Today? (Review)</vt:lpstr>
      <vt:lpstr>Brief Review of Mat. 5:17-48</vt:lpstr>
      <vt:lpstr>Brief Review of Mat. 5:17-48</vt:lpstr>
      <vt:lpstr>Brief Review of Mat. 5:17-48</vt:lpstr>
      <vt:lpstr>Brief Review of Mat. 5:17-48</vt:lpstr>
      <vt:lpstr>Brief Review of Mat. 5:17-48</vt:lpstr>
      <vt:lpstr>Brief Review of Mat. 5:17-48</vt:lpstr>
      <vt:lpstr>Brief Review of Mat. 5:17-48</vt:lpstr>
      <vt:lpstr>Brief Review of Mat. 5:17-48</vt:lpstr>
      <vt:lpstr>Comments on Mat. 5:17-48 From an Opposing Viewpoint</vt:lpstr>
      <vt:lpstr>Comments on Mat. 5:17-48 From an Opposing Viewpoint</vt:lpstr>
      <vt:lpstr>Comments from William Hendriksen (Mat. 5:17-48)</vt:lpstr>
      <vt:lpstr>Comments from William Hendriksen (Mat. 5:17-48)</vt:lpstr>
      <vt:lpstr>Comments from William Hendriksen (Mat. 5:17-48)</vt:lpstr>
      <vt:lpstr>Comments from William Hendriksen (Mat. 5:17-48)</vt:lpstr>
    </vt:vector>
  </TitlesOfParts>
  <Company>ALLTEL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Covenant</dc:title>
  <dc:creator>Bob Connolly</dc:creator>
  <cp:lastModifiedBy>Robert Connolly</cp:lastModifiedBy>
  <cp:revision>1895</cp:revision>
  <dcterms:created xsi:type="dcterms:W3CDTF">2002-05-29T23:51:15Z</dcterms:created>
  <dcterms:modified xsi:type="dcterms:W3CDTF">2017-10-08T22:01:32Z</dcterms:modified>
</cp:coreProperties>
</file>