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9"/>
  </p:notesMasterIdLst>
  <p:sldIdLst>
    <p:sldId id="764" r:id="rId2"/>
    <p:sldId id="701" r:id="rId3"/>
    <p:sldId id="705" r:id="rId4"/>
    <p:sldId id="702" r:id="rId5"/>
    <p:sldId id="703" r:id="rId6"/>
    <p:sldId id="704" r:id="rId7"/>
    <p:sldId id="73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83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BEE3FA-69F3-4228-8B1C-751B7C95028F}" type="datetimeFigureOut">
              <a:rPr lang="en-US" smtClean="0"/>
              <a:pPr/>
              <a:t>9/2/2018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E50334-F2C2-4770-B480-2913F8F0EA4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219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9/2/2018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9/2/2018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9/2/2018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9/2/2018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9/2/2018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9/2/2018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9/2/2018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9/2/2018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9/2/2018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9/2/2018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9/2/2018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499376C-85DB-407B-B965-FC6367A132FF}" type="datetimeFigureOut">
              <a:rPr lang="en-US" smtClean="0"/>
              <a:pPr/>
              <a:t>9/2/2018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Book of Proverbs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2078502"/>
          </a:xfrm>
        </p:spPr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Importance of Work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Proverbs</a:t>
            </a:r>
            <a:endParaRPr lang="en-US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18325122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Purpose of Work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book of Proverbs (and the rest of the Bible) makes it clear that God expects us to work in order to provide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basic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needs and desires and to meet the needs of those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around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us:</a:t>
            </a:r>
          </a:p>
          <a:p>
            <a:pPr lvl="1"/>
            <a:r>
              <a:rPr lang="en-US" sz="27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All hard work brings a profit… </a:t>
            </a:r>
            <a:r>
              <a:rPr lang="en-US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(14:23a NIV)</a:t>
            </a:r>
          </a:p>
          <a:p>
            <a:pPr lvl="1"/>
            <a:r>
              <a:rPr lang="en-US" sz="27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He who works his land will have abundant food… </a:t>
            </a:r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(12:11a NIV)</a:t>
            </a:r>
          </a:p>
          <a:p>
            <a:pPr lvl="1"/>
            <a:r>
              <a:rPr lang="en-US" sz="27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He </a:t>
            </a:r>
            <a:r>
              <a:rPr lang="en-US" sz="27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who gathers in summer is a prudent son, but he who sleeps in harvest is a son who brings shame. </a:t>
            </a:r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(10:5)</a:t>
            </a:r>
          </a:p>
          <a:p>
            <a:pPr lvl="1"/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Let 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the thief no longer steal, but rather </a:t>
            </a:r>
            <a:r>
              <a:rPr lang="en-US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let him labor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, doing </a:t>
            </a:r>
            <a:r>
              <a:rPr lang="en-US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honest work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with his own hands, so that he may have something to </a:t>
            </a:r>
            <a:r>
              <a:rPr lang="en-US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share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with anyone in need.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(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Eph. 4:28)</a:t>
            </a:r>
          </a:p>
          <a:p>
            <a:pPr lvl="1"/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lvl="1"/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lvl="1"/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lvl="1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6869732"/>
      </p:ext>
    </p:extLst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Purpose of Work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 requires a certain degree of 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skill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Proverbs tells us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those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become very skillful in their work will reap great benefits:</a:t>
            </a:r>
          </a:p>
          <a:p>
            <a:pPr lvl="1"/>
            <a:r>
              <a:rPr lang="en-US" sz="27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Do you see a man skillful in his work? He will stand before kings; he will not stand before obscure men. </a:t>
            </a:r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(22:29)</a:t>
            </a:r>
          </a:p>
          <a:p>
            <a:pPr lvl="1"/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lvl="1"/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lvl="1"/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lvl="1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18001535"/>
      </p:ext>
    </p:extLst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Purpose of Work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Because we live in a fallen world,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everything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around us has a tendency to wear out, break, fall apart, become messy and overgrown, etc.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only through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that we can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counteract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this natural tendency of things in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fallen world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go “downhill”:</a:t>
            </a:r>
          </a:p>
          <a:p>
            <a:pPr lvl="1"/>
            <a:r>
              <a:rPr lang="en-US" sz="27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 went past the field of the sluggard, past the vineyard of the man who lacks judgment; thorns had come up everywhere, the ground was covered with weeds, and the stone wall was in ruins. I applied my heart to what I observed and learned a lesson from what I saw: A little sleep, a little slumber, a little folding of the hands to rest-- and poverty will come on you like a bandit and scarcity like an armed man. </a:t>
            </a:r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(24:30-34 NIV)</a:t>
            </a:r>
          </a:p>
          <a:p>
            <a:pPr lvl="1"/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lvl="1"/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lvl="1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87102649"/>
      </p:ext>
    </p:extLst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Biggest Obstacle to Work</a:t>
            </a:r>
            <a:endParaRPr lang="en-US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While the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fall of man brought many 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external obstacles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our ability to do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work,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the 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biggest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obstacle to work is the 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internal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obstacle that comes out of our own sinful hearts - the sin of 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laziness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:</a:t>
            </a:r>
          </a:p>
          <a:p>
            <a:pPr lvl="1"/>
            <a:r>
              <a:rPr lang="en-US" sz="27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Laziness</a:t>
            </a:r>
            <a:r>
              <a:rPr lang="en-US" sz="27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brings on a deep sleep, and </a:t>
            </a:r>
            <a:r>
              <a:rPr lang="en-US" sz="27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the idle person will go hungry</a:t>
            </a:r>
            <a:r>
              <a:rPr lang="en-US" sz="27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. </a:t>
            </a:r>
            <a:r>
              <a:rPr lang="en-US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(</a:t>
            </a:r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19:15 NET)</a:t>
            </a:r>
          </a:p>
          <a:p>
            <a:pPr lvl="1"/>
            <a:r>
              <a:rPr lang="en-US" sz="27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The </a:t>
            </a:r>
            <a:r>
              <a:rPr lang="en-US" sz="27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desire of the sluggard kills him</a:t>
            </a:r>
            <a:r>
              <a:rPr lang="en-US" sz="27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, for his hands refuse to labor. All day long he craves and </a:t>
            </a:r>
            <a:r>
              <a:rPr lang="en-US" sz="27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craves... </a:t>
            </a:r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(</a:t>
            </a:r>
            <a:r>
              <a:rPr lang="en-US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21:25-26a)</a:t>
            </a:r>
            <a:endParaRPr lang="en-US" sz="2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lvl="1"/>
            <a:r>
              <a:rPr lang="en-US" sz="27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The way of the sluggard is blocked</a:t>
            </a:r>
            <a:r>
              <a:rPr lang="en-US" sz="27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with thorns, but the path of the upright is a highway. </a:t>
            </a:r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(15:19 NIV)</a:t>
            </a: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lvl="1"/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lvl="1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71302466"/>
      </p:ext>
    </p:extLst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Biggest Obstacle to Work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in his kind providence has arranged our world in such a way that a man must work in order to meet his needs.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Because God has set things up in this way, all men have a natural incentive to work and not become lazy:</a:t>
            </a:r>
          </a:p>
          <a:p>
            <a:pPr lvl="1"/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The laborer's appetite works for him; his hunger drives him on.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(16:26 NIV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Well meaning Christians sometimes interfere with this natural incentive by giving financial help to a person who is lazy and unwilling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because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see that person is poor (and perhaps hungry).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giving to such a person, though you have good intentions, you may actually be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hurting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person that you intended to help!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lvl="1"/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lvl="1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0500030"/>
      </p:ext>
    </p:extLst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Importance of Work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does this apply to our kids?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 your children the value and virtue of hard work.</a:t>
            </a:r>
          </a:p>
          <a:p>
            <a:pPr lvl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 your children skills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encourage them to develop skills on their own.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 your children responsibilities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an early age. Teach them how to tidy up after themselves and leave things better than they found them.</a:t>
            </a:r>
          </a:p>
          <a:p>
            <a:pPr lvl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Incentivize your children to work for the things they want. Don’t just give them everything.</a:t>
            </a:r>
          </a:p>
          <a:p>
            <a:pPr lvl="1"/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Train [your children] to a habit of always redeeming the time… I believe that idleness has lead to more sin than almost any other habit that could be named… It is the still waters that become stagnant and impure: the running moving streams are always clear… The active moving mind is a hard mark for the devil to shoot at.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(J. C. Ryle)</a:t>
            </a:r>
          </a:p>
          <a:p>
            <a:pPr lvl="1"/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lvl="1"/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lvl="1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44206745"/>
      </p:ext>
    </p:extLst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89829</TotalTime>
  <Words>750</Words>
  <Application>Microsoft Office PowerPoint</Application>
  <PresentationFormat>On-screen Show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The Book of Proverbs</vt:lpstr>
      <vt:lpstr>The Purpose of Work</vt:lpstr>
      <vt:lpstr>The Purpose of Work</vt:lpstr>
      <vt:lpstr>The Purpose of Work</vt:lpstr>
      <vt:lpstr>The Biggest Obstacle to Work</vt:lpstr>
      <vt:lpstr>The Biggest Obstacle to Work</vt:lpstr>
      <vt:lpstr>The Importance of 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rsconnolly</dc:creator>
  <cp:lastModifiedBy>Robert Connolly</cp:lastModifiedBy>
  <cp:revision>2140</cp:revision>
  <dcterms:created xsi:type="dcterms:W3CDTF">2011-01-13T01:13:42Z</dcterms:created>
  <dcterms:modified xsi:type="dcterms:W3CDTF">2018-09-02T23:40:20Z</dcterms:modified>
</cp:coreProperties>
</file>