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844" r:id="rId2"/>
    <p:sldId id="815" r:id="rId3"/>
    <p:sldId id="81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7/9/2016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Wise, Godly Children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858000" cy="17526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Your Child to Obey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Rebellion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Righteousness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Aiming for the Heart</a:t>
            </a:r>
          </a:p>
          <a:p>
            <a:endParaRPr lang="en-US" dirty="0"/>
          </a:p>
        </p:txBody>
      </p:sp>
      <p:pic>
        <p:nvPicPr>
          <p:cNvPr id="102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24" y="4800600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66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Love is not preoccupied with the interests of the self (</a:t>
            </a:r>
            <a:r>
              <a:rPr lang="en-US" altLang="en-US" sz="3600" dirty="0" smtClean="0"/>
              <a:t>13:5b)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Seeks the things of God and what will make most for His honor and Glory; and the things of Christ and what relate to the spread of his Gospel and the enlargement of His kingdom; and also the things of other men, the temporal and spiritual welfare of the saints: such look not only on their own things, and are concerned for them, but also upon the things of others, which they likewise care for.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Gill)</a:t>
            </a:r>
          </a:p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When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God’s agape [love] is shed abroad in a man’s heart through the Holy Spirit (Romans 5:5) his life gains a new center. The emphasis is transferred from his own ego to Christ.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(Thiselton quoting A.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Nygren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p. 1051)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Throughout the NT we see that love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looking for its own advantage, but for the good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Christ did not please himself. . 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(Romans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15:3)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Nobody should seek his own good, but the good of others.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Cor.10:24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475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Love is not preoccupied with the interests of the self (</a:t>
            </a:r>
            <a:r>
              <a:rPr lang="en-US" altLang="en-US" sz="3600" dirty="0" smtClean="0"/>
              <a:t>13:5b)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apply to our kids?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help our kids think through what brings glory and honor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them that they not only need to be responsible and look after their own needs, but also to look out for others.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they profess to be Christians themselves, encourage them to talk to others about the gospel.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585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94155</TotalTime>
  <Words>304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How to Raise Wise, Godly Children</vt:lpstr>
      <vt:lpstr>Love is not preoccupied with the interests of the self (13:5b)</vt:lpstr>
      <vt:lpstr>Love is not preoccupied with the interests of the self (13:5b)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2272</cp:revision>
  <dcterms:created xsi:type="dcterms:W3CDTF">2011-01-13T01:13:42Z</dcterms:created>
  <dcterms:modified xsi:type="dcterms:W3CDTF">2016-07-10T22:08:00Z</dcterms:modified>
</cp:coreProperties>
</file>