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964" r:id="rId2"/>
    <p:sldId id="965" r:id="rId3"/>
    <p:sldId id="966" r:id="rId4"/>
    <p:sldId id="967" r:id="rId5"/>
    <p:sldId id="929" r:id="rId6"/>
    <p:sldId id="930" r:id="rId7"/>
    <p:sldId id="935" r:id="rId8"/>
    <p:sldId id="941" r:id="rId9"/>
    <p:sldId id="942" r:id="rId10"/>
    <p:sldId id="9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1981200"/>
          </a:xfrm>
        </p:spPr>
        <p:txBody>
          <a:bodyPr anchor="t">
            <a:normAutofit fontScale="90000"/>
          </a:bodyPr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Raise Children to Become Wise</a:t>
            </a: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Responsible, Godly Adults</a:t>
            </a:r>
            <a:endParaRPr 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858000" cy="1752600"/>
          </a:xfrm>
        </p:spPr>
        <p:txBody>
          <a:bodyPr>
            <a:normAutofit fontScale="92500" lnSpcReduction="20000"/>
          </a:bodyPr>
          <a:lstStyle/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Your Child to Obey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Rebellion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Righteousness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Aiming for the Heart</a:t>
            </a:r>
          </a:p>
          <a:p>
            <a:endParaRPr lang="en-US" dirty="0"/>
          </a:p>
        </p:txBody>
      </p:sp>
      <p:pic>
        <p:nvPicPr>
          <p:cNvPr id="1026" name="Picture 2" descr="C:\Users\Robert\AppData\Local\Microsoft\Windows\INetCache\IE\0FJ7KN5Y\Check_mark_23x20_0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24" y="4800600"/>
            <a:ext cx="204788" cy="19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75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on Audio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Video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us where (and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land on the continuum between: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 who restrict their kids from watching almost anything for fear that they will be harmed by what they see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 make no effort whatsoever to monitor or restrict what their kids watch?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movies/videos/programs, etc. that you have seen that you would recommend to the class?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811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“Tools” for Training in Righteousness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Spanking/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Teaching/Instructing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Rebuking/Correcting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Activities 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 by Personal Example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79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Activities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in the process of looking at three types of developmental activities: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936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Activities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1319"/>
            <a:ext cx="8229600" cy="3926286"/>
          </a:xfrm>
        </p:spPr>
      </p:pic>
    </p:spTree>
    <p:extLst>
      <p:ext uri="{BB962C8B-B14F-4D97-AF65-F5344CB8AC3E}">
        <p14:creationId xmlns:p14="http://schemas.microsoft.com/office/powerpoint/2010/main" val="2594777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look at several areas of recreation:</a:t>
            </a:r>
          </a:p>
          <a:p>
            <a:pPr lvl="1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</a:t>
            </a:r>
          </a:p>
          <a:p>
            <a:pPr lvl="1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</a:p>
          <a:p>
            <a:pPr lvl="1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/ Video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Vacations and Day Trips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3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/ Video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very broad category that I’m using to discuss a variety things: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Movies (both in Theaters or on DVDs)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Television (shows, documentaries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news,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YouTube videos of various stripes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Videos (or Audio)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 Radio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Plays and Dramas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everything else in our fallen world, audio/visual materials can be: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Uplifting 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Harmful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Destructive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Some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Two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15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/ Video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materials involve our eyes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ears,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can have a profound effect on us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emotionally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strictly audio presentation, on the other hand, is more likely to stimulate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day, movies and television, especially, play a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role in shaping our culture and how we think (even Christians).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two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dealing with the tremendous influence of audio/video: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 who deny the tremendous influence of audio video and therefore set no “guard rails” for their kids (or themselves!) in this area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 who, fearing the potential negative effects of audio/video, try to cut their kids off from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exposure to it – even material that could be beneficial.</a:t>
            </a:r>
          </a:p>
        </p:txBody>
      </p:sp>
    </p:spTree>
    <p:extLst>
      <p:ext uri="{BB962C8B-B14F-4D97-AF65-F5344CB8AC3E}">
        <p14:creationId xmlns:p14="http://schemas.microsoft.com/office/powerpoint/2010/main" val="9772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/ Video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ways you can use audio/video to benefit your kids: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Audio/Video presentations (sermons, talks, debates, documentaries) can be a helpful aid in educating your kids.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though we tend to associate movies with the bad influence of Hollywood (and many of them are), there are some really good and beneficial movies available: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Movies that portray events in the Bible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Movies on the great role models in Christian history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Movies that show the virtues and struggles involved in Christian living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Secular movies that idealize the best in human behavior and virtue or show the folly of sin and vice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Movies that give an accurate view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327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/ Video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things to beware of concerning your kids exposure to audio/video: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need to shamelessly insist on monitoring any and all audio/video materials that your kids are exposing themselves to – although this does become more difficult as they get older and gain more independence.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exposing your kids to audio/visual materials that are contrary to the Christian worldview and then spending time discussing and critiquing it with them. Start by asking them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questions!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543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102470</TotalTime>
  <Words>576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How to Raise Children to Become Wise, Responsible, Godly Adults</vt:lpstr>
      <vt:lpstr>“Tools” for Training in Righteousness</vt:lpstr>
      <vt:lpstr>Developmental Activities</vt:lpstr>
      <vt:lpstr>Developmental Activities</vt:lpstr>
      <vt:lpstr>Recreation</vt:lpstr>
      <vt:lpstr>Audio / Video</vt:lpstr>
      <vt:lpstr>Audio / Video</vt:lpstr>
      <vt:lpstr>Audio / Video</vt:lpstr>
      <vt:lpstr>Audio / Video</vt:lpstr>
      <vt:lpstr>Questions on Audio /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2633</cp:revision>
  <dcterms:created xsi:type="dcterms:W3CDTF">2011-01-13T01:13:42Z</dcterms:created>
  <dcterms:modified xsi:type="dcterms:W3CDTF">2016-12-11T18:49:02Z</dcterms:modified>
</cp:coreProperties>
</file>