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969" r:id="rId2"/>
    <p:sldId id="970" r:id="rId3"/>
    <p:sldId id="971" r:id="rId4"/>
    <p:sldId id="960" r:id="rId5"/>
    <p:sldId id="961" r:id="rId6"/>
    <p:sldId id="962" r:id="rId7"/>
    <p:sldId id="963" r:id="rId8"/>
    <p:sldId id="972" r:id="rId9"/>
    <p:sldId id="973" r:id="rId10"/>
    <p:sldId id="9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981200"/>
          </a:xfrm>
        </p:spPr>
        <p:txBody>
          <a:bodyPr anchor="t">
            <a:normAutofit fontScale="90000"/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Children to Become Wise</a:t>
            </a: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Responsible, Godly Adults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858000" cy="17526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Your Child to Obey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Rebellion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Righteousness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Aiming for the Heart</a:t>
            </a:r>
          </a:p>
          <a:p>
            <a:endParaRPr lang="en-US" dirty="0"/>
          </a:p>
        </p:txBody>
      </p:sp>
      <p:pic>
        <p:nvPicPr>
          <p:cNvPr id="102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24" y="4800600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3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– Vacations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think about the idea of couples spending time together apart from the kids? Do you think that’s important?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think about the idea of taking vacations and day trips with your family?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there some specific vacation or day trip ideas that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like to recommend?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of the challenges that you think you might face as you attempt to do some of these things?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98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“Tools” for Training in Righteousness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Spanking/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Rebuking/Correcting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 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by Personal Example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69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Activities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 the process of looking at three types of developmental activities: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67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look at several areas of recreation:</a:t>
            </a:r>
          </a:p>
          <a:p>
            <a:pPr lvl="1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</a:t>
            </a:r>
          </a:p>
          <a:p>
            <a:pPr lvl="1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</a:p>
          <a:p>
            <a:pPr lvl="1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Games</a:t>
            </a:r>
          </a:p>
          <a:p>
            <a:pPr lvl="1"/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 / Video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Trips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recommend, first of all, that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parents you occasionally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(but on a some kind of regular basis) find baby sitters for the kids and take a “getaway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and/or enjoy a “date night” together – just the two of you. The intent is to have a time where you can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refreshed by a brief break from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everyday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responsibilities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deep and extended conversations that are normally hard to have with a house full of kids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 on how things have been going 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and your family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plans and/or envision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can make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couple and/or family.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86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also recommend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occasionally taking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family somewhere (for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week, a couple of days,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just part of a day) where you all can: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 and experience one another in an environment outside what you experience in everyday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or around the house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things that perhaps: 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Educate 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Inspire Awe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Perspective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Positive Memories Together as a Family</a:t>
            </a:r>
          </a:p>
          <a:p>
            <a:pPr lvl="2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264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Suggestions: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hiking or biking: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Pinnacle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Two Rivers Trail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Nearby State Park Trail (e.g., Pettit Jean, Mount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swimming,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fishing, boating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skiing 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nearby lake 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 a night or two camping at a state park, or perhaps, stay in one of the state park cabins.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(e.g., Pettit Jean, Mount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Nebo, Crater of Diamonds, Devil’s Den, Crowley’s Ridge)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 a few hours at a local city park (e.g. Burns Park)</a:t>
            </a:r>
          </a:p>
          <a:p>
            <a:pPr lvl="2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35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Specific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 (continued):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family to a theme park:</a:t>
            </a:r>
          </a:p>
          <a:p>
            <a:pPr lvl="2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Silver Dollar City</a:t>
            </a:r>
          </a:p>
          <a:p>
            <a:pPr lvl="2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Disney World / Epcot Center</a:t>
            </a:r>
          </a:p>
          <a:p>
            <a:pPr lvl="2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World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family to a museum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 natural wonder: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Mid-America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Museum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Answers in Genesis Creation Museum</a:t>
            </a:r>
          </a:p>
          <a:p>
            <a:pPr lvl="2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Blanchard Springs Caverns (near Mountain View, 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kids to a library for “story hour” or to check out books to read.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077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Vacations and Day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Specific Suggestions (continued):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family to another town that’s fun to visit. For example: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Branson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 Springs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family to visit other family or friends.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one of your kids has a special interest, consider taking them to visit someone who specializes in that area.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longer trips, consider reading something out load to the kids (or listening to an audio book) that engages their minds: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C.S. Lewis’ Narnia series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of the Rings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having overly high expectations when doing these kinds of things with your family.</a:t>
            </a: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335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102587</TotalTime>
  <Words>649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How to Raise Children to Become Wise, Responsible, Godly Adults</vt:lpstr>
      <vt:lpstr>“Tools” for Training in Righteousness</vt:lpstr>
      <vt:lpstr>Developmental Activities</vt:lpstr>
      <vt:lpstr>Recreation</vt:lpstr>
      <vt:lpstr>Vacations and Day Trips</vt:lpstr>
      <vt:lpstr>Vacations and Day Trips</vt:lpstr>
      <vt:lpstr>Vacations and Day Trips</vt:lpstr>
      <vt:lpstr>Vacations and Day Trips</vt:lpstr>
      <vt:lpstr>Vacations and Day Trips</vt:lpstr>
      <vt:lpstr>Questions – Vacations and Day Trips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2662</cp:revision>
  <dcterms:created xsi:type="dcterms:W3CDTF">2011-01-13T01:13:42Z</dcterms:created>
  <dcterms:modified xsi:type="dcterms:W3CDTF">2016-12-18T18:58:22Z</dcterms:modified>
</cp:coreProperties>
</file>