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22"/>
  </p:notesMasterIdLst>
  <p:sldIdLst>
    <p:sldId id="258" r:id="rId2"/>
    <p:sldId id="281" r:id="rId3"/>
    <p:sldId id="282" r:id="rId4"/>
    <p:sldId id="283" r:id="rId5"/>
    <p:sldId id="294" r:id="rId6"/>
    <p:sldId id="279" r:id="rId7"/>
    <p:sldId id="280" r:id="rId8"/>
    <p:sldId id="256" r:id="rId9"/>
    <p:sldId id="277" r:id="rId10"/>
    <p:sldId id="278" r:id="rId11"/>
    <p:sldId id="284" r:id="rId12"/>
    <p:sldId id="285" r:id="rId13"/>
    <p:sldId id="286" r:id="rId14"/>
    <p:sldId id="287" r:id="rId15"/>
    <p:sldId id="295" r:id="rId16"/>
    <p:sldId id="291" r:id="rId17"/>
    <p:sldId id="292" r:id="rId18"/>
    <p:sldId id="288" r:id="rId19"/>
    <p:sldId id="289" r:id="rId20"/>
    <p:sldId id="293"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6" d="100"/>
          <a:sy n="106" d="100"/>
        </p:scale>
        <p:origin x="-1092" y="-96"/>
      </p:cViewPr>
      <p:guideLst>
        <p:guide orient="horz" pos="2160"/>
        <p:guide pos="2880"/>
      </p:guideLst>
    </p:cSldViewPr>
  </p:slideViewPr>
  <p:notesTextViewPr>
    <p:cViewPr>
      <p:scale>
        <a:sx n="100" d="100"/>
        <a:sy n="100" d="100"/>
      </p:scale>
      <p:origin x="0" y="0"/>
    </p:cViewPr>
  </p:notesTextViewPr>
  <p:notesViewPr>
    <p:cSldViewPr>
      <p:cViewPr varScale="1">
        <p:scale>
          <a:sx n="85" d="100"/>
          <a:sy n="85" d="100"/>
        </p:scale>
        <p:origin x="-3834" y="-84"/>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5BEE3FA-69F3-4228-8B1C-751B7C95028F}" type="datetimeFigureOut">
              <a:rPr lang="en-US" smtClean="0"/>
              <a:pPr/>
              <a:t>1/30/2011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4E50334-F2C2-4770-B480-2913F8F0EA4D}"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4499376C-85DB-407B-B965-FC6367A132FF}" type="datetimeFigureOut">
              <a:rPr lang="en-US" smtClean="0"/>
              <a:pPr/>
              <a:t>1/30/2011</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20C93279-0D0F-410B-A93E-63AE6B03E72C}" type="slidenum">
              <a:rPr lang="en-US" smtClean="0"/>
              <a:pPr/>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499376C-85DB-407B-B965-FC6367A132FF}" type="datetimeFigureOut">
              <a:rPr lang="en-US" smtClean="0"/>
              <a:pPr/>
              <a:t>1/30/2011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C93279-0D0F-410B-A93E-63AE6B03E72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499376C-85DB-407B-B965-FC6367A132FF}" type="datetimeFigureOut">
              <a:rPr lang="en-US" smtClean="0"/>
              <a:pPr/>
              <a:t>1/30/2011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C93279-0D0F-410B-A93E-63AE6B03E72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499376C-85DB-407B-B965-FC6367A132FF}" type="datetimeFigureOut">
              <a:rPr lang="en-US" smtClean="0"/>
              <a:pPr/>
              <a:t>1/30/2011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C93279-0D0F-410B-A93E-63AE6B03E72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4499376C-85DB-407B-B965-FC6367A132FF}" type="datetimeFigureOut">
              <a:rPr lang="en-US" smtClean="0"/>
              <a:pPr/>
              <a:t>1/30/2011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20C93279-0D0F-410B-A93E-63AE6B03E72C}"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499376C-85DB-407B-B965-FC6367A132FF}" type="datetimeFigureOut">
              <a:rPr lang="en-US" smtClean="0"/>
              <a:pPr/>
              <a:t>1/30/2011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C93279-0D0F-410B-A93E-63AE6B03E72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4499376C-85DB-407B-B965-FC6367A132FF}" type="datetimeFigureOut">
              <a:rPr lang="en-US" smtClean="0"/>
              <a:pPr/>
              <a:t>1/30/2011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0C93279-0D0F-410B-A93E-63AE6B03E72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4499376C-85DB-407B-B965-FC6367A132FF}" type="datetimeFigureOut">
              <a:rPr lang="en-US" smtClean="0"/>
              <a:pPr/>
              <a:t>1/30/2011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0C93279-0D0F-410B-A93E-63AE6B03E72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499376C-85DB-407B-B965-FC6367A132FF}" type="datetimeFigureOut">
              <a:rPr lang="en-US" smtClean="0"/>
              <a:pPr/>
              <a:t>1/30/2011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0C93279-0D0F-410B-A93E-63AE6B03E72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499376C-85DB-407B-B965-FC6367A132FF}" type="datetimeFigureOut">
              <a:rPr lang="en-US" smtClean="0"/>
              <a:pPr/>
              <a:t>1/30/2011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C93279-0D0F-410B-A93E-63AE6B03E72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4499376C-85DB-407B-B965-FC6367A132FF}" type="datetimeFigureOut">
              <a:rPr lang="en-US" smtClean="0"/>
              <a:pPr/>
              <a:t>1/30/2011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C93279-0D0F-410B-A93E-63AE6B03E72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dirty="0" smtClean="0"/>
              <a:t>Click to edit Master text styles</a:t>
            </a:r>
          </a:p>
          <a:p>
            <a:pPr lvl="1" eaLnBrk="1" latinLnBrk="0" hangingPunct="1"/>
            <a:r>
              <a:rPr kumimoji="0" lang="en-US" dirty="0" smtClean="0"/>
              <a:t>Second level</a:t>
            </a:r>
          </a:p>
          <a:p>
            <a:pPr lvl="2" eaLnBrk="1" latinLnBrk="0" hangingPunct="1"/>
            <a:r>
              <a:rPr kumimoji="0" lang="en-US" dirty="0" smtClean="0"/>
              <a:t>Third level</a:t>
            </a:r>
          </a:p>
          <a:p>
            <a:pPr lvl="3" eaLnBrk="1" latinLnBrk="0" hangingPunct="1"/>
            <a:r>
              <a:rPr kumimoji="0" lang="en-US" dirty="0" smtClean="0"/>
              <a:t>Fourth level</a:t>
            </a:r>
          </a:p>
          <a:p>
            <a:pPr lvl="4" eaLnBrk="1" latinLnBrk="0" hangingPunct="1"/>
            <a:r>
              <a:rPr kumimoji="0" lang="en-US" dirty="0" smtClean="0"/>
              <a:t>Fifth level</a:t>
            </a:r>
            <a:endParaRPr kumimoji="0" lang="en-US" dirty="0"/>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4499376C-85DB-407B-B965-FC6367A132FF}" type="datetimeFigureOut">
              <a:rPr lang="en-US" smtClean="0"/>
              <a:pPr/>
              <a:t>1/30/2011</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20C93279-0D0F-410B-A93E-63AE6B03E72C}"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iming>
    <p:tnLst>
      <p:par>
        <p:cTn id="1" dur="indefinite" restart="never" nodeType="tmRoot"/>
      </p:par>
    </p:tnLst>
  </p:timing>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32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8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4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4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4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The Book of Proverbs</a:t>
            </a:r>
            <a:endParaRPr lang="en-US" dirty="0"/>
          </a:p>
        </p:txBody>
      </p:sp>
      <p:sp>
        <p:nvSpPr>
          <p:cNvPr id="5" name="Subtitle 4"/>
          <p:cNvSpPr>
            <a:spLocks noGrp="1"/>
          </p:cNvSpPr>
          <p:nvPr>
            <p:ph type="subTitle" idx="1"/>
          </p:nvPr>
        </p:nvSpPr>
        <p:spPr/>
        <p:txBody>
          <a:bodyPr>
            <a:normAutofit/>
          </a:bodyPr>
          <a:lstStyle/>
          <a:p>
            <a:r>
              <a:rPr lang="en-US" sz="4000" b="1" dirty="0" smtClean="0">
                <a:effectLst>
                  <a:outerShdw blurRad="38100" dist="38100" dir="2700000" algn="tl">
                    <a:srgbClr val="000000">
                      <a:alpha val="43137"/>
                    </a:srgbClr>
                  </a:outerShdw>
                </a:effectLst>
              </a:rPr>
              <a:t>Get Wisdom!</a:t>
            </a:r>
            <a:endParaRPr lang="en-US" sz="4000" b="1" dirty="0">
              <a:effectLst>
                <a:outerShdw blurRad="38100" dist="38100" dir="2700000" algn="tl">
                  <a:srgbClr val="000000">
                    <a:alpha val="43137"/>
                  </a:srgbClr>
                </a:outerShdw>
              </a:effectLst>
            </a:endParaRPr>
          </a:p>
        </p:txBody>
      </p:sp>
    </p:spTree>
  </p:cSld>
  <p:clrMapOvr>
    <a:masterClrMapping/>
  </p:clrMapOvr>
  <p:transition>
    <p:diamon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0"/>
            <a:ext cx="8229600" cy="838200"/>
          </a:xfrm>
        </p:spPr>
        <p:txBody>
          <a:bodyPr/>
          <a:lstStyle/>
          <a:p>
            <a:r>
              <a:rPr lang="en-US" dirty="0" smtClean="0"/>
              <a:t>Definition of Wisdom</a:t>
            </a:r>
            <a:endParaRPr lang="en-US" dirty="0"/>
          </a:p>
        </p:txBody>
      </p:sp>
      <p:sp>
        <p:nvSpPr>
          <p:cNvPr id="5" name="Content Placeholder 4"/>
          <p:cNvSpPr>
            <a:spLocks noGrp="1"/>
          </p:cNvSpPr>
          <p:nvPr>
            <p:ph idx="1"/>
          </p:nvPr>
        </p:nvSpPr>
        <p:spPr>
          <a:xfrm>
            <a:off x="457200" y="1295400"/>
            <a:ext cx="8229600" cy="5562600"/>
          </a:xfrm>
        </p:spPr>
        <p:txBody>
          <a:bodyPr>
            <a:normAutofit/>
          </a:bodyPr>
          <a:lstStyle/>
          <a:p>
            <a:r>
              <a:rPr lang="en-US" sz="3200" dirty="0" smtClean="0">
                <a:effectLst>
                  <a:outerShdw blurRad="38100" dist="38100" dir="2700000" algn="tl">
                    <a:srgbClr val="000000">
                      <a:alpha val="43137"/>
                    </a:srgbClr>
                  </a:outerShdw>
                </a:effectLst>
              </a:rPr>
              <a:t>True </a:t>
            </a:r>
            <a:r>
              <a:rPr lang="en-US" sz="3200" u="sng" dirty="0" smtClean="0">
                <a:effectLst>
                  <a:outerShdw blurRad="38100" dist="38100" dir="2700000" algn="tl">
                    <a:srgbClr val="000000">
                      <a:alpha val="43137"/>
                    </a:srgbClr>
                  </a:outerShdw>
                </a:effectLst>
              </a:rPr>
              <a:t>Biblical</a:t>
            </a:r>
            <a:r>
              <a:rPr lang="en-US" sz="3200" dirty="0" smtClean="0">
                <a:effectLst>
                  <a:outerShdw blurRad="38100" dist="38100" dir="2700000" algn="tl">
                    <a:srgbClr val="000000">
                      <a:alpha val="43137"/>
                    </a:srgbClr>
                  </a:outerShdw>
                </a:effectLst>
              </a:rPr>
              <a:t> </a:t>
            </a:r>
            <a:r>
              <a:rPr lang="en-US" sz="3200" dirty="0" smtClean="0">
                <a:solidFill>
                  <a:srgbClr val="FFFF00"/>
                </a:solidFill>
                <a:effectLst>
                  <a:outerShdw blurRad="38100" dist="38100" dir="2700000" algn="tl">
                    <a:srgbClr val="000000">
                      <a:alpha val="43137"/>
                    </a:srgbClr>
                  </a:outerShdw>
                </a:effectLst>
              </a:rPr>
              <a:t>Wisdom</a:t>
            </a:r>
            <a:r>
              <a:rPr lang="en-US" sz="3200" dirty="0" smtClean="0">
                <a:effectLst>
                  <a:outerShdw blurRad="38100" dist="38100" dir="2700000" algn="tl">
                    <a:srgbClr val="000000">
                      <a:alpha val="43137"/>
                    </a:srgbClr>
                  </a:outerShdw>
                </a:effectLst>
              </a:rPr>
              <a:t> begins with a true understanding of God and a right attitude towards Him: </a:t>
            </a:r>
            <a:r>
              <a:rPr lang="en-US" b="1" i="1" dirty="0" smtClean="0">
                <a:solidFill>
                  <a:srgbClr val="FFFF00"/>
                </a:solidFill>
                <a:effectLst>
                  <a:outerShdw blurRad="38100" dist="38100" dir="2700000" algn="tl">
                    <a:srgbClr val="000000">
                      <a:alpha val="43137"/>
                    </a:srgbClr>
                  </a:outerShdw>
                </a:effectLst>
                <a:latin typeface="Cambria" pitchFamily="18" charset="0"/>
              </a:rPr>
              <a:t>The fear of the LORD is the </a:t>
            </a:r>
            <a:r>
              <a:rPr lang="en-US" b="1" i="1" u="sng" dirty="0" smtClean="0">
                <a:solidFill>
                  <a:srgbClr val="FFFF00"/>
                </a:solidFill>
                <a:effectLst>
                  <a:outerShdw blurRad="38100" dist="38100" dir="2700000" algn="tl">
                    <a:srgbClr val="000000">
                      <a:alpha val="43137"/>
                    </a:srgbClr>
                  </a:outerShdw>
                </a:effectLst>
                <a:latin typeface="Cambria" pitchFamily="18" charset="0"/>
              </a:rPr>
              <a:t>beginning</a:t>
            </a:r>
            <a:r>
              <a:rPr lang="en-US" b="1" i="1" dirty="0" smtClean="0">
                <a:solidFill>
                  <a:srgbClr val="FFFF00"/>
                </a:solidFill>
                <a:effectLst>
                  <a:outerShdw blurRad="38100" dist="38100" dir="2700000" algn="tl">
                    <a:srgbClr val="000000">
                      <a:alpha val="43137"/>
                    </a:srgbClr>
                  </a:outerShdw>
                </a:effectLst>
                <a:latin typeface="Cambria" pitchFamily="18" charset="0"/>
              </a:rPr>
              <a:t> of wisdom, and knowledge of the Holy One is understanding.</a:t>
            </a:r>
            <a:r>
              <a:rPr lang="en-US" dirty="0" smtClean="0">
                <a:effectLst>
                  <a:outerShdw blurRad="38100" dist="38100" dir="2700000" algn="tl">
                    <a:srgbClr val="000000">
                      <a:alpha val="43137"/>
                    </a:srgbClr>
                  </a:outerShdw>
                </a:effectLst>
              </a:rPr>
              <a:t> (Proverbs 9:10)</a:t>
            </a:r>
          </a:p>
          <a:p>
            <a:r>
              <a:rPr lang="en-US" dirty="0" smtClean="0">
                <a:effectLst>
                  <a:outerShdw blurRad="38100" dist="38100" dir="2700000" algn="tl">
                    <a:srgbClr val="000000">
                      <a:alpha val="43137"/>
                    </a:srgbClr>
                  </a:outerShdw>
                </a:effectLst>
              </a:rPr>
              <a:t>NOTE: “The fear of the LORD” is that affectionate reverence by which the child of God carefully learns what pleases the LORD and humbly conforms himself to it.</a:t>
            </a:r>
          </a:p>
          <a:p>
            <a:endParaRPr lang="en-US" dirty="0" smtClean="0">
              <a:effectLst>
                <a:outerShdw blurRad="38100" dist="38100" dir="2700000" algn="tl">
                  <a:srgbClr val="000000">
                    <a:alpha val="43137"/>
                  </a:srgbClr>
                </a:outerShdw>
              </a:effectLst>
            </a:endParaRPr>
          </a:p>
          <a:p>
            <a:pPr lvl="1"/>
            <a:endParaRPr lang="en-US" dirty="0" smtClean="0">
              <a:effectLst>
                <a:outerShdw blurRad="38100" dist="38100" dir="2700000" algn="tl">
                  <a:srgbClr val="000000">
                    <a:alpha val="43137"/>
                  </a:srgbClr>
                </a:outerShdw>
              </a:effectLst>
            </a:endParaRPr>
          </a:p>
          <a:p>
            <a:pPr lvl="1"/>
            <a:endParaRPr lang="en-US" dirty="0" smtClean="0">
              <a:effectLst>
                <a:outerShdw blurRad="38100" dist="38100" dir="2700000" algn="tl">
                  <a:srgbClr val="000000">
                    <a:alpha val="43137"/>
                  </a:srgbClr>
                </a:outerShdw>
              </a:effectLst>
            </a:endParaRPr>
          </a:p>
        </p:txBody>
      </p:sp>
    </p:spTree>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0"/>
            <a:ext cx="8229600" cy="838200"/>
          </a:xfrm>
        </p:spPr>
        <p:txBody>
          <a:bodyPr>
            <a:normAutofit fontScale="90000"/>
          </a:bodyPr>
          <a:lstStyle/>
          <a:p>
            <a:r>
              <a:rPr lang="en-US" dirty="0" smtClean="0"/>
              <a:t>Biblical Wisdom Begins With God</a:t>
            </a:r>
            <a:endParaRPr lang="en-US" dirty="0"/>
          </a:p>
        </p:txBody>
      </p:sp>
      <p:sp>
        <p:nvSpPr>
          <p:cNvPr id="5" name="Content Placeholder 4"/>
          <p:cNvSpPr>
            <a:spLocks noGrp="1"/>
          </p:cNvSpPr>
          <p:nvPr>
            <p:ph idx="1"/>
          </p:nvPr>
        </p:nvSpPr>
        <p:spPr>
          <a:xfrm>
            <a:off x="457200" y="762000"/>
            <a:ext cx="8229600" cy="6096000"/>
          </a:xfrm>
        </p:spPr>
        <p:txBody>
          <a:bodyPr>
            <a:normAutofit/>
          </a:bodyPr>
          <a:lstStyle/>
          <a:p>
            <a:r>
              <a:rPr lang="en-US" sz="3200" dirty="0" smtClean="0">
                <a:effectLst>
                  <a:outerShdw blurRad="38100" dist="38100" dir="2700000" algn="tl">
                    <a:srgbClr val="000000">
                      <a:alpha val="43137"/>
                    </a:srgbClr>
                  </a:outerShdw>
                </a:effectLst>
              </a:rPr>
              <a:t>God is the </a:t>
            </a:r>
            <a:r>
              <a:rPr lang="en-US" sz="3200" u="sng" dirty="0" smtClean="0">
                <a:effectLst>
                  <a:outerShdw blurRad="38100" dist="38100" dir="2700000" algn="tl">
                    <a:srgbClr val="000000">
                      <a:alpha val="43137"/>
                    </a:srgbClr>
                  </a:outerShdw>
                </a:effectLst>
              </a:rPr>
              <a:t>creator</a:t>
            </a:r>
            <a:r>
              <a:rPr lang="en-US" sz="3200" dirty="0" smtClean="0">
                <a:effectLst>
                  <a:outerShdw blurRad="38100" dist="38100" dir="2700000" algn="tl">
                    <a:srgbClr val="000000">
                      <a:alpha val="43137"/>
                    </a:srgbClr>
                  </a:outerShdw>
                </a:effectLst>
              </a:rPr>
              <a:t> of wisdom</a:t>
            </a:r>
          </a:p>
          <a:p>
            <a:pPr lvl="1"/>
            <a:r>
              <a:rPr lang="en-US" b="1" i="1" dirty="0" smtClean="0">
                <a:solidFill>
                  <a:srgbClr val="FFFF00"/>
                </a:solidFill>
                <a:effectLst>
                  <a:outerShdw blurRad="38100" dist="38100" dir="2700000" algn="tl">
                    <a:srgbClr val="000000">
                      <a:alpha val="43137"/>
                    </a:srgbClr>
                  </a:outerShdw>
                </a:effectLst>
                <a:latin typeface="Cambria" pitchFamily="18" charset="0"/>
              </a:rPr>
              <a:t>The LORD brought me </a:t>
            </a:r>
            <a:r>
              <a:rPr lang="en-US" b="1" dirty="0" smtClean="0">
                <a:effectLst>
                  <a:outerShdw blurRad="38100" dist="38100" dir="2700000" algn="tl">
                    <a:srgbClr val="000000">
                      <a:alpha val="43137"/>
                    </a:srgbClr>
                  </a:outerShdw>
                </a:effectLst>
                <a:latin typeface="Cambria" pitchFamily="18" charset="0"/>
              </a:rPr>
              <a:t>[= Wisdom - see vs.12] </a:t>
            </a:r>
            <a:r>
              <a:rPr lang="en-US" b="1" i="1" dirty="0" smtClean="0">
                <a:solidFill>
                  <a:srgbClr val="FFFF00"/>
                </a:solidFill>
                <a:effectLst>
                  <a:outerShdw blurRad="38100" dist="38100" dir="2700000" algn="tl">
                    <a:srgbClr val="000000">
                      <a:alpha val="43137"/>
                    </a:srgbClr>
                  </a:outerShdw>
                </a:effectLst>
                <a:latin typeface="Cambria" pitchFamily="18" charset="0"/>
              </a:rPr>
              <a:t>forth as the first of His works, before His deeds of old; I was appointed from eternity, from the beginning, before the world began. When there were no oceans, I was given birth, when there were no springs abounding with water; before the mountains were settled in place, before the hills, I was given birth, before He made the earth or its fields or any of the dust of the world. </a:t>
            </a:r>
            <a:r>
              <a:rPr lang="en-US" dirty="0" smtClean="0">
                <a:effectLst>
                  <a:outerShdw blurRad="38100" dist="38100" dir="2700000" algn="tl">
                    <a:srgbClr val="000000">
                      <a:alpha val="43137"/>
                    </a:srgbClr>
                  </a:outerShdw>
                </a:effectLst>
              </a:rPr>
              <a:t>(Proverbs 8:22-26)</a:t>
            </a:r>
          </a:p>
          <a:p>
            <a:pPr>
              <a:buNone/>
            </a:pPr>
            <a:endParaRPr lang="en-US" dirty="0" smtClean="0">
              <a:effectLst>
                <a:outerShdw blurRad="38100" dist="38100" dir="2700000" algn="tl">
                  <a:srgbClr val="000000">
                    <a:alpha val="43137"/>
                  </a:srgbClr>
                </a:outerShdw>
              </a:effectLst>
            </a:endParaRPr>
          </a:p>
          <a:p>
            <a:pPr lvl="1"/>
            <a:endParaRPr lang="en-US" dirty="0" smtClean="0">
              <a:effectLst>
                <a:outerShdw blurRad="38100" dist="38100" dir="2700000" algn="tl">
                  <a:srgbClr val="000000">
                    <a:alpha val="43137"/>
                  </a:srgbClr>
                </a:outerShdw>
              </a:effectLst>
            </a:endParaRPr>
          </a:p>
          <a:p>
            <a:pPr lvl="1"/>
            <a:endParaRPr lang="en-US" dirty="0" smtClean="0">
              <a:effectLst>
                <a:outerShdw blurRad="38100" dist="38100" dir="2700000" algn="tl">
                  <a:srgbClr val="000000">
                    <a:alpha val="43137"/>
                  </a:srgbClr>
                </a:outerShdw>
              </a:effectLst>
            </a:endParaRPr>
          </a:p>
        </p:txBody>
      </p:sp>
    </p:spTree>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0"/>
            <a:ext cx="8229600" cy="838200"/>
          </a:xfrm>
        </p:spPr>
        <p:txBody>
          <a:bodyPr>
            <a:normAutofit fontScale="90000"/>
          </a:bodyPr>
          <a:lstStyle/>
          <a:p>
            <a:r>
              <a:rPr lang="en-US" dirty="0" smtClean="0"/>
              <a:t>Biblical Wisdom Begins With God</a:t>
            </a:r>
            <a:endParaRPr lang="en-US" dirty="0"/>
          </a:p>
        </p:txBody>
      </p:sp>
      <p:sp>
        <p:nvSpPr>
          <p:cNvPr id="5" name="Content Placeholder 4"/>
          <p:cNvSpPr>
            <a:spLocks noGrp="1"/>
          </p:cNvSpPr>
          <p:nvPr>
            <p:ph idx="1"/>
          </p:nvPr>
        </p:nvSpPr>
        <p:spPr>
          <a:xfrm>
            <a:off x="457200" y="762000"/>
            <a:ext cx="8229600" cy="6096000"/>
          </a:xfrm>
        </p:spPr>
        <p:txBody>
          <a:bodyPr>
            <a:normAutofit/>
          </a:bodyPr>
          <a:lstStyle/>
          <a:p>
            <a:r>
              <a:rPr lang="en-US" sz="3500" dirty="0" smtClean="0">
                <a:effectLst>
                  <a:outerShdw blurRad="38100" dist="38100" dir="2700000" algn="tl">
                    <a:srgbClr val="000000">
                      <a:alpha val="43137"/>
                    </a:srgbClr>
                  </a:outerShdw>
                </a:effectLst>
              </a:rPr>
              <a:t>God used wisdom to create the universe: </a:t>
            </a:r>
          </a:p>
          <a:p>
            <a:pPr lvl="1"/>
            <a:r>
              <a:rPr lang="en-US" sz="3000" b="1" i="1" dirty="0" smtClean="0">
                <a:solidFill>
                  <a:srgbClr val="FFFF00"/>
                </a:solidFill>
                <a:effectLst>
                  <a:outerShdw blurRad="38100" dist="38100" dir="2700000" algn="tl">
                    <a:srgbClr val="000000">
                      <a:alpha val="43137"/>
                    </a:srgbClr>
                  </a:outerShdw>
                </a:effectLst>
                <a:latin typeface="Cambria" pitchFamily="18" charset="0"/>
              </a:rPr>
              <a:t>[Wisdom] is a tree of life to those who embrace her; those who lay hold of her will be blessed. By wisdom the LORD laid the earth's foundations, by understanding he set the heavens in place. </a:t>
            </a:r>
            <a:r>
              <a:rPr lang="en-US" sz="3000" dirty="0" smtClean="0">
                <a:effectLst>
                  <a:outerShdw blurRad="38100" dist="38100" dir="2700000" algn="tl">
                    <a:srgbClr val="000000">
                      <a:alpha val="43137"/>
                    </a:srgbClr>
                  </a:outerShdw>
                </a:effectLst>
              </a:rPr>
              <a:t>(Proverbs 3:18-19)</a:t>
            </a:r>
          </a:p>
          <a:p>
            <a:endParaRPr lang="en-US" dirty="0" smtClean="0">
              <a:effectLst>
                <a:outerShdw blurRad="38100" dist="38100" dir="2700000" algn="tl">
                  <a:srgbClr val="000000">
                    <a:alpha val="43137"/>
                  </a:srgbClr>
                </a:outerShdw>
              </a:effectLst>
            </a:endParaRPr>
          </a:p>
          <a:p>
            <a:pPr lvl="1"/>
            <a:endParaRPr lang="en-US" dirty="0" smtClean="0">
              <a:effectLst>
                <a:outerShdw blurRad="38100" dist="38100" dir="2700000" algn="tl">
                  <a:srgbClr val="000000">
                    <a:alpha val="43137"/>
                  </a:srgbClr>
                </a:outerShdw>
              </a:effectLst>
            </a:endParaRPr>
          </a:p>
          <a:p>
            <a:pPr lvl="1"/>
            <a:endParaRPr lang="en-US" dirty="0" smtClean="0">
              <a:effectLst>
                <a:outerShdw blurRad="38100" dist="38100" dir="2700000" algn="tl">
                  <a:srgbClr val="000000">
                    <a:alpha val="43137"/>
                  </a:srgbClr>
                </a:outerShdw>
              </a:effectLst>
            </a:endParaRPr>
          </a:p>
        </p:txBody>
      </p:sp>
    </p:spTree>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0"/>
            <a:ext cx="8229600" cy="838200"/>
          </a:xfrm>
        </p:spPr>
        <p:txBody>
          <a:bodyPr>
            <a:normAutofit fontScale="90000"/>
          </a:bodyPr>
          <a:lstStyle/>
          <a:p>
            <a:r>
              <a:rPr lang="en-US" dirty="0" smtClean="0"/>
              <a:t>Biblical Wisdom Begins With God</a:t>
            </a:r>
            <a:endParaRPr lang="en-US" dirty="0"/>
          </a:p>
        </p:txBody>
      </p:sp>
      <p:sp>
        <p:nvSpPr>
          <p:cNvPr id="5" name="Content Placeholder 4"/>
          <p:cNvSpPr>
            <a:spLocks noGrp="1"/>
          </p:cNvSpPr>
          <p:nvPr>
            <p:ph idx="1"/>
          </p:nvPr>
        </p:nvSpPr>
        <p:spPr>
          <a:xfrm>
            <a:off x="457200" y="1295400"/>
            <a:ext cx="8229600" cy="5562600"/>
          </a:xfrm>
        </p:spPr>
        <p:txBody>
          <a:bodyPr>
            <a:normAutofit/>
          </a:bodyPr>
          <a:lstStyle/>
          <a:p>
            <a:r>
              <a:rPr lang="en-US" dirty="0" smtClean="0">
                <a:effectLst>
                  <a:outerShdw blurRad="38100" dist="38100" dir="2700000" algn="tl">
                    <a:srgbClr val="000000">
                      <a:alpha val="43137"/>
                    </a:srgbClr>
                  </a:outerShdw>
                </a:effectLst>
              </a:rPr>
              <a:t>God is the one who </a:t>
            </a:r>
            <a:r>
              <a:rPr lang="en-US" u="sng" dirty="0" smtClean="0">
                <a:effectLst>
                  <a:outerShdw blurRad="38100" dist="38100" dir="2700000" algn="tl">
                    <a:srgbClr val="000000">
                      <a:alpha val="43137"/>
                    </a:srgbClr>
                  </a:outerShdw>
                </a:effectLst>
              </a:rPr>
              <a:t>gives</a:t>
            </a:r>
            <a:r>
              <a:rPr lang="en-US" dirty="0" smtClean="0">
                <a:effectLst>
                  <a:outerShdw blurRad="38100" dist="38100" dir="2700000" algn="tl">
                    <a:srgbClr val="000000">
                      <a:alpha val="43137"/>
                    </a:srgbClr>
                  </a:outerShdw>
                </a:effectLst>
              </a:rPr>
              <a:t> wisdom</a:t>
            </a:r>
          </a:p>
          <a:p>
            <a:pPr lvl="1"/>
            <a:r>
              <a:rPr lang="en-US" b="1" i="1" dirty="0" smtClean="0">
                <a:solidFill>
                  <a:srgbClr val="FFFF00"/>
                </a:solidFill>
                <a:effectLst>
                  <a:outerShdw blurRad="38100" dist="38100" dir="2700000" algn="tl">
                    <a:srgbClr val="000000">
                      <a:alpha val="43137"/>
                    </a:srgbClr>
                  </a:outerShdw>
                </a:effectLst>
                <a:latin typeface="Cambria" pitchFamily="18" charset="0"/>
              </a:rPr>
              <a:t>For the LORD gives wisdom, and from his mouth come knowledge and understanding. </a:t>
            </a:r>
            <a:r>
              <a:rPr lang="en-US" dirty="0" smtClean="0">
                <a:effectLst>
                  <a:outerShdw blurRad="38100" dist="38100" dir="2700000" algn="tl">
                    <a:srgbClr val="000000">
                      <a:alpha val="43137"/>
                    </a:srgbClr>
                  </a:outerShdw>
                </a:effectLst>
              </a:rPr>
              <a:t>(Proverbs 2:6)</a:t>
            </a:r>
            <a:endParaRPr lang="en-US" b="1" i="1" dirty="0" smtClean="0">
              <a:solidFill>
                <a:srgbClr val="FFFF00"/>
              </a:solidFill>
              <a:effectLst>
                <a:outerShdw blurRad="38100" dist="38100" dir="2700000" algn="tl">
                  <a:srgbClr val="000000">
                    <a:alpha val="43137"/>
                  </a:srgbClr>
                </a:outerShdw>
              </a:effectLst>
              <a:latin typeface="Cambria" pitchFamily="18" charset="0"/>
            </a:endParaRPr>
          </a:p>
          <a:p>
            <a:r>
              <a:rPr lang="en-US" dirty="0" smtClean="0">
                <a:effectLst>
                  <a:outerShdw blurRad="38100" dist="38100" dir="2700000" algn="tl">
                    <a:srgbClr val="000000">
                      <a:alpha val="43137"/>
                    </a:srgbClr>
                  </a:outerShdw>
                </a:effectLst>
              </a:rPr>
              <a:t>Therefore it is only when we begin with a right attitude towards God that we learn </a:t>
            </a:r>
            <a:r>
              <a:rPr lang="en-US" u="sng" dirty="0" smtClean="0">
                <a:effectLst>
                  <a:outerShdw blurRad="38100" dist="38100" dir="2700000" algn="tl">
                    <a:srgbClr val="000000">
                      <a:alpha val="43137"/>
                    </a:srgbClr>
                  </a:outerShdw>
                </a:effectLst>
              </a:rPr>
              <a:t>true</a:t>
            </a:r>
            <a:r>
              <a:rPr lang="en-US" dirty="0" smtClean="0">
                <a:effectLst>
                  <a:outerShdw blurRad="38100" dist="38100" dir="2700000" algn="tl">
                    <a:srgbClr val="000000">
                      <a:alpha val="43137"/>
                    </a:srgbClr>
                  </a:outerShdw>
                </a:effectLst>
              </a:rPr>
              <a:t> Biblical wisdom.</a:t>
            </a:r>
          </a:p>
          <a:p>
            <a:pPr lvl="1"/>
            <a:r>
              <a:rPr lang="en-US" b="1" i="1" dirty="0" smtClean="0">
                <a:solidFill>
                  <a:srgbClr val="FFFF00"/>
                </a:solidFill>
                <a:effectLst>
                  <a:outerShdw blurRad="38100" dist="38100" dir="2700000" algn="tl">
                    <a:srgbClr val="000000">
                      <a:alpha val="43137"/>
                    </a:srgbClr>
                  </a:outerShdw>
                </a:effectLst>
                <a:latin typeface="Cambria" pitchFamily="18" charset="0"/>
              </a:rPr>
              <a:t>The fear of the LORD teaches a man wisdom, and humility comes before honor. </a:t>
            </a:r>
            <a:r>
              <a:rPr lang="en-US" dirty="0" smtClean="0">
                <a:effectLst>
                  <a:outerShdw blurRad="38100" dist="38100" dir="2700000" algn="tl">
                    <a:srgbClr val="000000">
                      <a:alpha val="43137"/>
                    </a:srgbClr>
                  </a:outerShdw>
                </a:effectLst>
              </a:rPr>
              <a:t>(Proverbs 15:33)</a:t>
            </a:r>
          </a:p>
          <a:p>
            <a:pPr lvl="1"/>
            <a:endParaRPr lang="en-US" dirty="0" smtClean="0">
              <a:effectLst>
                <a:outerShdw blurRad="38100" dist="38100" dir="2700000" algn="tl">
                  <a:srgbClr val="000000">
                    <a:alpha val="43137"/>
                  </a:srgbClr>
                </a:outerShdw>
              </a:effectLst>
            </a:endParaRPr>
          </a:p>
          <a:p>
            <a:endParaRPr lang="en-US" dirty="0" smtClean="0">
              <a:effectLst>
                <a:outerShdw blurRad="38100" dist="38100" dir="2700000" algn="tl">
                  <a:srgbClr val="000000">
                    <a:alpha val="43137"/>
                  </a:srgbClr>
                </a:outerShdw>
              </a:effectLst>
            </a:endParaRPr>
          </a:p>
          <a:p>
            <a:pPr lvl="1"/>
            <a:endParaRPr lang="en-US" dirty="0" smtClean="0">
              <a:effectLst>
                <a:outerShdw blurRad="38100" dist="38100" dir="2700000" algn="tl">
                  <a:srgbClr val="000000">
                    <a:alpha val="43137"/>
                  </a:srgbClr>
                </a:outerShdw>
              </a:effectLst>
            </a:endParaRPr>
          </a:p>
          <a:p>
            <a:pPr lvl="1"/>
            <a:endParaRPr lang="en-US" dirty="0" smtClean="0">
              <a:effectLst>
                <a:outerShdw blurRad="38100" dist="38100" dir="2700000" algn="tl">
                  <a:srgbClr val="000000">
                    <a:alpha val="43137"/>
                  </a:srgbClr>
                </a:outerShdw>
              </a:effectLst>
            </a:endParaRPr>
          </a:p>
        </p:txBody>
      </p:sp>
    </p:spTree>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p:cTn id="21"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5">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5">
                                            <p:txEl>
                                              <p:pRg st="3" end="3"/>
                                            </p:txEl>
                                          </p:spTgt>
                                        </p:tgtEl>
                                        <p:attrNameLst>
                                          <p:attrName>style.visibility</p:attrName>
                                        </p:attrNameLst>
                                      </p:cBhvr>
                                      <p:to>
                                        <p:strVal val="visible"/>
                                      </p:to>
                                    </p:set>
                                    <p:anim calcmode="lin" valueType="num">
                                      <p:cBhvr>
                                        <p:cTn id="28"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p:spPr>
        <p:txBody>
          <a:bodyPr/>
          <a:lstStyle/>
          <a:p>
            <a:r>
              <a:rPr lang="en-US" dirty="0" smtClean="0"/>
              <a:t>Get Wisdom!</a:t>
            </a:r>
            <a:endParaRPr lang="en-US" dirty="0"/>
          </a:p>
        </p:txBody>
      </p:sp>
      <p:sp>
        <p:nvSpPr>
          <p:cNvPr id="3" name="Content Placeholder 2"/>
          <p:cNvSpPr>
            <a:spLocks noGrp="1"/>
          </p:cNvSpPr>
          <p:nvPr>
            <p:ph idx="1"/>
          </p:nvPr>
        </p:nvSpPr>
        <p:spPr>
          <a:xfrm>
            <a:off x="457200" y="762000"/>
            <a:ext cx="8229600" cy="6096000"/>
          </a:xfrm>
        </p:spPr>
        <p:txBody>
          <a:bodyPr>
            <a:normAutofit/>
          </a:bodyPr>
          <a:lstStyle/>
          <a:p>
            <a:pPr marL="573088" indent="-436563">
              <a:buNone/>
            </a:pPr>
            <a:r>
              <a:rPr lang="en-US" sz="2800" b="1" baseline="30000" dirty="0" smtClean="0">
                <a:effectLst>
                  <a:outerShdw blurRad="38100" dist="38100" dir="2700000" algn="tl">
                    <a:srgbClr val="000000">
                      <a:alpha val="43137"/>
                    </a:srgbClr>
                  </a:outerShdw>
                </a:effectLst>
              </a:rPr>
              <a:t> 20</a:t>
            </a:r>
            <a:r>
              <a:rPr lang="en-US" sz="2800" dirty="0" smtClean="0">
                <a:effectLst>
                  <a:outerShdw blurRad="38100" dist="38100" dir="2700000" algn="tl">
                    <a:srgbClr val="000000">
                      <a:alpha val="43137"/>
                    </a:srgbClr>
                  </a:outerShdw>
                </a:effectLst>
              </a:rPr>
              <a:t> </a:t>
            </a:r>
            <a:r>
              <a:rPr lang="en-US" sz="2800" b="1" i="1" dirty="0" smtClean="0">
                <a:solidFill>
                  <a:srgbClr val="FFFF00"/>
                </a:solidFill>
                <a:effectLst>
                  <a:outerShdw blurRad="38100" dist="38100" dir="2700000" algn="tl">
                    <a:srgbClr val="000000">
                      <a:alpha val="43137"/>
                    </a:srgbClr>
                  </a:outerShdw>
                </a:effectLst>
                <a:latin typeface="Cambria" pitchFamily="18" charset="0"/>
              </a:rPr>
              <a:t>Wisdom calls aloud in the street, she raises her voice in the public squares;</a:t>
            </a:r>
          </a:p>
          <a:p>
            <a:pPr marL="573088" indent="-436563">
              <a:buNone/>
            </a:pPr>
            <a:r>
              <a:rPr lang="en-US" sz="2800" dirty="0" smtClean="0"/>
              <a:t> </a:t>
            </a:r>
            <a:r>
              <a:rPr lang="en-US" sz="2800" b="1" baseline="30000" dirty="0" smtClean="0">
                <a:effectLst>
                  <a:outerShdw blurRad="38100" dist="38100" dir="2700000" algn="tl">
                    <a:srgbClr val="000000">
                      <a:alpha val="43137"/>
                    </a:srgbClr>
                  </a:outerShdw>
                </a:effectLst>
              </a:rPr>
              <a:t>21</a:t>
            </a:r>
            <a:r>
              <a:rPr lang="en-US" sz="2800" dirty="0" smtClean="0"/>
              <a:t> </a:t>
            </a:r>
            <a:r>
              <a:rPr lang="en-US" sz="2800" b="1" i="1" dirty="0" smtClean="0">
                <a:solidFill>
                  <a:srgbClr val="FFFF00"/>
                </a:solidFill>
                <a:effectLst>
                  <a:outerShdw blurRad="38100" dist="38100" dir="2700000" algn="tl">
                    <a:srgbClr val="000000">
                      <a:alpha val="43137"/>
                    </a:srgbClr>
                  </a:outerShdw>
                </a:effectLst>
                <a:latin typeface="Cambria" pitchFamily="18" charset="0"/>
              </a:rPr>
              <a:t>at the head of the noisy streets she cries out, in the gateways of the city she makes her speech:</a:t>
            </a:r>
          </a:p>
          <a:p>
            <a:pPr marL="573088" indent="-436563">
              <a:buNone/>
            </a:pPr>
            <a:endParaRPr lang="en-US" sz="800" b="1" i="1" dirty="0" smtClean="0">
              <a:solidFill>
                <a:srgbClr val="FFFF00"/>
              </a:solidFill>
              <a:effectLst>
                <a:outerShdw blurRad="38100" dist="38100" dir="2700000" algn="tl">
                  <a:srgbClr val="000000">
                    <a:alpha val="43137"/>
                  </a:srgbClr>
                </a:outerShdw>
              </a:effectLst>
              <a:latin typeface="Cambria" pitchFamily="18" charset="0"/>
            </a:endParaRPr>
          </a:p>
          <a:p>
            <a:r>
              <a:rPr lang="en-US" dirty="0" smtClean="0">
                <a:effectLst>
                  <a:outerShdw blurRad="38100" dist="38100" dir="2700000" algn="tl">
                    <a:srgbClr val="000000">
                      <a:alpha val="43137"/>
                    </a:srgbClr>
                  </a:outerShdw>
                </a:effectLst>
              </a:rPr>
              <a:t>Throughout our text (Proverbs 1:20-33) </a:t>
            </a:r>
            <a:r>
              <a:rPr lang="en-US" dirty="0" smtClean="0">
                <a:effectLst>
                  <a:outerShdw blurRad="38100" dist="38100" dir="2700000" algn="tl">
                    <a:srgbClr val="000000">
                      <a:alpha val="43137"/>
                    </a:srgbClr>
                  </a:outerShdw>
                </a:effectLst>
              </a:rPr>
              <a:t>, wisdom is personified or pictured as a woman going throughout the city, calling out to </a:t>
            </a:r>
            <a:r>
              <a:rPr lang="en-US" u="sng" dirty="0" smtClean="0">
                <a:effectLst>
                  <a:outerShdw blurRad="38100" dist="38100" dir="2700000" algn="tl">
                    <a:srgbClr val="000000">
                      <a:alpha val="43137"/>
                    </a:srgbClr>
                  </a:outerShdw>
                </a:effectLst>
              </a:rPr>
              <a:t>anyone</a:t>
            </a:r>
            <a:r>
              <a:rPr lang="en-US" dirty="0" smtClean="0">
                <a:effectLst>
                  <a:outerShdw blurRad="38100" dist="38100" dir="2700000" algn="tl">
                    <a:srgbClr val="000000">
                      <a:alpha val="43137"/>
                    </a:srgbClr>
                  </a:outerShdw>
                </a:effectLst>
              </a:rPr>
              <a:t> who will listen to her </a:t>
            </a:r>
            <a:r>
              <a:rPr lang="en-US" dirty="0" smtClean="0">
                <a:effectLst>
                  <a:outerShdw blurRad="38100" dist="38100" dir="2700000" algn="tl">
                    <a:srgbClr val="000000">
                      <a:alpha val="43137"/>
                    </a:srgbClr>
                  </a:outerShdw>
                </a:effectLst>
              </a:rPr>
              <a:t>warnings. </a:t>
            </a:r>
          </a:p>
          <a:p>
            <a:r>
              <a:rPr lang="en-US" dirty="0" smtClean="0">
                <a:effectLst>
                  <a:outerShdw blurRad="38100" dist="38100" dir="2700000" algn="tl">
                    <a:srgbClr val="000000">
                      <a:alpha val="43137"/>
                    </a:srgbClr>
                  </a:outerShdw>
                </a:effectLst>
              </a:rPr>
              <a:t>And she is pleading </a:t>
            </a:r>
            <a:r>
              <a:rPr lang="en-US" dirty="0" smtClean="0">
                <a:effectLst>
                  <a:outerShdw blurRad="38100" dist="38100" dir="2700000" algn="tl">
                    <a:srgbClr val="000000">
                      <a:alpha val="43137"/>
                    </a:srgbClr>
                  </a:outerShdw>
                </a:effectLst>
              </a:rPr>
              <a:t>with </a:t>
            </a:r>
            <a:r>
              <a:rPr lang="en-US" dirty="0" smtClean="0">
                <a:effectLst>
                  <a:outerShdw blurRad="38100" dist="38100" dir="2700000" algn="tl">
                    <a:srgbClr val="000000">
                      <a:alpha val="43137"/>
                    </a:srgbClr>
                  </a:outerShdw>
                </a:effectLst>
              </a:rPr>
              <a:t>them, over and over,  </a:t>
            </a:r>
            <a:r>
              <a:rPr lang="en-US" dirty="0" smtClean="0">
                <a:effectLst>
                  <a:outerShdw blurRad="38100" dist="38100" dir="2700000" algn="tl">
                    <a:srgbClr val="000000">
                      <a:alpha val="43137"/>
                    </a:srgbClr>
                  </a:outerShdw>
                </a:effectLst>
              </a:rPr>
              <a:t>to </a:t>
            </a:r>
            <a:r>
              <a:rPr lang="en-US" u="sng" dirty="0" smtClean="0">
                <a:effectLst>
                  <a:outerShdw blurRad="38100" dist="38100" dir="2700000" algn="tl">
                    <a:srgbClr val="000000">
                      <a:alpha val="43137"/>
                    </a:srgbClr>
                  </a:outerShdw>
                </a:effectLst>
              </a:rPr>
              <a:t>get wisdom</a:t>
            </a:r>
            <a:r>
              <a:rPr lang="en-US" dirty="0" smtClean="0">
                <a:effectLst>
                  <a:outerShdw blurRad="38100" dist="38100" dir="2700000" algn="tl">
                    <a:srgbClr val="000000">
                      <a:alpha val="43137"/>
                    </a:srgbClr>
                  </a:outerShdw>
                </a:effectLst>
              </a:rPr>
              <a:t> </a:t>
            </a:r>
            <a:r>
              <a:rPr lang="en-US" dirty="0" smtClean="0">
                <a:effectLst>
                  <a:outerShdw blurRad="38100" dist="38100" dir="2700000" algn="tl">
                    <a:srgbClr val="000000">
                      <a:alpha val="43137"/>
                    </a:srgbClr>
                  </a:outerShdw>
                </a:effectLst>
              </a:rPr>
              <a:t>– before it’s too late!</a:t>
            </a:r>
            <a:endParaRPr lang="en-US" sz="2800" dirty="0" smtClean="0"/>
          </a:p>
          <a:p>
            <a:pPr marL="573088" indent="-436563"/>
            <a:endParaRPr lang="en-US" sz="2800" dirty="0" smtClean="0"/>
          </a:p>
        </p:txBody>
      </p:sp>
    </p:spTree>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p:cTn id="7"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8"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9" dur="500"/>
                                        <p:tgtEl>
                                          <p:spTgt spid="3">
                                            <p:txEl>
                                              <p:pRg st="3" end="3"/>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4" end="4"/>
                                            </p:txEl>
                                          </p:spTgt>
                                        </p:tgtEl>
                                        <p:attrNameLst>
                                          <p:attrName>style.visibility</p:attrName>
                                        </p:attrNameLst>
                                      </p:cBhvr>
                                      <p:to>
                                        <p:strVal val="visible"/>
                                      </p:to>
                                    </p:set>
                                    <p:anim calcmode="lin" valueType="num">
                                      <p:cBhvr>
                                        <p:cTn id="14"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16"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p:spPr>
        <p:txBody>
          <a:bodyPr/>
          <a:lstStyle/>
          <a:p>
            <a:r>
              <a:rPr lang="en-US" dirty="0" smtClean="0"/>
              <a:t>Get Wisdom!</a:t>
            </a:r>
            <a:endParaRPr lang="en-US" dirty="0"/>
          </a:p>
        </p:txBody>
      </p:sp>
      <p:sp>
        <p:nvSpPr>
          <p:cNvPr id="3" name="Content Placeholder 2"/>
          <p:cNvSpPr>
            <a:spLocks noGrp="1"/>
          </p:cNvSpPr>
          <p:nvPr>
            <p:ph idx="1"/>
          </p:nvPr>
        </p:nvSpPr>
        <p:spPr>
          <a:xfrm>
            <a:off x="457200" y="762000"/>
            <a:ext cx="8229600" cy="6096000"/>
          </a:xfrm>
        </p:spPr>
        <p:txBody>
          <a:bodyPr>
            <a:normAutofit/>
          </a:bodyPr>
          <a:lstStyle/>
          <a:p>
            <a:pPr marL="573088" indent="-436563">
              <a:buNone/>
            </a:pPr>
            <a:r>
              <a:rPr lang="en-US" sz="2800" b="1" baseline="30000" dirty="0" smtClean="0">
                <a:effectLst>
                  <a:outerShdw blurRad="38100" dist="38100" dir="2700000" algn="tl">
                    <a:srgbClr val="000000">
                      <a:alpha val="43137"/>
                    </a:srgbClr>
                  </a:outerShdw>
                </a:effectLst>
              </a:rPr>
              <a:t> 20</a:t>
            </a:r>
            <a:r>
              <a:rPr lang="en-US" sz="2800" dirty="0" smtClean="0">
                <a:effectLst>
                  <a:outerShdw blurRad="38100" dist="38100" dir="2700000" algn="tl">
                    <a:srgbClr val="000000">
                      <a:alpha val="43137"/>
                    </a:srgbClr>
                  </a:outerShdw>
                </a:effectLst>
              </a:rPr>
              <a:t> </a:t>
            </a:r>
            <a:r>
              <a:rPr lang="en-US" sz="2800" b="1" i="1" dirty="0" smtClean="0">
                <a:solidFill>
                  <a:srgbClr val="FFFF00"/>
                </a:solidFill>
                <a:effectLst>
                  <a:outerShdw blurRad="38100" dist="38100" dir="2700000" algn="tl">
                    <a:srgbClr val="000000">
                      <a:alpha val="43137"/>
                    </a:srgbClr>
                  </a:outerShdw>
                </a:effectLst>
                <a:latin typeface="Cambria" pitchFamily="18" charset="0"/>
              </a:rPr>
              <a:t>Wisdom calls aloud in the street, she raises her voice in the public squares;</a:t>
            </a:r>
          </a:p>
          <a:p>
            <a:pPr marL="573088" indent="-436563">
              <a:buNone/>
            </a:pPr>
            <a:r>
              <a:rPr lang="en-US" sz="2800" dirty="0" smtClean="0"/>
              <a:t> </a:t>
            </a:r>
            <a:r>
              <a:rPr lang="en-US" sz="2800" b="1" baseline="30000" dirty="0" smtClean="0">
                <a:effectLst>
                  <a:outerShdw blurRad="38100" dist="38100" dir="2700000" algn="tl">
                    <a:srgbClr val="000000">
                      <a:alpha val="43137"/>
                    </a:srgbClr>
                  </a:outerShdw>
                </a:effectLst>
              </a:rPr>
              <a:t>21</a:t>
            </a:r>
            <a:r>
              <a:rPr lang="en-US" sz="2800" dirty="0" smtClean="0"/>
              <a:t> </a:t>
            </a:r>
            <a:r>
              <a:rPr lang="en-US" sz="2800" b="1" i="1" dirty="0" smtClean="0">
                <a:solidFill>
                  <a:srgbClr val="FFFF00"/>
                </a:solidFill>
                <a:effectLst>
                  <a:outerShdw blurRad="38100" dist="38100" dir="2700000" algn="tl">
                    <a:srgbClr val="000000">
                      <a:alpha val="43137"/>
                    </a:srgbClr>
                  </a:outerShdw>
                </a:effectLst>
                <a:latin typeface="Cambria" pitchFamily="18" charset="0"/>
              </a:rPr>
              <a:t>at the head of the noisy streets she cries out, in the gateways of the city she makes her speech:</a:t>
            </a:r>
          </a:p>
          <a:p>
            <a:pPr marL="573088" indent="-436563">
              <a:buNone/>
            </a:pPr>
            <a:endParaRPr lang="en-US" sz="800" b="1" i="1" dirty="0" smtClean="0">
              <a:solidFill>
                <a:srgbClr val="FFFF00"/>
              </a:solidFill>
              <a:effectLst>
                <a:outerShdw blurRad="38100" dist="38100" dir="2700000" algn="tl">
                  <a:srgbClr val="000000">
                    <a:alpha val="43137"/>
                  </a:srgbClr>
                </a:outerShdw>
              </a:effectLst>
              <a:latin typeface="Cambria" pitchFamily="18" charset="0"/>
            </a:endParaRPr>
          </a:p>
          <a:p>
            <a:pPr marL="573088" indent="-436563"/>
            <a:r>
              <a:rPr lang="en-US" dirty="0" smtClean="0">
                <a:effectLst>
                  <a:outerShdw blurRad="38100" dist="38100" dir="2700000" algn="tl">
                    <a:srgbClr val="000000">
                      <a:alpha val="43137"/>
                    </a:srgbClr>
                  </a:outerShdw>
                </a:effectLst>
              </a:rPr>
              <a:t>The message here is this: wisdom is readily available to all who desire it.</a:t>
            </a:r>
          </a:p>
          <a:p>
            <a:pPr marL="573088" indent="-436563"/>
            <a:r>
              <a:rPr lang="en-US" dirty="0" smtClean="0">
                <a:effectLst>
                  <a:outerShdw blurRad="38100" dist="38100" dir="2700000" algn="tl">
                    <a:srgbClr val="000000">
                      <a:alpha val="43137"/>
                    </a:srgbClr>
                  </a:outerShdw>
                </a:effectLst>
              </a:rPr>
              <a:t>Do you lack wisdom? </a:t>
            </a:r>
            <a:r>
              <a:rPr lang="en-US" dirty="0" smtClean="0">
                <a:effectLst>
                  <a:outerShdw blurRad="38100" dist="38100" dir="2700000" algn="tl">
                    <a:srgbClr val="000000">
                      <a:alpha val="43137"/>
                    </a:srgbClr>
                  </a:outerShdw>
                </a:effectLst>
              </a:rPr>
              <a:t>If so, it </a:t>
            </a:r>
            <a:r>
              <a:rPr lang="en-US" dirty="0" smtClean="0">
                <a:effectLst>
                  <a:outerShdw blurRad="38100" dist="38100" dir="2700000" algn="tl">
                    <a:srgbClr val="000000">
                      <a:alpha val="43137"/>
                    </a:srgbClr>
                  </a:outerShdw>
                </a:effectLst>
              </a:rPr>
              <a:t>isn’t because it’s not available! There must be another reason…</a:t>
            </a:r>
          </a:p>
          <a:p>
            <a:pPr marL="573088" lvl="0" indent="-436563"/>
            <a:endParaRPr lang="en-US" sz="2800" dirty="0" smtClean="0"/>
          </a:p>
          <a:p>
            <a:pPr marL="573088" indent="-436563"/>
            <a:endParaRPr lang="en-US" sz="2800" dirty="0" smtClean="0"/>
          </a:p>
        </p:txBody>
      </p:sp>
    </p:spTree>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 calcmode="lin" valueType="num">
                                      <p:cBhvr>
                                        <p:cTn id="7"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8"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9"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p:spPr>
        <p:txBody>
          <a:bodyPr/>
          <a:lstStyle/>
          <a:p>
            <a:r>
              <a:rPr lang="en-US" dirty="0" smtClean="0"/>
              <a:t>Get Wisdom!</a:t>
            </a:r>
            <a:endParaRPr lang="en-US" dirty="0"/>
          </a:p>
        </p:txBody>
      </p:sp>
      <p:sp>
        <p:nvSpPr>
          <p:cNvPr id="3" name="Content Placeholder 2"/>
          <p:cNvSpPr>
            <a:spLocks noGrp="1"/>
          </p:cNvSpPr>
          <p:nvPr>
            <p:ph idx="1"/>
          </p:nvPr>
        </p:nvSpPr>
        <p:spPr>
          <a:xfrm>
            <a:off x="457200" y="762000"/>
            <a:ext cx="8229600" cy="6096000"/>
          </a:xfrm>
        </p:spPr>
        <p:txBody>
          <a:bodyPr>
            <a:normAutofit fontScale="92500" lnSpcReduction="10000"/>
          </a:bodyPr>
          <a:lstStyle/>
          <a:p>
            <a:pPr marL="573088" indent="-436563"/>
            <a:r>
              <a:rPr lang="en-US" dirty="0" smtClean="0">
                <a:effectLst>
                  <a:outerShdw blurRad="38100" dist="38100" dir="2700000" algn="tl">
                    <a:srgbClr val="000000">
                      <a:alpha val="43137"/>
                    </a:srgbClr>
                  </a:outerShdw>
                </a:effectLst>
              </a:rPr>
              <a:t>The Proverbs describe three major categories of people who lack wisdom:</a:t>
            </a:r>
          </a:p>
          <a:p>
            <a:pPr marL="893128" lvl="1" indent="-436563"/>
            <a:r>
              <a:rPr lang="en-US" b="1" dirty="0" smtClean="0">
                <a:effectLst>
                  <a:outerShdw blurRad="38100" dist="38100" dir="2700000" algn="tl">
                    <a:srgbClr val="000000">
                      <a:alpha val="43137"/>
                    </a:srgbClr>
                  </a:outerShdw>
                </a:effectLst>
              </a:rPr>
              <a:t>The Simple</a:t>
            </a:r>
            <a:r>
              <a:rPr lang="en-US" dirty="0" smtClean="0">
                <a:effectLst>
                  <a:outerShdw blurRad="38100" dist="38100" dir="2700000" algn="tl">
                    <a:srgbClr val="000000">
                      <a:alpha val="43137"/>
                    </a:srgbClr>
                  </a:outerShdw>
                </a:effectLst>
              </a:rPr>
              <a:t> – those who have not fully committed themselves to pursuing wisdom and are therefore gullible and easily led astray. They are in grave danger, but there is still hope for them.</a:t>
            </a:r>
          </a:p>
          <a:p>
            <a:pPr marL="893128" lvl="1" indent="-436563"/>
            <a:r>
              <a:rPr lang="en-US" b="1" dirty="0" smtClean="0">
                <a:effectLst>
                  <a:outerShdw blurRad="38100" dist="38100" dir="2700000" algn="tl">
                    <a:srgbClr val="000000">
                      <a:alpha val="43137"/>
                    </a:srgbClr>
                  </a:outerShdw>
                </a:effectLst>
              </a:rPr>
              <a:t>The Fool</a:t>
            </a:r>
            <a:r>
              <a:rPr lang="en-US" dirty="0" smtClean="0">
                <a:effectLst>
                  <a:outerShdw blurRad="38100" dist="38100" dir="2700000" algn="tl">
                    <a:srgbClr val="000000">
                      <a:alpha val="43137"/>
                    </a:srgbClr>
                  </a:outerShdw>
                </a:effectLst>
              </a:rPr>
              <a:t> – The fool is worse off than the simple: he lacks wisdom (</a:t>
            </a:r>
            <a:r>
              <a:rPr lang="en-US" dirty="0" smtClean="0">
                <a:solidFill>
                  <a:srgbClr val="FFFF00"/>
                </a:solidFill>
                <a:effectLst>
                  <a:outerShdw blurRad="38100" dist="38100" dir="2700000" algn="tl">
                    <a:srgbClr val="000000">
                      <a:alpha val="43137"/>
                    </a:srgbClr>
                  </a:outerShdw>
                </a:effectLst>
              </a:rPr>
              <a:t>17:16; 24:7</a:t>
            </a:r>
            <a:r>
              <a:rPr lang="en-US" dirty="0" smtClean="0">
                <a:effectLst>
                  <a:outerShdw blurRad="38100" dist="38100" dir="2700000" algn="tl">
                    <a:srgbClr val="000000">
                      <a:alpha val="43137"/>
                    </a:srgbClr>
                  </a:outerShdw>
                </a:effectLst>
              </a:rPr>
              <a:t>); despises discipline and correction (</a:t>
            </a:r>
            <a:r>
              <a:rPr lang="en-US" dirty="0" smtClean="0">
                <a:solidFill>
                  <a:srgbClr val="FFFF00"/>
                </a:solidFill>
                <a:effectLst>
                  <a:outerShdw blurRad="38100" dist="38100" dir="2700000" algn="tl">
                    <a:srgbClr val="000000">
                      <a:alpha val="43137"/>
                    </a:srgbClr>
                  </a:outerShdw>
                </a:effectLst>
              </a:rPr>
              <a:t>1:7; 15:5</a:t>
            </a:r>
            <a:r>
              <a:rPr lang="en-US" dirty="0" smtClean="0">
                <a:effectLst>
                  <a:outerShdw blurRad="38100" dist="38100" dir="2700000" algn="tl">
                    <a:srgbClr val="000000">
                      <a:alpha val="43137"/>
                    </a:srgbClr>
                  </a:outerShdw>
                </a:effectLst>
              </a:rPr>
              <a:t>); is hot-tempered (</a:t>
            </a:r>
            <a:r>
              <a:rPr lang="en-US" dirty="0" smtClean="0">
                <a:solidFill>
                  <a:srgbClr val="FFFF00"/>
                </a:solidFill>
                <a:effectLst>
                  <a:outerShdw blurRad="38100" dist="38100" dir="2700000" algn="tl">
                    <a:srgbClr val="000000">
                      <a:alpha val="43137"/>
                    </a:srgbClr>
                  </a:outerShdw>
                </a:effectLst>
              </a:rPr>
              <a:t>12:16; 20:3</a:t>
            </a:r>
            <a:r>
              <a:rPr lang="en-US" dirty="0" smtClean="0">
                <a:effectLst>
                  <a:outerShdw blurRad="38100" dist="38100" dir="2700000" algn="tl">
                    <a:srgbClr val="000000">
                      <a:alpha val="43137"/>
                    </a:srgbClr>
                  </a:outerShdw>
                </a:effectLst>
              </a:rPr>
              <a:t>) and finds pleasure in evil conduct (</a:t>
            </a:r>
            <a:r>
              <a:rPr lang="en-US" dirty="0" smtClean="0">
                <a:solidFill>
                  <a:srgbClr val="FFFF00"/>
                </a:solidFill>
                <a:effectLst>
                  <a:outerShdw blurRad="38100" dist="38100" dir="2700000" algn="tl">
                    <a:srgbClr val="000000">
                      <a:alpha val="43137"/>
                    </a:srgbClr>
                  </a:outerShdw>
                </a:effectLst>
              </a:rPr>
              <a:t>10:23</a:t>
            </a:r>
            <a:r>
              <a:rPr lang="en-US" dirty="0" smtClean="0">
                <a:effectLst>
                  <a:outerShdw blurRad="38100" dist="38100" dir="2700000" algn="tl">
                    <a:srgbClr val="000000">
                      <a:alpha val="43137"/>
                    </a:srgbClr>
                  </a:outerShdw>
                </a:effectLst>
              </a:rPr>
              <a:t>), etc. </a:t>
            </a:r>
          </a:p>
          <a:p>
            <a:pPr marL="893128" lvl="1" indent="-436563"/>
            <a:r>
              <a:rPr lang="en-US" b="1" dirty="0" smtClean="0">
                <a:effectLst>
                  <a:outerShdw blurRad="38100" dist="38100" dir="2700000" algn="tl">
                    <a:srgbClr val="000000">
                      <a:alpha val="43137"/>
                    </a:srgbClr>
                  </a:outerShdw>
                </a:effectLst>
              </a:rPr>
              <a:t>The Mocker </a:t>
            </a:r>
            <a:r>
              <a:rPr lang="en-US" dirty="0" smtClean="0">
                <a:effectLst>
                  <a:outerShdw blurRad="38100" dist="38100" dir="2700000" algn="tl">
                    <a:srgbClr val="000000">
                      <a:alpha val="43137"/>
                    </a:srgbClr>
                  </a:outerShdw>
                </a:effectLst>
              </a:rPr>
              <a:t>– is everything a fool is, only worse! He is proud and arrogant and filled with overweening pride (</a:t>
            </a:r>
            <a:r>
              <a:rPr lang="en-US" dirty="0" smtClean="0">
                <a:solidFill>
                  <a:srgbClr val="FFFF00"/>
                </a:solidFill>
                <a:effectLst>
                  <a:outerShdw blurRad="38100" dist="38100" dir="2700000" algn="tl">
                    <a:srgbClr val="000000">
                      <a:alpha val="43137"/>
                    </a:srgbClr>
                  </a:outerShdw>
                </a:effectLst>
              </a:rPr>
              <a:t>21:24</a:t>
            </a:r>
            <a:r>
              <a:rPr lang="en-US" dirty="0" smtClean="0">
                <a:effectLst>
                  <a:outerShdw blurRad="38100" dist="38100" dir="2700000" algn="tl">
                    <a:srgbClr val="000000">
                      <a:alpha val="43137"/>
                    </a:srgbClr>
                  </a:outerShdw>
                </a:effectLst>
              </a:rPr>
              <a:t>)</a:t>
            </a:r>
          </a:p>
          <a:p>
            <a:pPr marL="573088" lvl="0" indent="-436563"/>
            <a:endParaRPr lang="en-US" sz="2800" dirty="0" smtClean="0"/>
          </a:p>
          <a:p>
            <a:pPr marL="573088" indent="-436563"/>
            <a:endParaRPr lang="en-US" sz="2800" dirty="0" smtClean="0"/>
          </a:p>
        </p:txBody>
      </p:sp>
    </p:spTree>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p:spPr>
        <p:txBody>
          <a:bodyPr/>
          <a:lstStyle/>
          <a:p>
            <a:r>
              <a:rPr lang="en-US" dirty="0" smtClean="0"/>
              <a:t>Get Wisdom!</a:t>
            </a:r>
            <a:endParaRPr lang="en-US" dirty="0"/>
          </a:p>
        </p:txBody>
      </p:sp>
      <p:sp>
        <p:nvSpPr>
          <p:cNvPr id="3" name="Content Placeholder 2"/>
          <p:cNvSpPr>
            <a:spLocks noGrp="1"/>
          </p:cNvSpPr>
          <p:nvPr>
            <p:ph idx="1"/>
          </p:nvPr>
        </p:nvSpPr>
        <p:spPr>
          <a:xfrm>
            <a:off x="457200" y="762000"/>
            <a:ext cx="8229600" cy="6096000"/>
          </a:xfrm>
        </p:spPr>
        <p:txBody>
          <a:bodyPr>
            <a:normAutofit fontScale="92500" lnSpcReduction="10000"/>
          </a:bodyPr>
          <a:lstStyle/>
          <a:p>
            <a:pPr marL="573088" indent="-436563">
              <a:buNone/>
            </a:pPr>
            <a:r>
              <a:rPr lang="en-US" sz="3000" b="1" baseline="30000" dirty="0" smtClean="0">
                <a:effectLst>
                  <a:outerShdw blurRad="38100" dist="38100" dir="2700000" algn="tl">
                    <a:srgbClr val="000000">
                      <a:alpha val="43137"/>
                    </a:srgbClr>
                  </a:outerShdw>
                </a:effectLst>
              </a:rPr>
              <a:t>22</a:t>
            </a:r>
            <a:r>
              <a:rPr lang="en-US" sz="3000" dirty="0" smtClean="0"/>
              <a:t> </a:t>
            </a:r>
            <a:r>
              <a:rPr lang="en-US" sz="3000" b="1" i="1" dirty="0" smtClean="0">
                <a:solidFill>
                  <a:srgbClr val="FFFF00"/>
                </a:solidFill>
                <a:effectLst>
                  <a:outerShdw blurRad="38100" dist="38100" dir="2700000" algn="tl">
                    <a:srgbClr val="000000">
                      <a:alpha val="43137"/>
                    </a:srgbClr>
                  </a:outerShdw>
                </a:effectLst>
                <a:latin typeface="Cambria" pitchFamily="18" charset="0"/>
              </a:rPr>
              <a:t>“How long will you simple ones love your simple ways? How long will mockers delight in mockery and fools hate knowledge?</a:t>
            </a:r>
          </a:p>
          <a:p>
            <a:pPr marL="573088" indent="-436563">
              <a:buNone/>
            </a:pPr>
            <a:r>
              <a:rPr lang="en-US" sz="3000" b="1" baseline="30000" dirty="0" smtClean="0">
                <a:effectLst>
                  <a:outerShdw blurRad="38100" dist="38100" dir="2700000" algn="tl">
                    <a:srgbClr val="000000">
                      <a:alpha val="43137"/>
                    </a:srgbClr>
                  </a:outerShdw>
                </a:effectLst>
              </a:rPr>
              <a:t> 23</a:t>
            </a:r>
            <a:r>
              <a:rPr lang="en-US" sz="3000" b="1" i="1" dirty="0" smtClean="0">
                <a:solidFill>
                  <a:srgbClr val="FFFF00"/>
                </a:solidFill>
                <a:effectLst>
                  <a:outerShdw blurRad="38100" dist="38100" dir="2700000" algn="tl">
                    <a:srgbClr val="000000">
                      <a:alpha val="43137"/>
                    </a:srgbClr>
                  </a:outerShdw>
                </a:effectLst>
                <a:latin typeface="Cambria" pitchFamily="18" charset="0"/>
              </a:rPr>
              <a:t> If you had responded to my rebuke, I would have poured out my heart to you and made my thoughts known to you.</a:t>
            </a:r>
          </a:p>
          <a:p>
            <a:pPr marL="573088" indent="-436563">
              <a:buNone/>
            </a:pPr>
            <a:endParaRPr lang="en-US" sz="800" b="1" i="1" dirty="0" smtClean="0">
              <a:solidFill>
                <a:srgbClr val="FFFF00"/>
              </a:solidFill>
              <a:effectLst>
                <a:outerShdw blurRad="38100" dist="38100" dir="2700000" algn="tl">
                  <a:srgbClr val="000000">
                    <a:alpha val="43137"/>
                  </a:srgbClr>
                </a:outerShdw>
              </a:effectLst>
              <a:latin typeface="Cambria" pitchFamily="18" charset="0"/>
            </a:endParaRPr>
          </a:p>
          <a:p>
            <a:pPr marL="573088" indent="-436563"/>
            <a:r>
              <a:rPr lang="en-US" sz="3000" dirty="0" smtClean="0">
                <a:effectLst>
                  <a:outerShdw blurRad="38100" dist="38100" dir="2700000" algn="tl">
                    <a:srgbClr val="000000">
                      <a:alpha val="43137"/>
                    </a:srgbClr>
                  </a:outerShdw>
                </a:effectLst>
              </a:rPr>
              <a:t>Wisdom’s plea here is addressed to the “simple ones”. </a:t>
            </a:r>
          </a:p>
          <a:p>
            <a:pPr marL="573088" indent="-436563"/>
            <a:r>
              <a:rPr lang="en-US" sz="3000" dirty="0" smtClean="0">
                <a:effectLst>
                  <a:outerShdw blurRad="38100" dist="38100" dir="2700000" algn="tl">
                    <a:srgbClr val="000000">
                      <a:alpha val="43137"/>
                    </a:srgbClr>
                  </a:outerShdw>
                </a:effectLst>
              </a:rPr>
              <a:t>If the simple continue on their current path, they will soon become fools or perhaps even mockers.</a:t>
            </a:r>
          </a:p>
          <a:p>
            <a:pPr marL="573088" indent="-436563"/>
            <a:r>
              <a:rPr lang="en-US" sz="3000" dirty="0" smtClean="0">
                <a:effectLst>
                  <a:outerShdw blurRad="38100" dist="38100" dir="2700000" algn="tl">
                    <a:srgbClr val="000000">
                      <a:alpha val="43137"/>
                    </a:srgbClr>
                  </a:outerShdw>
                </a:effectLst>
              </a:rPr>
              <a:t>On the other hand, if they respond to wisdom’s rebuke they can still be saved!</a:t>
            </a:r>
          </a:p>
          <a:p>
            <a:pPr marL="573088" lvl="0" indent="-436563"/>
            <a:endParaRPr lang="en-US" sz="2800" dirty="0" smtClean="0"/>
          </a:p>
          <a:p>
            <a:pPr marL="573088" indent="-436563"/>
            <a:endParaRPr lang="en-US" sz="2800" dirty="0" smtClean="0"/>
          </a:p>
        </p:txBody>
      </p:sp>
    </p:spTree>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p:cTn id="7"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8"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9" dur="500"/>
                                        <p:tgtEl>
                                          <p:spTgt spid="3">
                                            <p:txEl>
                                              <p:pRg st="3" end="3"/>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4" end="4"/>
                                            </p:txEl>
                                          </p:spTgt>
                                        </p:tgtEl>
                                        <p:attrNameLst>
                                          <p:attrName>style.visibility</p:attrName>
                                        </p:attrNameLst>
                                      </p:cBhvr>
                                      <p:to>
                                        <p:strVal val="visible"/>
                                      </p:to>
                                    </p:set>
                                    <p:anim calcmode="lin" valueType="num">
                                      <p:cBhvr>
                                        <p:cTn id="14"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16" dur="500"/>
                                        <p:tgtEl>
                                          <p:spTgt spid="3">
                                            <p:txEl>
                                              <p:pRg st="4" end="4"/>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 calcmode="lin" valueType="num">
                                      <p:cBhvr>
                                        <p:cTn id="21"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23"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dirty="0" smtClean="0"/>
              <a:t>Get Wisdom!</a:t>
            </a:r>
            <a:endParaRPr lang="en-US" dirty="0"/>
          </a:p>
        </p:txBody>
      </p:sp>
      <p:sp>
        <p:nvSpPr>
          <p:cNvPr id="3" name="Content Placeholder 2"/>
          <p:cNvSpPr>
            <a:spLocks noGrp="1"/>
          </p:cNvSpPr>
          <p:nvPr>
            <p:ph idx="1"/>
          </p:nvPr>
        </p:nvSpPr>
        <p:spPr>
          <a:xfrm>
            <a:off x="457200" y="762000"/>
            <a:ext cx="8229600" cy="6096000"/>
          </a:xfrm>
        </p:spPr>
        <p:txBody>
          <a:bodyPr>
            <a:normAutofit fontScale="92500" lnSpcReduction="20000"/>
          </a:bodyPr>
          <a:lstStyle/>
          <a:p>
            <a:pPr marL="573088" indent="-436563">
              <a:buNone/>
            </a:pPr>
            <a:r>
              <a:rPr lang="en-US" sz="3000" b="1" baseline="30000" dirty="0" smtClean="0">
                <a:effectLst>
                  <a:outerShdw blurRad="38100" dist="38100" dir="2700000" algn="tl">
                    <a:srgbClr val="000000">
                      <a:alpha val="43137"/>
                    </a:srgbClr>
                  </a:outerShdw>
                </a:effectLst>
              </a:rPr>
              <a:t>24</a:t>
            </a:r>
            <a:r>
              <a:rPr lang="en-US" sz="3000" b="1" i="1" dirty="0" smtClean="0">
                <a:solidFill>
                  <a:srgbClr val="FFFF00"/>
                </a:solidFill>
                <a:effectLst>
                  <a:outerShdw blurRad="38100" dist="38100" dir="2700000" algn="tl">
                    <a:srgbClr val="000000">
                      <a:alpha val="43137"/>
                    </a:srgbClr>
                  </a:outerShdw>
                </a:effectLst>
                <a:latin typeface="Cambria" pitchFamily="18" charset="0"/>
              </a:rPr>
              <a:t> But since you rejected me when I called and no one gave heed when I stretched out my hand,</a:t>
            </a:r>
          </a:p>
          <a:p>
            <a:pPr marL="573088" indent="-436563">
              <a:buNone/>
            </a:pPr>
            <a:r>
              <a:rPr lang="en-US" sz="3000" b="1" i="1" dirty="0" smtClean="0">
                <a:solidFill>
                  <a:srgbClr val="FFFF00"/>
                </a:solidFill>
                <a:effectLst>
                  <a:outerShdw blurRad="38100" dist="38100" dir="2700000" algn="tl">
                    <a:srgbClr val="000000">
                      <a:alpha val="43137"/>
                    </a:srgbClr>
                  </a:outerShdw>
                </a:effectLst>
                <a:latin typeface="Cambria" pitchFamily="18" charset="0"/>
              </a:rPr>
              <a:t> </a:t>
            </a:r>
            <a:r>
              <a:rPr lang="en-US" sz="3000" b="1" baseline="30000" dirty="0" smtClean="0">
                <a:effectLst>
                  <a:outerShdw blurRad="38100" dist="38100" dir="2700000" algn="tl">
                    <a:srgbClr val="000000">
                      <a:alpha val="43137"/>
                    </a:srgbClr>
                  </a:outerShdw>
                </a:effectLst>
              </a:rPr>
              <a:t>25</a:t>
            </a:r>
            <a:r>
              <a:rPr lang="en-US" sz="3000" b="1" i="1" dirty="0" smtClean="0">
                <a:solidFill>
                  <a:srgbClr val="FFFF00"/>
                </a:solidFill>
                <a:effectLst>
                  <a:outerShdw blurRad="38100" dist="38100" dir="2700000" algn="tl">
                    <a:srgbClr val="000000">
                      <a:alpha val="43137"/>
                    </a:srgbClr>
                  </a:outerShdw>
                </a:effectLst>
                <a:latin typeface="Cambria" pitchFamily="18" charset="0"/>
              </a:rPr>
              <a:t> since you ignored all my advice and would not accept my rebuke,</a:t>
            </a:r>
          </a:p>
          <a:p>
            <a:pPr marL="573088" indent="-436563">
              <a:buNone/>
            </a:pPr>
            <a:r>
              <a:rPr lang="en-US" sz="3000" b="1" i="1" dirty="0" smtClean="0">
                <a:solidFill>
                  <a:srgbClr val="FFFF00"/>
                </a:solidFill>
                <a:effectLst>
                  <a:outerShdw blurRad="38100" dist="38100" dir="2700000" algn="tl">
                    <a:srgbClr val="000000">
                      <a:alpha val="43137"/>
                    </a:srgbClr>
                  </a:outerShdw>
                </a:effectLst>
                <a:latin typeface="Cambria" pitchFamily="18" charset="0"/>
              </a:rPr>
              <a:t> </a:t>
            </a:r>
            <a:r>
              <a:rPr lang="en-US" sz="3000" b="1" baseline="30000" dirty="0" smtClean="0">
                <a:effectLst>
                  <a:outerShdw blurRad="38100" dist="38100" dir="2700000" algn="tl">
                    <a:srgbClr val="000000">
                      <a:alpha val="43137"/>
                    </a:srgbClr>
                  </a:outerShdw>
                </a:effectLst>
              </a:rPr>
              <a:t>26</a:t>
            </a:r>
            <a:r>
              <a:rPr lang="en-US" sz="3000" b="1" i="1" dirty="0" smtClean="0">
                <a:solidFill>
                  <a:srgbClr val="FFFF00"/>
                </a:solidFill>
                <a:effectLst>
                  <a:outerShdw blurRad="38100" dist="38100" dir="2700000" algn="tl">
                    <a:srgbClr val="000000">
                      <a:alpha val="43137"/>
                    </a:srgbClr>
                  </a:outerShdw>
                </a:effectLst>
                <a:latin typeface="Cambria" pitchFamily="18" charset="0"/>
              </a:rPr>
              <a:t> I in turn will laugh at your disaster; I will mock when calamity overtakes you--</a:t>
            </a:r>
          </a:p>
          <a:p>
            <a:pPr marL="573088" indent="-436563">
              <a:buNone/>
            </a:pPr>
            <a:r>
              <a:rPr lang="en-US" sz="3000" b="1" i="1" dirty="0" smtClean="0">
                <a:solidFill>
                  <a:srgbClr val="FFFF00"/>
                </a:solidFill>
                <a:effectLst>
                  <a:outerShdw blurRad="38100" dist="38100" dir="2700000" algn="tl">
                    <a:srgbClr val="000000">
                      <a:alpha val="43137"/>
                    </a:srgbClr>
                  </a:outerShdw>
                </a:effectLst>
                <a:latin typeface="Cambria" pitchFamily="18" charset="0"/>
              </a:rPr>
              <a:t> </a:t>
            </a:r>
            <a:r>
              <a:rPr lang="en-US" sz="3000" b="1" baseline="30000" dirty="0" smtClean="0">
                <a:effectLst>
                  <a:outerShdw blurRad="38100" dist="38100" dir="2700000" algn="tl">
                    <a:srgbClr val="000000">
                      <a:alpha val="43137"/>
                    </a:srgbClr>
                  </a:outerShdw>
                </a:effectLst>
              </a:rPr>
              <a:t>27</a:t>
            </a:r>
            <a:r>
              <a:rPr lang="en-US" sz="3000" b="1" i="1" dirty="0" smtClean="0">
                <a:solidFill>
                  <a:srgbClr val="FFFF00"/>
                </a:solidFill>
                <a:effectLst>
                  <a:outerShdw blurRad="38100" dist="38100" dir="2700000" algn="tl">
                    <a:srgbClr val="000000">
                      <a:alpha val="43137"/>
                    </a:srgbClr>
                  </a:outerShdw>
                </a:effectLst>
                <a:latin typeface="Cambria" pitchFamily="18" charset="0"/>
              </a:rPr>
              <a:t> when calamity overtakes you like a storm, when disaster sweeps over you like a whirlwind, when distress and trouble overwhelm you.</a:t>
            </a:r>
          </a:p>
          <a:p>
            <a:pPr marL="573088" indent="-436563">
              <a:buNone/>
            </a:pPr>
            <a:endParaRPr lang="en-US" sz="800" b="1" i="1" dirty="0" smtClean="0">
              <a:solidFill>
                <a:srgbClr val="FFFF00"/>
              </a:solidFill>
              <a:effectLst>
                <a:outerShdw blurRad="38100" dist="38100" dir="2700000" algn="tl">
                  <a:srgbClr val="000000">
                    <a:alpha val="43137"/>
                  </a:srgbClr>
                </a:outerShdw>
              </a:effectLst>
              <a:latin typeface="Cambria" pitchFamily="18" charset="0"/>
            </a:endParaRPr>
          </a:p>
          <a:p>
            <a:pPr marL="548640" lvl="1" indent="-411480">
              <a:buClr>
                <a:schemeClr val="tx1">
                  <a:shade val="95000"/>
                </a:schemeClr>
              </a:buClr>
              <a:buSzPct val="65000"/>
            </a:pPr>
            <a:r>
              <a:rPr lang="en-US" sz="3000" dirty="0" smtClean="0">
                <a:effectLst>
                  <a:outerShdw blurRad="38100" dist="38100" dir="2700000" algn="tl">
                    <a:srgbClr val="000000">
                      <a:alpha val="43137"/>
                    </a:srgbClr>
                  </a:outerShdw>
                </a:effectLst>
              </a:rPr>
              <a:t>If you reject wisdom when it is made available to you, you will some day find yourself facing </a:t>
            </a:r>
            <a:r>
              <a:rPr lang="en-US" sz="3000" dirty="0" smtClean="0">
                <a:effectLst>
                  <a:outerShdw blurRad="38100" dist="38100" dir="2700000" algn="tl">
                    <a:srgbClr val="000000">
                      <a:alpha val="43137"/>
                    </a:srgbClr>
                  </a:outerShdw>
                </a:effectLst>
              </a:rPr>
              <a:t>a huge problem and </a:t>
            </a:r>
            <a:r>
              <a:rPr lang="en-US" sz="3000" dirty="0" smtClean="0">
                <a:effectLst>
                  <a:outerShdw blurRad="38100" dist="38100" dir="2700000" algn="tl">
                    <a:srgbClr val="000000">
                      <a:alpha val="43137"/>
                    </a:srgbClr>
                  </a:outerShdw>
                </a:effectLst>
              </a:rPr>
              <a:t>you won’t have the wisdom that you need to deal with it and </a:t>
            </a:r>
            <a:r>
              <a:rPr lang="en-US" sz="3000" dirty="0" smtClean="0">
                <a:effectLst>
                  <a:outerShdw blurRad="38100" dist="38100" dir="2700000" algn="tl">
                    <a:srgbClr val="000000">
                      <a:alpha val="43137"/>
                    </a:srgbClr>
                  </a:outerShdw>
                </a:effectLst>
              </a:rPr>
              <a:t>so you will end up suffering as a result.</a:t>
            </a:r>
            <a:endParaRPr lang="en-US" sz="3000" dirty="0" smtClean="0">
              <a:effectLst>
                <a:outerShdw blurRad="38100" dist="38100" dir="2700000" algn="tl">
                  <a:srgbClr val="000000">
                    <a:alpha val="43137"/>
                  </a:srgbClr>
                </a:outerShdw>
              </a:effectLst>
            </a:endParaRPr>
          </a:p>
          <a:p>
            <a:pPr>
              <a:buNone/>
            </a:pPr>
            <a:endParaRPr lang="en-US" dirty="0"/>
          </a:p>
        </p:txBody>
      </p:sp>
    </p:spTree>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anim calcmode="lin" valueType="num">
                                      <p:cBhvr>
                                        <p:cTn id="7"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8"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9"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dirty="0" smtClean="0"/>
              <a:t>Get Wisdom!</a:t>
            </a:r>
            <a:endParaRPr lang="en-US" dirty="0"/>
          </a:p>
        </p:txBody>
      </p:sp>
      <p:sp>
        <p:nvSpPr>
          <p:cNvPr id="3" name="Content Placeholder 2"/>
          <p:cNvSpPr>
            <a:spLocks noGrp="1"/>
          </p:cNvSpPr>
          <p:nvPr>
            <p:ph idx="1"/>
          </p:nvPr>
        </p:nvSpPr>
        <p:spPr>
          <a:xfrm>
            <a:off x="457200" y="762000"/>
            <a:ext cx="8229600" cy="6096000"/>
          </a:xfrm>
        </p:spPr>
        <p:txBody>
          <a:bodyPr>
            <a:normAutofit lnSpcReduction="10000"/>
          </a:bodyPr>
          <a:lstStyle/>
          <a:p>
            <a:pPr marL="511175" indent="-374650">
              <a:buNone/>
            </a:pPr>
            <a:r>
              <a:rPr lang="en-US" sz="2800" b="1" baseline="30000" dirty="0" smtClean="0">
                <a:effectLst>
                  <a:outerShdw blurRad="38100" dist="38100" dir="2700000" algn="tl">
                    <a:srgbClr val="000000">
                      <a:alpha val="43137"/>
                    </a:srgbClr>
                  </a:outerShdw>
                </a:effectLst>
              </a:rPr>
              <a:t> 28</a:t>
            </a:r>
            <a:r>
              <a:rPr lang="en-US" sz="2800" b="1" i="1" dirty="0" smtClean="0">
                <a:solidFill>
                  <a:srgbClr val="FFFF00"/>
                </a:solidFill>
                <a:effectLst>
                  <a:outerShdw blurRad="38100" dist="38100" dir="2700000" algn="tl">
                    <a:srgbClr val="000000">
                      <a:alpha val="43137"/>
                    </a:srgbClr>
                  </a:outerShdw>
                </a:effectLst>
                <a:latin typeface="Cambria" pitchFamily="18" charset="0"/>
              </a:rPr>
              <a:t> Then they will call to me but I will not answer; they will look for me but will not find me.</a:t>
            </a:r>
          </a:p>
          <a:p>
            <a:pPr marL="511175" indent="-374650">
              <a:buNone/>
            </a:pPr>
            <a:r>
              <a:rPr lang="en-US" sz="2800" b="1" i="1" dirty="0" smtClean="0">
                <a:solidFill>
                  <a:srgbClr val="FFFF00"/>
                </a:solidFill>
                <a:effectLst>
                  <a:outerShdw blurRad="38100" dist="38100" dir="2700000" algn="tl">
                    <a:srgbClr val="000000">
                      <a:alpha val="43137"/>
                    </a:srgbClr>
                  </a:outerShdw>
                </a:effectLst>
                <a:latin typeface="Cambria" pitchFamily="18" charset="0"/>
              </a:rPr>
              <a:t> </a:t>
            </a:r>
            <a:r>
              <a:rPr lang="en-US" sz="2800" b="1" baseline="30000" dirty="0" smtClean="0">
                <a:effectLst>
                  <a:outerShdw blurRad="38100" dist="38100" dir="2700000" algn="tl">
                    <a:srgbClr val="000000">
                      <a:alpha val="43137"/>
                    </a:srgbClr>
                  </a:outerShdw>
                </a:effectLst>
              </a:rPr>
              <a:t>29</a:t>
            </a:r>
            <a:r>
              <a:rPr lang="en-US" sz="2800" b="1" i="1" dirty="0" smtClean="0">
                <a:solidFill>
                  <a:srgbClr val="FFFF00"/>
                </a:solidFill>
                <a:effectLst>
                  <a:outerShdw blurRad="38100" dist="38100" dir="2700000" algn="tl">
                    <a:srgbClr val="000000">
                      <a:alpha val="43137"/>
                    </a:srgbClr>
                  </a:outerShdw>
                </a:effectLst>
                <a:latin typeface="Cambria" pitchFamily="18" charset="0"/>
              </a:rPr>
              <a:t> Since they hated knowledge and did not choose to fear the LORD,</a:t>
            </a:r>
          </a:p>
          <a:p>
            <a:pPr marL="511175" indent="-374650">
              <a:buNone/>
            </a:pPr>
            <a:r>
              <a:rPr lang="en-US" sz="2800" b="1" i="1" dirty="0" smtClean="0">
                <a:solidFill>
                  <a:srgbClr val="FFFF00"/>
                </a:solidFill>
                <a:effectLst>
                  <a:outerShdw blurRad="38100" dist="38100" dir="2700000" algn="tl">
                    <a:srgbClr val="000000">
                      <a:alpha val="43137"/>
                    </a:srgbClr>
                  </a:outerShdw>
                </a:effectLst>
                <a:latin typeface="Cambria" pitchFamily="18" charset="0"/>
              </a:rPr>
              <a:t> </a:t>
            </a:r>
            <a:r>
              <a:rPr lang="en-US" sz="2800" b="1" baseline="30000" dirty="0" smtClean="0">
                <a:effectLst>
                  <a:outerShdw blurRad="38100" dist="38100" dir="2700000" algn="tl">
                    <a:srgbClr val="000000">
                      <a:alpha val="43137"/>
                    </a:srgbClr>
                  </a:outerShdw>
                </a:effectLst>
              </a:rPr>
              <a:t>30</a:t>
            </a:r>
            <a:r>
              <a:rPr lang="en-US" sz="2800" b="1" i="1" dirty="0" smtClean="0">
                <a:solidFill>
                  <a:srgbClr val="FFFF00"/>
                </a:solidFill>
                <a:effectLst>
                  <a:outerShdw blurRad="38100" dist="38100" dir="2700000" algn="tl">
                    <a:srgbClr val="000000">
                      <a:alpha val="43137"/>
                    </a:srgbClr>
                  </a:outerShdw>
                </a:effectLst>
                <a:latin typeface="Cambria" pitchFamily="18" charset="0"/>
              </a:rPr>
              <a:t> since they would not accept my advice and spurned my rebuke,</a:t>
            </a:r>
          </a:p>
          <a:p>
            <a:pPr marL="511175" indent="-374650">
              <a:buNone/>
            </a:pPr>
            <a:r>
              <a:rPr lang="en-US" sz="2800" b="1" i="1" dirty="0" smtClean="0">
                <a:solidFill>
                  <a:srgbClr val="FFFF00"/>
                </a:solidFill>
                <a:effectLst>
                  <a:outerShdw blurRad="38100" dist="38100" dir="2700000" algn="tl">
                    <a:srgbClr val="000000">
                      <a:alpha val="43137"/>
                    </a:srgbClr>
                  </a:outerShdw>
                </a:effectLst>
                <a:latin typeface="Cambria" pitchFamily="18" charset="0"/>
              </a:rPr>
              <a:t> </a:t>
            </a:r>
            <a:r>
              <a:rPr lang="en-US" sz="2800" b="1" baseline="30000" dirty="0" smtClean="0">
                <a:effectLst>
                  <a:outerShdw blurRad="38100" dist="38100" dir="2700000" algn="tl">
                    <a:srgbClr val="000000">
                      <a:alpha val="43137"/>
                    </a:srgbClr>
                  </a:outerShdw>
                </a:effectLst>
              </a:rPr>
              <a:t>31</a:t>
            </a:r>
            <a:r>
              <a:rPr lang="en-US" sz="2800" b="1" i="1" dirty="0" smtClean="0">
                <a:solidFill>
                  <a:srgbClr val="FFFF00"/>
                </a:solidFill>
                <a:effectLst>
                  <a:outerShdw blurRad="38100" dist="38100" dir="2700000" algn="tl">
                    <a:srgbClr val="000000">
                      <a:alpha val="43137"/>
                    </a:srgbClr>
                  </a:outerShdw>
                </a:effectLst>
                <a:latin typeface="Cambria" pitchFamily="18" charset="0"/>
              </a:rPr>
              <a:t> they will eat the fruit of their ways and be filled with the fruit of their schemes.</a:t>
            </a:r>
          </a:p>
          <a:p>
            <a:pPr marL="573088" indent="-436563">
              <a:buNone/>
            </a:pPr>
            <a:endParaRPr lang="en-US" sz="900" b="1" i="1" dirty="0" smtClean="0">
              <a:solidFill>
                <a:srgbClr val="FFFF00"/>
              </a:solidFill>
              <a:effectLst>
                <a:outerShdw blurRad="38100" dist="38100" dir="2700000" algn="tl">
                  <a:srgbClr val="000000">
                    <a:alpha val="43137"/>
                  </a:srgbClr>
                </a:outerShdw>
              </a:effectLst>
              <a:latin typeface="Cambria" pitchFamily="18" charset="0"/>
            </a:endParaRPr>
          </a:p>
          <a:p>
            <a:pPr marL="548640" lvl="1" indent="-411480">
              <a:buClr>
                <a:schemeClr val="tx1">
                  <a:shade val="95000"/>
                </a:schemeClr>
              </a:buClr>
              <a:buSzPct val="65000"/>
            </a:pPr>
            <a:r>
              <a:rPr lang="en-US" sz="3000" dirty="0" smtClean="0">
                <a:effectLst>
                  <a:outerShdw blurRad="38100" dist="38100" dir="2700000" algn="tl">
                    <a:srgbClr val="000000">
                      <a:alpha val="43137"/>
                    </a:srgbClr>
                  </a:outerShdw>
                </a:effectLst>
              </a:rPr>
              <a:t>If you reject wisdom </a:t>
            </a:r>
            <a:r>
              <a:rPr lang="en-US" sz="3000" u="sng" dirty="0" smtClean="0">
                <a:effectLst>
                  <a:outerShdw blurRad="38100" dist="38100" dir="2700000" algn="tl">
                    <a:srgbClr val="000000">
                      <a:alpha val="43137"/>
                    </a:srgbClr>
                  </a:outerShdw>
                </a:effectLst>
              </a:rPr>
              <a:t>now</a:t>
            </a:r>
            <a:r>
              <a:rPr lang="en-US" sz="3000" dirty="0" smtClean="0">
                <a:effectLst>
                  <a:outerShdw blurRad="38100" dist="38100" dir="2700000" algn="tl">
                    <a:srgbClr val="000000">
                      <a:alpha val="43137"/>
                    </a:srgbClr>
                  </a:outerShdw>
                </a:effectLst>
              </a:rPr>
              <a:t> while it is still available to you, there will come a day when you </a:t>
            </a:r>
            <a:r>
              <a:rPr lang="en-US" sz="3000" dirty="0" smtClean="0">
                <a:effectLst>
                  <a:outerShdw blurRad="38100" dist="38100" dir="2700000" algn="tl">
                    <a:srgbClr val="000000">
                      <a:alpha val="43137"/>
                    </a:srgbClr>
                  </a:outerShdw>
                </a:effectLst>
              </a:rPr>
              <a:t>will desperately </a:t>
            </a:r>
            <a:r>
              <a:rPr lang="en-US" sz="3000" u="sng" dirty="0" smtClean="0">
                <a:effectLst>
                  <a:outerShdw blurRad="38100" dist="38100" dir="2700000" algn="tl">
                    <a:srgbClr val="000000">
                      <a:alpha val="43137"/>
                    </a:srgbClr>
                  </a:outerShdw>
                </a:effectLst>
              </a:rPr>
              <a:t>want</a:t>
            </a:r>
            <a:r>
              <a:rPr lang="en-US" sz="3000" dirty="0" smtClean="0">
                <a:effectLst>
                  <a:outerShdw blurRad="38100" dist="38100" dir="2700000" algn="tl">
                    <a:srgbClr val="000000">
                      <a:alpha val="43137"/>
                    </a:srgbClr>
                  </a:outerShdw>
                </a:effectLst>
              </a:rPr>
              <a:t> the answers that wisdom offers, but it will be </a:t>
            </a:r>
            <a:r>
              <a:rPr lang="en-US" sz="3000" u="sng" dirty="0" smtClean="0">
                <a:effectLst>
                  <a:outerShdw blurRad="38100" dist="38100" dir="2700000" algn="tl">
                    <a:srgbClr val="000000">
                      <a:alpha val="43137"/>
                    </a:srgbClr>
                  </a:outerShdw>
                </a:effectLst>
              </a:rPr>
              <a:t>too late</a:t>
            </a:r>
            <a:r>
              <a:rPr lang="en-US" sz="3000" dirty="0" smtClean="0">
                <a:effectLst>
                  <a:outerShdw blurRad="38100" dist="38100" dir="2700000" algn="tl">
                    <a:srgbClr val="000000">
                      <a:alpha val="43137"/>
                    </a:srgbClr>
                  </a:outerShdw>
                </a:effectLst>
              </a:rPr>
              <a:t> – and you will be destroyed!</a:t>
            </a:r>
          </a:p>
          <a:p>
            <a:pPr>
              <a:buNone/>
            </a:pPr>
            <a:endParaRPr lang="en-US" dirty="0"/>
          </a:p>
        </p:txBody>
      </p:sp>
    </p:spTree>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anim calcmode="lin" valueType="num">
                                      <p:cBhvr>
                                        <p:cTn id="7"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8"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9"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t>Get Wisdom!</a:t>
            </a:r>
            <a:endParaRPr lang="en-US" dirty="0"/>
          </a:p>
        </p:txBody>
      </p:sp>
      <p:sp>
        <p:nvSpPr>
          <p:cNvPr id="3" name="Content Placeholder 2"/>
          <p:cNvSpPr>
            <a:spLocks noGrp="1"/>
          </p:cNvSpPr>
          <p:nvPr>
            <p:ph idx="1"/>
          </p:nvPr>
        </p:nvSpPr>
        <p:spPr>
          <a:xfrm>
            <a:off x="457200" y="1066800"/>
            <a:ext cx="8229600" cy="5791200"/>
          </a:xfrm>
        </p:spPr>
        <p:txBody>
          <a:bodyPr>
            <a:normAutofit lnSpcReduction="10000"/>
          </a:bodyPr>
          <a:lstStyle/>
          <a:p>
            <a:pPr marL="573088" indent="-436563">
              <a:buNone/>
            </a:pPr>
            <a:r>
              <a:rPr lang="en-US" b="1" baseline="30000" dirty="0" smtClean="0">
                <a:effectLst>
                  <a:outerShdw blurRad="38100" dist="38100" dir="2700000" algn="tl">
                    <a:srgbClr val="000000">
                      <a:alpha val="43137"/>
                    </a:srgbClr>
                  </a:outerShdw>
                </a:effectLst>
              </a:rPr>
              <a:t> 20</a:t>
            </a:r>
            <a:r>
              <a:rPr lang="en-US" dirty="0" smtClean="0">
                <a:effectLst>
                  <a:outerShdw blurRad="38100" dist="38100" dir="2700000" algn="tl">
                    <a:srgbClr val="000000">
                      <a:alpha val="43137"/>
                    </a:srgbClr>
                  </a:outerShdw>
                </a:effectLst>
              </a:rPr>
              <a:t> </a:t>
            </a:r>
            <a:r>
              <a:rPr lang="en-US" b="1" i="1" dirty="0" smtClean="0">
                <a:solidFill>
                  <a:srgbClr val="FFFF00"/>
                </a:solidFill>
                <a:effectLst>
                  <a:outerShdw blurRad="38100" dist="38100" dir="2700000" algn="tl">
                    <a:srgbClr val="000000">
                      <a:alpha val="43137"/>
                    </a:srgbClr>
                  </a:outerShdw>
                </a:effectLst>
                <a:latin typeface="Cambria" pitchFamily="18" charset="0"/>
              </a:rPr>
              <a:t>Wisdom calls aloud in the street, she raises her voice in the public squares;</a:t>
            </a:r>
          </a:p>
          <a:p>
            <a:pPr marL="573088" indent="-436563">
              <a:buNone/>
            </a:pPr>
            <a:r>
              <a:rPr lang="en-US" dirty="0" smtClean="0"/>
              <a:t> </a:t>
            </a:r>
            <a:r>
              <a:rPr lang="en-US" b="1" baseline="30000" dirty="0" smtClean="0">
                <a:effectLst>
                  <a:outerShdw blurRad="38100" dist="38100" dir="2700000" algn="tl">
                    <a:srgbClr val="000000">
                      <a:alpha val="43137"/>
                    </a:srgbClr>
                  </a:outerShdw>
                </a:effectLst>
              </a:rPr>
              <a:t>21</a:t>
            </a:r>
            <a:r>
              <a:rPr lang="en-US" dirty="0" smtClean="0"/>
              <a:t> </a:t>
            </a:r>
            <a:r>
              <a:rPr lang="en-US" b="1" i="1" dirty="0" smtClean="0">
                <a:solidFill>
                  <a:srgbClr val="FFFF00"/>
                </a:solidFill>
                <a:effectLst>
                  <a:outerShdw blurRad="38100" dist="38100" dir="2700000" algn="tl">
                    <a:srgbClr val="000000">
                      <a:alpha val="43137"/>
                    </a:srgbClr>
                  </a:outerShdw>
                </a:effectLst>
                <a:latin typeface="Cambria" pitchFamily="18" charset="0"/>
              </a:rPr>
              <a:t>at the head of the noisy streets she cries out, in the gateways of the city she makes her speech:</a:t>
            </a:r>
          </a:p>
          <a:p>
            <a:pPr marL="573088" indent="-436563">
              <a:buNone/>
            </a:pPr>
            <a:r>
              <a:rPr lang="en-US" dirty="0" smtClean="0"/>
              <a:t> </a:t>
            </a:r>
            <a:r>
              <a:rPr lang="en-US" b="1" baseline="30000" dirty="0" smtClean="0">
                <a:effectLst>
                  <a:outerShdw blurRad="38100" dist="38100" dir="2700000" algn="tl">
                    <a:srgbClr val="000000">
                      <a:alpha val="43137"/>
                    </a:srgbClr>
                  </a:outerShdw>
                </a:effectLst>
              </a:rPr>
              <a:t>22</a:t>
            </a:r>
            <a:r>
              <a:rPr lang="en-US" dirty="0" smtClean="0"/>
              <a:t> </a:t>
            </a:r>
            <a:r>
              <a:rPr lang="en-US" b="1" i="1" dirty="0" smtClean="0">
                <a:solidFill>
                  <a:srgbClr val="FFFF00"/>
                </a:solidFill>
                <a:effectLst>
                  <a:outerShdw blurRad="38100" dist="38100" dir="2700000" algn="tl">
                    <a:srgbClr val="000000">
                      <a:alpha val="43137"/>
                    </a:srgbClr>
                  </a:outerShdw>
                </a:effectLst>
                <a:latin typeface="Cambria" pitchFamily="18" charset="0"/>
              </a:rPr>
              <a:t>“How long will you simple ones love your simple ways? How long will mockers delight in mockery and fools hate knowledge?</a:t>
            </a:r>
          </a:p>
          <a:p>
            <a:pPr marL="573088" indent="-436563">
              <a:buNone/>
            </a:pPr>
            <a:r>
              <a:rPr lang="en-US" b="1" baseline="30000" dirty="0" smtClean="0">
                <a:effectLst>
                  <a:outerShdw blurRad="38100" dist="38100" dir="2700000" algn="tl">
                    <a:srgbClr val="000000">
                      <a:alpha val="43137"/>
                    </a:srgbClr>
                  </a:outerShdw>
                </a:effectLst>
              </a:rPr>
              <a:t> 23</a:t>
            </a:r>
            <a:r>
              <a:rPr lang="en-US" b="1" i="1" dirty="0" smtClean="0">
                <a:solidFill>
                  <a:srgbClr val="FFFF00"/>
                </a:solidFill>
                <a:effectLst>
                  <a:outerShdw blurRad="38100" dist="38100" dir="2700000" algn="tl">
                    <a:srgbClr val="000000">
                      <a:alpha val="43137"/>
                    </a:srgbClr>
                  </a:outerShdw>
                </a:effectLst>
                <a:latin typeface="Cambria" pitchFamily="18" charset="0"/>
              </a:rPr>
              <a:t> If you had responded to my rebuke, I would have poured out my heart to you and made my thoughts known to you.</a:t>
            </a:r>
          </a:p>
          <a:p>
            <a:pPr marL="573088" indent="-436563">
              <a:buNone/>
            </a:pPr>
            <a:endParaRPr lang="en-US" sz="2800" b="1" i="1" dirty="0" smtClean="0">
              <a:solidFill>
                <a:srgbClr val="FFFF00"/>
              </a:solidFill>
              <a:effectLst>
                <a:outerShdw blurRad="38100" dist="38100" dir="2700000" algn="tl">
                  <a:srgbClr val="000000">
                    <a:alpha val="43137"/>
                  </a:srgbClr>
                </a:outerShdw>
              </a:effectLst>
              <a:latin typeface="Cambria" pitchFamily="18" charset="0"/>
            </a:endParaRPr>
          </a:p>
        </p:txBody>
      </p:sp>
    </p:spTree>
  </p:cSld>
  <p:clrMapOvr>
    <a:masterClrMapping/>
  </p:clrMapOvr>
  <p:transition>
    <p:diamond/>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dirty="0" smtClean="0"/>
              <a:t>Get Wisdom!</a:t>
            </a:r>
            <a:endParaRPr lang="en-US" dirty="0"/>
          </a:p>
        </p:txBody>
      </p:sp>
      <p:sp>
        <p:nvSpPr>
          <p:cNvPr id="3" name="Content Placeholder 2"/>
          <p:cNvSpPr>
            <a:spLocks noGrp="1"/>
          </p:cNvSpPr>
          <p:nvPr>
            <p:ph idx="1"/>
          </p:nvPr>
        </p:nvSpPr>
        <p:spPr>
          <a:xfrm>
            <a:off x="457200" y="762000"/>
            <a:ext cx="8229600" cy="6096000"/>
          </a:xfrm>
        </p:spPr>
        <p:txBody>
          <a:bodyPr>
            <a:normAutofit fontScale="92500"/>
          </a:bodyPr>
          <a:lstStyle/>
          <a:p>
            <a:pPr marL="511175" indent="-374650">
              <a:buNone/>
            </a:pPr>
            <a:r>
              <a:rPr lang="en-US" sz="2800" b="1" baseline="30000" dirty="0" smtClean="0">
                <a:effectLst>
                  <a:outerShdw blurRad="38100" dist="38100" dir="2700000" algn="tl">
                    <a:srgbClr val="000000">
                      <a:alpha val="43137"/>
                    </a:srgbClr>
                  </a:outerShdw>
                </a:effectLst>
              </a:rPr>
              <a:t>32</a:t>
            </a:r>
            <a:r>
              <a:rPr lang="en-US" sz="2800" b="1" i="1" dirty="0" smtClean="0">
                <a:solidFill>
                  <a:srgbClr val="FFFF00"/>
                </a:solidFill>
                <a:effectLst>
                  <a:outerShdw blurRad="38100" dist="38100" dir="2700000" algn="tl">
                    <a:srgbClr val="000000">
                      <a:alpha val="43137"/>
                    </a:srgbClr>
                  </a:outerShdw>
                </a:effectLst>
                <a:latin typeface="Cambria" pitchFamily="18" charset="0"/>
              </a:rPr>
              <a:t> For the waywardness of the simple will kill them, and the complacency of fools will destroy them;</a:t>
            </a:r>
          </a:p>
          <a:p>
            <a:pPr marL="511175" indent="-374650">
              <a:buNone/>
            </a:pPr>
            <a:r>
              <a:rPr lang="en-US" sz="2800" b="1" i="1" dirty="0" smtClean="0">
                <a:solidFill>
                  <a:srgbClr val="FFFF00"/>
                </a:solidFill>
                <a:effectLst>
                  <a:outerShdw blurRad="38100" dist="38100" dir="2700000" algn="tl">
                    <a:srgbClr val="000000">
                      <a:alpha val="43137"/>
                    </a:srgbClr>
                  </a:outerShdw>
                </a:effectLst>
                <a:latin typeface="Cambria" pitchFamily="18" charset="0"/>
              </a:rPr>
              <a:t> </a:t>
            </a:r>
            <a:r>
              <a:rPr lang="en-US" sz="2800" b="1" baseline="30000" dirty="0" smtClean="0">
                <a:effectLst>
                  <a:outerShdw blurRad="38100" dist="38100" dir="2700000" algn="tl">
                    <a:srgbClr val="000000">
                      <a:alpha val="43137"/>
                    </a:srgbClr>
                  </a:outerShdw>
                </a:effectLst>
              </a:rPr>
              <a:t>33</a:t>
            </a:r>
            <a:r>
              <a:rPr lang="en-US" sz="2800" b="1" i="1" dirty="0" smtClean="0">
                <a:solidFill>
                  <a:srgbClr val="FFFF00"/>
                </a:solidFill>
                <a:effectLst>
                  <a:outerShdw blurRad="38100" dist="38100" dir="2700000" algn="tl">
                    <a:srgbClr val="000000">
                      <a:alpha val="43137"/>
                    </a:srgbClr>
                  </a:outerShdw>
                </a:effectLst>
                <a:latin typeface="Cambria" pitchFamily="18" charset="0"/>
              </a:rPr>
              <a:t> but whoever listens to me will live in safety and be at ease, without fear of harm.”</a:t>
            </a:r>
          </a:p>
          <a:p>
            <a:pPr marL="573088" indent="-436563">
              <a:buNone/>
            </a:pPr>
            <a:endParaRPr lang="en-US" sz="900" b="1" i="1" dirty="0" smtClean="0">
              <a:solidFill>
                <a:srgbClr val="FFFF00"/>
              </a:solidFill>
              <a:effectLst>
                <a:outerShdw blurRad="38100" dist="38100" dir="2700000" algn="tl">
                  <a:srgbClr val="000000">
                    <a:alpha val="43137"/>
                  </a:srgbClr>
                </a:outerShdw>
              </a:effectLst>
              <a:latin typeface="Cambria" pitchFamily="18" charset="0"/>
            </a:endParaRPr>
          </a:p>
          <a:p>
            <a:pPr marL="548640" lvl="1" indent="-411480">
              <a:buClr>
                <a:schemeClr val="tx1">
                  <a:shade val="95000"/>
                </a:schemeClr>
              </a:buClr>
              <a:buSzPct val="65000"/>
            </a:pPr>
            <a:r>
              <a:rPr lang="en-US" sz="3000" dirty="0" smtClean="0">
                <a:effectLst>
                  <a:outerShdw blurRad="38100" dist="38100" dir="2700000" algn="tl">
                    <a:srgbClr val="000000">
                      <a:alpha val="43137"/>
                    </a:srgbClr>
                  </a:outerShdw>
                </a:effectLst>
              </a:rPr>
              <a:t>If you are among the simple and you continue to put off your commitment to getting wisdom – in the end it will kill you.</a:t>
            </a:r>
          </a:p>
          <a:p>
            <a:pPr marL="548640" lvl="1" indent="-411480">
              <a:buClr>
                <a:schemeClr val="tx1">
                  <a:shade val="95000"/>
                </a:schemeClr>
              </a:buClr>
              <a:buSzPct val="65000"/>
            </a:pPr>
            <a:r>
              <a:rPr lang="en-US" sz="3000" dirty="0" smtClean="0">
                <a:effectLst>
                  <a:outerShdw blurRad="38100" dist="38100" dir="2700000" algn="tl">
                    <a:srgbClr val="000000">
                      <a:alpha val="43137"/>
                    </a:srgbClr>
                  </a:outerShdw>
                </a:effectLst>
              </a:rPr>
              <a:t>A fool thinks he can ignore wisdom and he’ll still be okay – but in the end it will destroy him.</a:t>
            </a:r>
          </a:p>
          <a:p>
            <a:pPr marL="548640" lvl="1" indent="-411480">
              <a:buClr>
                <a:schemeClr val="tx1">
                  <a:shade val="95000"/>
                </a:schemeClr>
              </a:buClr>
              <a:buSzPct val="65000"/>
            </a:pPr>
            <a:r>
              <a:rPr lang="en-US" sz="3000" dirty="0" smtClean="0">
                <a:effectLst>
                  <a:outerShdw blurRad="38100" dist="38100" dir="2700000" algn="tl">
                    <a:srgbClr val="000000">
                      <a:alpha val="43137"/>
                    </a:srgbClr>
                  </a:outerShdw>
                </a:effectLst>
              </a:rPr>
              <a:t>But if you listen to what the Proverbs have to say and get wisdom while it is available, you  will be prepared when the time comes to use it.</a:t>
            </a:r>
          </a:p>
          <a:p>
            <a:pPr marL="548640" lvl="1" indent="-411480">
              <a:buClr>
                <a:schemeClr val="tx1">
                  <a:shade val="95000"/>
                </a:schemeClr>
              </a:buClr>
              <a:buSzPct val="65000"/>
            </a:pPr>
            <a:endParaRPr lang="en-US" sz="3000" dirty="0" smtClean="0">
              <a:effectLst>
                <a:outerShdw blurRad="38100" dist="38100" dir="2700000" algn="tl">
                  <a:srgbClr val="000000">
                    <a:alpha val="43137"/>
                  </a:srgbClr>
                </a:outerShdw>
              </a:effectLst>
            </a:endParaRPr>
          </a:p>
          <a:p>
            <a:pPr>
              <a:buNone/>
            </a:pPr>
            <a:endParaRPr lang="en-US" dirty="0"/>
          </a:p>
        </p:txBody>
      </p:sp>
    </p:spTree>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p:cTn id="7"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8"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9" dur="500"/>
                                        <p:tgtEl>
                                          <p:spTgt spid="3">
                                            <p:txEl>
                                              <p:pRg st="3" end="3"/>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4" end="4"/>
                                            </p:txEl>
                                          </p:spTgt>
                                        </p:tgtEl>
                                        <p:attrNameLst>
                                          <p:attrName>style.visibility</p:attrName>
                                        </p:attrNameLst>
                                      </p:cBhvr>
                                      <p:to>
                                        <p:strVal val="visible"/>
                                      </p:to>
                                    </p:set>
                                    <p:anim calcmode="lin" valueType="num">
                                      <p:cBhvr>
                                        <p:cTn id="14"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16" dur="500"/>
                                        <p:tgtEl>
                                          <p:spTgt spid="3">
                                            <p:txEl>
                                              <p:pRg st="4" end="4"/>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 calcmode="lin" valueType="num">
                                      <p:cBhvr>
                                        <p:cTn id="21"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23"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t>Get Wisdom!</a:t>
            </a:r>
            <a:endParaRPr lang="en-US" dirty="0"/>
          </a:p>
        </p:txBody>
      </p:sp>
      <p:sp>
        <p:nvSpPr>
          <p:cNvPr id="3" name="Content Placeholder 2"/>
          <p:cNvSpPr>
            <a:spLocks noGrp="1"/>
          </p:cNvSpPr>
          <p:nvPr>
            <p:ph idx="1"/>
          </p:nvPr>
        </p:nvSpPr>
        <p:spPr>
          <a:xfrm>
            <a:off x="457200" y="1066800"/>
            <a:ext cx="8229600" cy="5791200"/>
          </a:xfrm>
        </p:spPr>
        <p:txBody>
          <a:bodyPr>
            <a:normAutofit fontScale="92500"/>
          </a:bodyPr>
          <a:lstStyle/>
          <a:p>
            <a:pPr marL="573088" indent="-436563">
              <a:buNone/>
            </a:pPr>
            <a:r>
              <a:rPr lang="en-US" sz="3500" b="1" baseline="30000" dirty="0" smtClean="0">
                <a:effectLst>
                  <a:outerShdw blurRad="38100" dist="38100" dir="2700000" algn="tl">
                    <a:srgbClr val="000000">
                      <a:alpha val="43137"/>
                    </a:srgbClr>
                  </a:outerShdw>
                </a:effectLst>
              </a:rPr>
              <a:t>24</a:t>
            </a:r>
            <a:r>
              <a:rPr lang="en-US" sz="3500" b="1" i="1" dirty="0" smtClean="0">
                <a:solidFill>
                  <a:srgbClr val="FFFF00"/>
                </a:solidFill>
                <a:effectLst>
                  <a:outerShdw blurRad="38100" dist="38100" dir="2700000" algn="tl">
                    <a:srgbClr val="000000">
                      <a:alpha val="43137"/>
                    </a:srgbClr>
                  </a:outerShdw>
                </a:effectLst>
                <a:latin typeface="Cambria" pitchFamily="18" charset="0"/>
              </a:rPr>
              <a:t> But since you rejected me when I called and no one gave heed when I stretched out my hand,</a:t>
            </a:r>
          </a:p>
          <a:p>
            <a:pPr marL="573088" indent="-436563">
              <a:buNone/>
            </a:pPr>
            <a:r>
              <a:rPr lang="en-US" sz="3500" b="1" i="1" dirty="0" smtClean="0">
                <a:solidFill>
                  <a:srgbClr val="FFFF00"/>
                </a:solidFill>
                <a:effectLst>
                  <a:outerShdw blurRad="38100" dist="38100" dir="2700000" algn="tl">
                    <a:srgbClr val="000000">
                      <a:alpha val="43137"/>
                    </a:srgbClr>
                  </a:outerShdw>
                </a:effectLst>
                <a:latin typeface="Cambria" pitchFamily="18" charset="0"/>
              </a:rPr>
              <a:t> </a:t>
            </a:r>
            <a:r>
              <a:rPr lang="en-US" sz="3500" b="1" baseline="30000" dirty="0" smtClean="0">
                <a:effectLst>
                  <a:outerShdw blurRad="38100" dist="38100" dir="2700000" algn="tl">
                    <a:srgbClr val="000000">
                      <a:alpha val="43137"/>
                    </a:srgbClr>
                  </a:outerShdw>
                </a:effectLst>
              </a:rPr>
              <a:t>25</a:t>
            </a:r>
            <a:r>
              <a:rPr lang="en-US" sz="3500" b="1" i="1" dirty="0" smtClean="0">
                <a:solidFill>
                  <a:srgbClr val="FFFF00"/>
                </a:solidFill>
                <a:effectLst>
                  <a:outerShdw blurRad="38100" dist="38100" dir="2700000" algn="tl">
                    <a:srgbClr val="000000">
                      <a:alpha val="43137"/>
                    </a:srgbClr>
                  </a:outerShdw>
                </a:effectLst>
                <a:latin typeface="Cambria" pitchFamily="18" charset="0"/>
              </a:rPr>
              <a:t> since you ignored all my advice and would not accept my rebuke,</a:t>
            </a:r>
          </a:p>
          <a:p>
            <a:pPr marL="573088" indent="-436563">
              <a:buNone/>
            </a:pPr>
            <a:r>
              <a:rPr lang="en-US" sz="3500" b="1" i="1" dirty="0" smtClean="0">
                <a:solidFill>
                  <a:srgbClr val="FFFF00"/>
                </a:solidFill>
                <a:effectLst>
                  <a:outerShdw blurRad="38100" dist="38100" dir="2700000" algn="tl">
                    <a:srgbClr val="000000">
                      <a:alpha val="43137"/>
                    </a:srgbClr>
                  </a:outerShdw>
                </a:effectLst>
                <a:latin typeface="Cambria" pitchFamily="18" charset="0"/>
              </a:rPr>
              <a:t> </a:t>
            </a:r>
            <a:r>
              <a:rPr lang="en-US" sz="3500" b="1" baseline="30000" dirty="0" smtClean="0">
                <a:effectLst>
                  <a:outerShdw blurRad="38100" dist="38100" dir="2700000" algn="tl">
                    <a:srgbClr val="000000">
                      <a:alpha val="43137"/>
                    </a:srgbClr>
                  </a:outerShdw>
                </a:effectLst>
              </a:rPr>
              <a:t>26</a:t>
            </a:r>
            <a:r>
              <a:rPr lang="en-US" sz="3500" b="1" i="1" dirty="0" smtClean="0">
                <a:solidFill>
                  <a:srgbClr val="FFFF00"/>
                </a:solidFill>
                <a:effectLst>
                  <a:outerShdw blurRad="38100" dist="38100" dir="2700000" algn="tl">
                    <a:srgbClr val="000000">
                      <a:alpha val="43137"/>
                    </a:srgbClr>
                  </a:outerShdw>
                </a:effectLst>
                <a:latin typeface="Cambria" pitchFamily="18" charset="0"/>
              </a:rPr>
              <a:t> I in turn will laugh at your disaster; I will mock when calamity overtakes you--</a:t>
            </a:r>
          </a:p>
          <a:p>
            <a:pPr marL="573088" indent="-436563">
              <a:buNone/>
            </a:pPr>
            <a:r>
              <a:rPr lang="en-US" sz="3500" b="1" i="1" dirty="0" smtClean="0">
                <a:solidFill>
                  <a:srgbClr val="FFFF00"/>
                </a:solidFill>
                <a:effectLst>
                  <a:outerShdw blurRad="38100" dist="38100" dir="2700000" algn="tl">
                    <a:srgbClr val="000000">
                      <a:alpha val="43137"/>
                    </a:srgbClr>
                  </a:outerShdw>
                </a:effectLst>
                <a:latin typeface="Cambria" pitchFamily="18" charset="0"/>
              </a:rPr>
              <a:t> </a:t>
            </a:r>
            <a:r>
              <a:rPr lang="en-US" sz="3500" b="1" baseline="30000" dirty="0" smtClean="0">
                <a:effectLst>
                  <a:outerShdw blurRad="38100" dist="38100" dir="2700000" algn="tl">
                    <a:srgbClr val="000000">
                      <a:alpha val="43137"/>
                    </a:srgbClr>
                  </a:outerShdw>
                </a:effectLst>
              </a:rPr>
              <a:t>27</a:t>
            </a:r>
            <a:r>
              <a:rPr lang="en-US" sz="3500" b="1" i="1" dirty="0" smtClean="0">
                <a:solidFill>
                  <a:srgbClr val="FFFF00"/>
                </a:solidFill>
                <a:effectLst>
                  <a:outerShdw blurRad="38100" dist="38100" dir="2700000" algn="tl">
                    <a:srgbClr val="000000">
                      <a:alpha val="43137"/>
                    </a:srgbClr>
                  </a:outerShdw>
                </a:effectLst>
                <a:latin typeface="Cambria" pitchFamily="18" charset="0"/>
              </a:rPr>
              <a:t> when calamity overtakes you like a storm, when disaster sweeps over you like a whirlwind, when distress and trouble overwhelm you.</a:t>
            </a:r>
          </a:p>
          <a:p>
            <a:pPr>
              <a:buNone/>
            </a:pPr>
            <a:endParaRPr lang="en-US" dirty="0"/>
          </a:p>
        </p:txBody>
      </p:sp>
    </p:spTree>
  </p:cSld>
  <p:clrMapOvr>
    <a:masterClrMapping/>
  </p:clrMapOvr>
  <p:transition>
    <p:diamon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t>Get Wisdom!</a:t>
            </a:r>
            <a:endParaRPr lang="en-US" dirty="0"/>
          </a:p>
        </p:txBody>
      </p:sp>
      <p:sp>
        <p:nvSpPr>
          <p:cNvPr id="3" name="Content Placeholder 2"/>
          <p:cNvSpPr>
            <a:spLocks noGrp="1"/>
          </p:cNvSpPr>
          <p:nvPr>
            <p:ph idx="1"/>
          </p:nvPr>
        </p:nvSpPr>
        <p:spPr>
          <a:xfrm>
            <a:off x="457200" y="1066800"/>
            <a:ext cx="8229600" cy="5791200"/>
          </a:xfrm>
        </p:spPr>
        <p:txBody>
          <a:bodyPr>
            <a:normAutofit/>
          </a:bodyPr>
          <a:lstStyle/>
          <a:p>
            <a:pPr marL="511175" indent="-374650">
              <a:buNone/>
            </a:pPr>
            <a:r>
              <a:rPr lang="en-US" b="1" baseline="30000" dirty="0" smtClean="0">
                <a:effectLst>
                  <a:outerShdw blurRad="38100" dist="38100" dir="2700000" algn="tl">
                    <a:srgbClr val="000000">
                      <a:alpha val="43137"/>
                    </a:srgbClr>
                  </a:outerShdw>
                </a:effectLst>
              </a:rPr>
              <a:t> 28</a:t>
            </a:r>
            <a:r>
              <a:rPr lang="en-US" b="1" i="1" dirty="0" smtClean="0">
                <a:solidFill>
                  <a:srgbClr val="FFFF00"/>
                </a:solidFill>
                <a:effectLst>
                  <a:outerShdw blurRad="38100" dist="38100" dir="2700000" algn="tl">
                    <a:srgbClr val="000000">
                      <a:alpha val="43137"/>
                    </a:srgbClr>
                  </a:outerShdw>
                </a:effectLst>
                <a:latin typeface="Cambria" pitchFamily="18" charset="0"/>
              </a:rPr>
              <a:t> "Then they will call to me but I will not answer; they will look for me but will not find me.</a:t>
            </a:r>
          </a:p>
          <a:p>
            <a:pPr marL="511175" indent="-374650">
              <a:buNone/>
            </a:pPr>
            <a:r>
              <a:rPr lang="en-US" b="1" i="1" dirty="0" smtClean="0">
                <a:solidFill>
                  <a:srgbClr val="FFFF00"/>
                </a:solidFill>
                <a:effectLst>
                  <a:outerShdw blurRad="38100" dist="38100" dir="2700000" algn="tl">
                    <a:srgbClr val="000000">
                      <a:alpha val="43137"/>
                    </a:srgbClr>
                  </a:outerShdw>
                </a:effectLst>
                <a:latin typeface="Cambria" pitchFamily="18" charset="0"/>
              </a:rPr>
              <a:t> </a:t>
            </a:r>
            <a:r>
              <a:rPr lang="en-US" b="1" baseline="30000" dirty="0" smtClean="0">
                <a:effectLst>
                  <a:outerShdw blurRad="38100" dist="38100" dir="2700000" algn="tl">
                    <a:srgbClr val="000000">
                      <a:alpha val="43137"/>
                    </a:srgbClr>
                  </a:outerShdw>
                </a:effectLst>
              </a:rPr>
              <a:t>29</a:t>
            </a:r>
            <a:r>
              <a:rPr lang="en-US" b="1" i="1" dirty="0" smtClean="0">
                <a:solidFill>
                  <a:srgbClr val="FFFF00"/>
                </a:solidFill>
                <a:effectLst>
                  <a:outerShdw blurRad="38100" dist="38100" dir="2700000" algn="tl">
                    <a:srgbClr val="000000">
                      <a:alpha val="43137"/>
                    </a:srgbClr>
                  </a:outerShdw>
                </a:effectLst>
                <a:latin typeface="Cambria" pitchFamily="18" charset="0"/>
              </a:rPr>
              <a:t> Since they hated knowledge and did not choose to fear the LORD,</a:t>
            </a:r>
          </a:p>
          <a:p>
            <a:pPr marL="511175" indent="-374650">
              <a:buNone/>
            </a:pPr>
            <a:r>
              <a:rPr lang="en-US" b="1" i="1" dirty="0" smtClean="0">
                <a:solidFill>
                  <a:srgbClr val="FFFF00"/>
                </a:solidFill>
                <a:effectLst>
                  <a:outerShdw blurRad="38100" dist="38100" dir="2700000" algn="tl">
                    <a:srgbClr val="000000">
                      <a:alpha val="43137"/>
                    </a:srgbClr>
                  </a:outerShdw>
                </a:effectLst>
                <a:latin typeface="Cambria" pitchFamily="18" charset="0"/>
              </a:rPr>
              <a:t> </a:t>
            </a:r>
            <a:r>
              <a:rPr lang="en-US" b="1" baseline="30000" dirty="0" smtClean="0">
                <a:effectLst>
                  <a:outerShdw blurRad="38100" dist="38100" dir="2700000" algn="tl">
                    <a:srgbClr val="000000">
                      <a:alpha val="43137"/>
                    </a:srgbClr>
                  </a:outerShdw>
                </a:effectLst>
              </a:rPr>
              <a:t>30</a:t>
            </a:r>
            <a:r>
              <a:rPr lang="en-US" b="1" i="1" dirty="0" smtClean="0">
                <a:solidFill>
                  <a:srgbClr val="FFFF00"/>
                </a:solidFill>
                <a:effectLst>
                  <a:outerShdw blurRad="38100" dist="38100" dir="2700000" algn="tl">
                    <a:srgbClr val="000000">
                      <a:alpha val="43137"/>
                    </a:srgbClr>
                  </a:outerShdw>
                </a:effectLst>
                <a:latin typeface="Cambria" pitchFamily="18" charset="0"/>
              </a:rPr>
              <a:t> since they would not accept my advice and spurned my rebuke,</a:t>
            </a:r>
          </a:p>
          <a:p>
            <a:pPr marL="511175" indent="-374650">
              <a:buNone/>
            </a:pPr>
            <a:r>
              <a:rPr lang="en-US" b="1" i="1" dirty="0" smtClean="0">
                <a:solidFill>
                  <a:srgbClr val="FFFF00"/>
                </a:solidFill>
                <a:effectLst>
                  <a:outerShdw blurRad="38100" dist="38100" dir="2700000" algn="tl">
                    <a:srgbClr val="000000">
                      <a:alpha val="43137"/>
                    </a:srgbClr>
                  </a:outerShdw>
                </a:effectLst>
                <a:latin typeface="Cambria" pitchFamily="18" charset="0"/>
              </a:rPr>
              <a:t> </a:t>
            </a:r>
            <a:r>
              <a:rPr lang="en-US" b="1" baseline="30000" dirty="0" smtClean="0">
                <a:effectLst>
                  <a:outerShdw blurRad="38100" dist="38100" dir="2700000" algn="tl">
                    <a:srgbClr val="000000">
                      <a:alpha val="43137"/>
                    </a:srgbClr>
                  </a:outerShdw>
                </a:effectLst>
              </a:rPr>
              <a:t>31</a:t>
            </a:r>
            <a:r>
              <a:rPr lang="en-US" b="1" i="1" dirty="0" smtClean="0">
                <a:solidFill>
                  <a:srgbClr val="FFFF00"/>
                </a:solidFill>
                <a:effectLst>
                  <a:outerShdw blurRad="38100" dist="38100" dir="2700000" algn="tl">
                    <a:srgbClr val="000000">
                      <a:alpha val="43137"/>
                    </a:srgbClr>
                  </a:outerShdw>
                </a:effectLst>
                <a:latin typeface="Cambria" pitchFamily="18" charset="0"/>
              </a:rPr>
              <a:t> they will eat the fruit of their ways and be filled with the fruit of their schemes.</a:t>
            </a:r>
          </a:p>
          <a:p>
            <a:pPr>
              <a:buNone/>
            </a:pPr>
            <a:endParaRPr lang="en-US" dirty="0"/>
          </a:p>
        </p:txBody>
      </p:sp>
    </p:spTree>
  </p:cSld>
  <p:clrMapOvr>
    <a:masterClrMapping/>
  </p:clrMapOvr>
  <p:transition>
    <p:diamon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t>Get Wisdom!</a:t>
            </a:r>
            <a:endParaRPr lang="en-US" dirty="0"/>
          </a:p>
        </p:txBody>
      </p:sp>
      <p:sp>
        <p:nvSpPr>
          <p:cNvPr id="3" name="Content Placeholder 2"/>
          <p:cNvSpPr>
            <a:spLocks noGrp="1"/>
          </p:cNvSpPr>
          <p:nvPr>
            <p:ph idx="1"/>
          </p:nvPr>
        </p:nvSpPr>
        <p:spPr>
          <a:xfrm>
            <a:off x="457200" y="1066800"/>
            <a:ext cx="8229600" cy="5791200"/>
          </a:xfrm>
        </p:spPr>
        <p:txBody>
          <a:bodyPr>
            <a:normAutofit/>
          </a:bodyPr>
          <a:lstStyle/>
          <a:p>
            <a:pPr marL="511175" indent="-374650">
              <a:buNone/>
            </a:pPr>
            <a:r>
              <a:rPr lang="en-US" b="1" baseline="30000" dirty="0" smtClean="0">
                <a:effectLst>
                  <a:outerShdw blurRad="38100" dist="38100" dir="2700000" algn="tl">
                    <a:srgbClr val="000000">
                      <a:alpha val="43137"/>
                    </a:srgbClr>
                  </a:outerShdw>
                </a:effectLst>
              </a:rPr>
              <a:t>32</a:t>
            </a:r>
            <a:r>
              <a:rPr lang="en-US" b="1" i="1" dirty="0" smtClean="0">
                <a:solidFill>
                  <a:srgbClr val="FFFF00"/>
                </a:solidFill>
                <a:effectLst>
                  <a:outerShdw blurRad="38100" dist="38100" dir="2700000" algn="tl">
                    <a:srgbClr val="000000">
                      <a:alpha val="43137"/>
                    </a:srgbClr>
                  </a:outerShdw>
                </a:effectLst>
                <a:latin typeface="Cambria" pitchFamily="18" charset="0"/>
              </a:rPr>
              <a:t> For the waywardness of the simple will kill them, and the complacency of fools will destroy them;</a:t>
            </a:r>
          </a:p>
          <a:p>
            <a:pPr marL="511175" indent="-374650">
              <a:buNone/>
            </a:pPr>
            <a:r>
              <a:rPr lang="en-US" b="1" i="1" dirty="0" smtClean="0">
                <a:solidFill>
                  <a:srgbClr val="FFFF00"/>
                </a:solidFill>
                <a:effectLst>
                  <a:outerShdw blurRad="38100" dist="38100" dir="2700000" algn="tl">
                    <a:srgbClr val="000000">
                      <a:alpha val="43137"/>
                    </a:srgbClr>
                  </a:outerShdw>
                </a:effectLst>
                <a:latin typeface="Cambria" pitchFamily="18" charset="0"/>
              </a:rPr>
              <a:t> </a:t>
            </a:r>
            <a:r>
              <a:rPr lang="en-US" b="1" baseline="30000" dirty="0" smtClean="0">
                <a:effectLst>
                  <a:outerShdw blurRad="38100" dist="38100" dir="2700000" algn="tl">
                    <a:srgbClr val="000000">
                      <a:alpha val="43137"/>
                    </a:srgbClr>
                  </a:outerShdw>
                </a:effectLst>
              </a:rPr>
              <a:t>33</a:t>
            </a:r>
            <a:r>
              <a:rPr lang="en-US" b="1" i="1" dirty="0" smtClean="0">
                <a:solidFill>
                  <a:srgbClr val="FFFF00"/>
                </a:solidFill>
                <a:effectLst>
                  <a:outerShdw blurRad="38100" dist="38100" dir="2700000" algn="tl">
                    <a:srgbClr val="000000">
                      <a:alpha val="43137"/>
                    </a:srgbClr>
                  </a:outerShdw>
                </a:effectLst>
                <a:latin typeface="Cambria" pitchFamily="18" charset="0"/>
              </a:rPr>
              <a:t> but whoever listens to me will live in safety and be at ease, without fear of harm.”</a:t>
            </a:r>
          </a:p>
          <a:p>
            <a:pPr>
              <a:buNone/>
            </a:pPr>
            <a:endParaRPr lang="en-US" dirty="0"/>
          </a:p>
        </p:txBody>
      </p:sp>
    </p:spTree>
  </p:cSld>
  <p:clrMapOvr>
    <a:masterClrMapping/>
  </p:clrMapOvr>
  <p:transition>
    <p:diamon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0"/>
            <a:ext cx="8229600" cy="838200"/>
          </a:xfrm>
        </p:spPr>
        <p:txBody>
          <a:bodyPr/>
          <a:lstStyle/>
          <a:p>
            <a:r>
              <a:rPr lang="en-US" dirty="0" smtClean="0"/>
              <a:t>Get Wisdom!</a:t>
            </a:r>
            <a:endParaRPr lang="en-US" dirty="0"/>
          </a:p>
        </p:txBody>
      </p:sp>
      <p:sp>
        <p:nvSpPr>
          <p:cNvPr id="5" name="Content Placeholder 4"/>
          <p:cNvSpPr>
            <a:spLocks noGrp="1"/>
          </p:cNvSpPr>
          <p:nvPr>
            <p:ph idx="1"/>
          </p:nvPr>
        </p:nvSpPr>
        <p:spPr>
          <a:xfrm>
            <a:off x="457200" y="1295400"/>
            <a:ext cx="8229600" cy="5562600"/>
          </a:xfrm>
        </p:spPr>
        <p:txBody>
          <a:bodyPr>
            <a:normAutofit/>
          </a:bodyPr>
          <a:lstStyle/>
          <a:p>
            <a:r>
              <a:rPr lang="en-US" dirty="0" smtClean="0">
                <a:effectLst>
                  <a:outerShdw blurRad="38100" dist="38100" dir="2700000" algn="tl">
                    <a:srgbClr val="000000">
                      <a:alpha val="43137"/>
                    </a:srgbClr>
                  </a:outerShdw>
                </a:effectLst>
              </a:rPr>
              <a:t>The Book of Proverbs was primarily written by King Solomon, a man who was wiser than all the kings of his day (</a:t>
            </a:r>
            <a:r>
              <a:rPr lang="en-US" dirty="0" smtClean="0">
                <a:solidFill>
                  <a:srgbClr val="FFFF00"/>
                </a:solidFill>
                <a:effectLst>
                  <a:outerShdw blurRad="38100" dist="38100" dir="2700000" algn="tl">
                    <a:srgbClr val="000000">
                      <a:alpha val="43137"/>
                    </a:srgbClr>
                  </a:outerShdw>
                </a:effectLst>
              </a:rPr>
              <a:t>1 Kings 4:29-34</a:t>
            </a:r>
            <a:r>
              <a:rPr lang="en-US" dirty="0" smtClean="0">
                <a:effectLst>
                  <a:outerShdw blurRad="38100" dist="38100" dir="2700000" algn="tl">
                    <a:srgbClr val="000000">
                      <a:alpha val="43137"/>
                    </a:srgbClr>
                  </a:outerShdw>
                </a:effectLst>
              </a:rPr>
              <a:t>).</a:t>
            </a:r>
          </a:p>
          <a:p>
            <a:r>
              <a:rPr lang="en-US" dirty="0" smtClean="0">
                <a:effectLst>
                  <a:outerShdw blurRad="38100" dist="38100" dir="2700000" algn="tl">
                    <a:srgbClr val="000000">
                      <a:alpha val="43137"/>
                    </a:srgbClr>
                  </a:outerShdw>
                </a:effectLst>
              </a:rPr>
              <a:t>The primary purpose of the Book of Proverbs is to give wisdom to </a:t>
            </a:r>
            <a:r>
              <a:rPr lang="en-US" u="sng" dirty="0" smtClean="0">
                <a:effectLst>
                  <a:outerShdw blurRad="38100" dist="38100" dir="2700000" algn="tl">
                    <a:srgbClr val="000000">
                      <a:alpha val="43137"/>
                    </a:srgbClr>
                  </a:outerShdw>
                </a:effectLst>
              </a:rPr>
              <a:t>all</a:t>
            </a:r>
            <a:r>
              <a:rPr lang="en-US" dirty="0" smtClean="0">
                <a:effectLst>
                  <a:outerShdw blurRad="38100" dist="38100" dir="2700000" algn="tl">
                    <a:srgbClr val="000000">
                      <a:alpha val="43137"/>
                    </a:srgbClr>
                  </a:outerShdw>
                </a:effectLst>
              </a:rPr>
              <a:t> who read it (cf. </a:t>
            </a:r>
            <a:r>
              <a:rPr lang="en-US" dirty="0" smtClean="0">
                <a:solidFill>
                  <a:srgbClr val="FFFF00"/>
                </a:solidFill>
                <a:effectLst>
                  <a:outerShdw blurRad="38100" dist="38100" dir="2700000" algn="tl">
                    <a:srgbClr val="000000">
                      <a:alpha val="43137"/>
                    </a:srgbClr>
                  </a:outerShdw>
                </a:effectLst>
              </a:rPr>
              <a:t>1:1-7</a:t>
            </a:r>
            <a:r>
              <a:rPr lang="en-US" dirty="0" smtClean="0">
                <a:effectLst>
                  <a:outerShdw blurRad="38100" dist="38100" dir="2700000" algn="tl">
                    <a:srgbClr val="000000">
                      <a:alpha val="43137"/>
                    </a:srgbClr>
                  </a:outerShdw>
                </a:effectLst>
              </a:rPr>
              <a:t>):</a:t>
            </a:r>
          </a:p>
          <a:p>
            <a:pPr lvl="1"/>
            <a:r>
              <a:rPr lang="en-US" dirty="0" smtClean="0">
                <a:effectLst>
                  <a:outerShdw blurRad="38100" dist="38100" dir="2700000" algn="tl">
                    <a:srgbClr val="000000">
                      <a:alpha val="43137"/>
                    </a:srgbClr>
                  </a:outerShdw>
                </a:effectLst>
              </a:rPr>
              <a:t>To those who </a:t>
            </a:r>
            <a:r>
              <a:rPr lang="en-US" u="sng" dirty="0" smtClean="0">
                <a:effectLst>
                  <a:outerShdw blurRad="38100" dist="38100" dir="2700000" algn="tl">
                    <a:srgbClr val="000000">
                      <a:alpha val="43137"/>
                    </a:srgbClr>
                  </a:outerShdw>
                </a:effectLst>
              </a:rPr>
              <a:t>lack wisdom</a:t>
            </a:r>
            <a:r>
              <a:rPr lang="en-US" dirty="0" smtClean="0">
                <a:effectLst>
                  <a:outerShdw blurRad="38100" dist="38100" dir="2700000" algn="tl">
                    <a:srgbClr val="000000">
                      <a:alpha val="43137"/>
                    </a:srgbClr>
                  </a:outerShdw>
                </a:effectLst>
              </a:rPr>
              <a:t> and are therefore in desperate need of it</a:t>
            </a:r>
          </a:p>
          <a:p>
            <a:pPr lvl="1"/>
            <a:r>
              <a:rPr lang="en-US" dirty="0" smtClean="0">
                <a:effectLst>
                  <a:outerShdw blurRad="38100" dist="38100" dir="2700000" algn="tl">
                    <a:srgbClr val="000000">
                      <a:alpha val="43137"/>
                    </a:srgbClr>
                  </a:outerShdw>
                </a:effectLst>
              </a:rPr>
              <a:t>To those who </a:t>
            </a:r>
            <a:r>
              <a:rPr lang="en-US" u="sng" dirty="0" smtClean="0">
                <a:effectLst>
                  <a:outerShdw blurRad="38100" dist="38100" dir="2700000" algn="tl">
                    <a:srgbClr val="000000">
                      <a:alpha val="43137"/>
                    </a:srgbClr>
                  </a:outerShdw>
                </a:effectLst>
              </a:rPr>
              <a:t>have wisdom</a:t>
            </a:r>
            <a:r>
              <a:rPr lang="en-US" dirty="0" smtClean="0">
                <a:effectLst>
                  <a:outerShdw blurRad="38100" dist="38100" dir="2700000" algn="tl">
                    <a:srgbClr val="000000">
                      <a:alpha val="43137"/>
                    </a:srgbClr>
                  </a:outerShdw>
                </a:effectLst>
              </a:rPr>
              <a:t> that they might have even more!</a:t>
            </a:r>
          </a:p>
          <a:p>
            <a:endParaRPr lang="en-US" dirty="0" smtClean="0">
              <a:effectLst>
                <a:outerShdw blurRad="38100" dist="38100" dir="2700000" algn="tl">
                  <a:srgbClr val="000000">
                    <a:alpha val="43137"/>
                  </a:srgbClr>
                </a:outerShdw>
              </a:effectLst>
            </a:endParaRPr>
          </a:p>
          <a:p>
            <a:pPr lvl="1"/>
            <a:endParaRPr lang="en-US" dirty="0" smtClean="0">
              <a:effectLst>
                <a:outerShdw blurRad="38100" dist="38100" dir="2700000" algn="tl">
                  <a:srgbClr val="000000">
                    <a:alpha val="43137"/>
                  </a:srgbClr>
                </a:outerShdw>
              </a:effectLst>
            </a:endParaRPr>
          </a:p>
          <a:p>
            <a:pPr lvl="1"/>
            <a:endParaRPr lang="en-US" dirty="0" smtClean="0">
              <a:effectLst>
                <a:outerShdw blurRad="38100" dist="38100" dir="2700000" algn="tl">
                  <a:srgbClr val="000000">
                    <a:alpha val="43137"/>
                  </a:srgbClr>
                </a:outerShdw>
              </a:effectLst>
            </a:endParaRPr>
          </a:p>
        </p:txBody>
      </p:sp>
    </p:spTree>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0"/>
            <a:ext cx="8229600" cy="838200"/>
          </a:xfrm>
        </p:spPr>
        <p:txBody>
          <a:bodyPr/>
          <a:lstStyle/>
          <a:p>
            <a:r>
              <a:rPr lang="en-US" dirty="0" smtClean="0"/>
              <a:t>Get Wisdom!</a:t>
            </a:r>
            <a:endParaRPr lang="en-US" dirty="0"/>
          </a:p>
        </p:txBody>
      </p:sp>
      <p:sp>
        <p:nvSpPr>
          <p:cNvPr id="5" name="Content Placeholder 4"/>
          <p:cNvSpPr>
            <a:spLocks noGrp="1"/>
          </p:cNvSpPr>
          <p:nvPr>
            <p:ph idx="1"/>
          </p:nvPr>
        </p:nvSpPr>
        <p:spPr>
          <a:xfrm>
            <a:off x="457200" y="1295400"/>
            <a:ext cx="8229600" cy="5562600"/>
          </a:xfrm>
        </p:spPr>
        <p:txBody>
          <a:bodyPr>
            <a:normAutofit lnSpcReduction="10000"/>
          </a:bodyPr>
          <a:lstStyle/>
          <a:p>
            <a:r>
              <a:rPr lang="en-US" dirty="0" smtClean="0">
                <a:effectLst>
                  <a:outerShdw blurRad="38100" dist="38100" dir="2700000" algn="tl">
                    <a:srgbClr val="000000">
                      <a:alpha val="43137"/>
                    </a:srgbClr>
                  </a:outerShdw>
                </a:effectLst>
              </a:rPr>
              <a:t>In the first </a:t>
            </a:r>
            <a:r>
              <a:rPr lang="en-US" dirty="0" smtClean="0">
                <a:effectLst>
                  <a:outerShdw blurRad="38100" dist="38100" dir="2700000" algn="tl">
                    <a:srgbClr val="000000">
                      <a:alpha val="43137"/>
                    </a:srgbClr>
                  </a:outerShdw>
                </a:effectLst>
              </a:rPr>
              <a:t>nine chapters of the Book of Proverbs (which contains 31 chapters altogether</a:t>
            </a:r>
            <a:r>
              <a:rPr lang="en-US" dirty="0" smtClean="0">
                <a:effectLst>
                  <a:outerShdw blurRad="38100" dist="38100" dir="2700000" algn="tl">
                    <a:srgbClr val="000000">
                      <a:alpha val="43137"/>
                    </a:srgbClr>
                  </a:outerShdw>
                </a:effectLst>
              </a:rPr>
              <a:t>), Solomon urges </a:t>
            </a:r>
            <a:r>
              <a:rPr lang="en-US" dirty="0" smtClean="0">
                <a:effectLst>
                  <a:outerShdw blurRad="38100" dist="38100" dir="2700000" algn="tl">
                    <a:srgbClr val="000000">
                      <a:alpha val="43137"/>
                    </a:srgbClr>
                  </a:outerShdw>
                </a:effectLst>
              </a:rPr>
              <a:t>us over and over to </a:t>
            </a:r>
            <a:r>
              <a:rPr lang="en-US" u="sng" dirty="0" smtClean="0">
                <a:effectLst>
                  <a:outerShdw blurRad="38100" dist="38100" dir="2700000" algn="tl">
                    <a:srgbClr val="000000">
                      <a:alpha val="43137"/>
                    </a:srgbClr>
                  </a:outerShdw>
                </a:effectLst>
              </a:rPr>
              <a:t>get wisdom</a:t>
            </a:r>
            <a:r>
              <a:rPr lang="en-US" dirty="0" smtClean="0">
                <a:effectLst>
                  <a:outerShdw blurRad="38100" dist="38100" dir="2700000" algn="tl">
                    <a:srgbClr val="000000">
                      <a:alpha val="43137"/>
                    </a:srgbClr>
                  </a:outerShdw>
                </a:effectLst>
              </a:rPr>
              <a:t>!</a:t>
            </a:r>
          </a:p>
          <a:p>
            <a:r>
              <a:rPr lang="en-US" dirty="0" smtClean="0">
                <a:effectLst>
                  <a:outerShdw blurRad="38100" dist="38100" dir="2700000" algn="tl">
                    <a:srgbClr val="000000">
                      <a:alpha val="43137"/>
                    </a:srgbClr>
                  </a:outerShdw>
                </a:effectLst>
              </a:rPr>
              <a:t>In the next few lessons, I plan to teach on some </a:t>
            </a:r>
            <a:r>
              <a:rPr lang="en-US" dirty="0" smtClean="0">
                <a:effectLst>
                  <a:outerShdw blurRad="38100" dist="38100" dir="2700000" algn="tl">
                    <a:srgbClr val="000000">
                      <a:alpha val="43137"/>
                    </a:srgbClr>
                  </a:outerShdw>
                </a:effectLst>
              </a:rPr>
              <a:t>of the texts found in these first nine </a:t>
            </a:r>
            <a:r>
              <a:rPr lang="en-US" dirty="0" smtClean="0">
                <a:effectLst>
                  <a:outerShdw blurRad="38100" dist="38100" dir="2700000" algn="tl">
                    <a:srgbClr val="000000">
                      <a:alpha val="43137"/>
                    </a:srgbClr>
                  </a:outerShdw>
                </a:effectLst>
              </a:rPr>
              <a:t>chapters.</a:t>
            </a:r>
          </a:p>
          <a:p>
            <a:r>
              <a:rPr lang="en-US" dirty="0" smtClean="0">
                <a:effectLst>
                  <a:outerShdw blurRad="38100" dist="38100" dir="2700000" algn="tl">
                    <a:srgbClr val="000000">
                      <a:alpha val="43137"/>
                    </a:srgbClr>
                  </a:outerShdw>
                </a:effectLst>
              </a:rPr>
              <a:t>But before I do that, it is important for us to first make sure that we understand what Solomon means when he talks about “wisdom”. </a:t>
            </a:r>
            <a:endParaRPr lang="en-US" dirty="0" smtClean="0">
              <a:effectLst>
                <a:outerShdw blurRad="38100" dist="38100" dir="2700000" algn="tl">
                  <a:srgbClr val="000000">
                    <a:alpha val="43137"/>
                  </a:srgbClr>
                </a:outerShdw>
              </a:effectLst>
            </a:endParaRPr>
          </a:p>
          <a:p>
            <a:endParaRPr lang="en-US" dirty="0" smtClean="0">
              <a:effectLst>
                <a:outerShdw blurRad="38100" dist="38100" dir="2700000" algn="tl">
                  <a:srgbClr val="000000">
                    <a:alpha val="43137"/>
                  </a:srgbClr>
                </a:outerShdw>
              </a:effectLst>
            </a:endParaRPr>
          </a:p>
          <a:p>
            <a:pPr lvl="1"/>
            <a:endParaRPr lang="en-US" dirty="0" smtClean="0">
              <a:effectLst>
                <a:outerShdw blurRad="38100" dist="38100" dir="2700000" algn="tl">
                  <a:srgbClr val="000000">
                    <a:alpha val="43137"/>
                  </a:srgbClr>
                </a:outerShdw>
              </a:effectLst>
            </a:endParaRPr>
          </a:p>
          <a:p>
            <a:pPr lvl="1"/>
            <a:endParaRPr lang="en-US" dirty="0" smtClean="0">
              <a:effectLst>
                <a:outerShdw blurRad="38100" dist="38100" dir="2700000" algn="tl">
                  <a:srgbClr val="000000">
                    <a:alpha val="43137"/>
                  </a:srgbClr>
                </a:outerShdw>
              </a:effectLst>
            </a:endParaRPr>
          </a:p>
        </p:txBody>
      </p:sp>
    </p:spTree>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0"/>
            <a:ext cx="8229600" cy="838200"/>
          </a:xfrm>
        </p:spPr>
        <p:txBody>
          <a:bodyPr/>
          <a:lstStyle/>
          <a:p>
            <a:r>
              <a:rPr lang="en-US" dirty="0" smtClean="0"/>
              <a:t>Definition of Wisdom</a:t>
            </a:r>
            <a:endParaRPr lang="en-US" dirty="0"/>
          </a:p>
        </p:txBody>
      </p:sp>
      <p:sp>
        <p:nvSpPr>
          <p:cNvPr id="5" name="Content Placeholder 4"/>
          <p:cNvSpPr>
            <a:spLocks noGrp="1"/>
          </p:cNvSpPr>
          <p:nvPr>
            <p:ph idx="1"/>
          </p:nvPr>
        </p:nvSpPr>
        <p:spPr>
          <a:xfrm>
            <a:off x="457200" y="1295400"/>
            <a:ext cx="8229600" cy="5562600"/>
          </a:xfrm>
        </p:spPr>
        <p:txBody>
          <a:bodyPr>
            <a:normAutofit/>
          </a:bodyPr>
          <a:lstStyle/>
          <a:p>
            <a:r>
              <a:rPr lang="en-US" sz="3200" b="1" dirty="0" smtClean="0">
                <a:solidFill>
                  <a:srgbClr val="FFFF00"/>
                </a:solidFill>
                <a:effectLst>
                  <a:outerShdw blurRad="38100" dist="38100" dir="2700000" algn="tl">
                    <a:srgbClr val="000000">
                      <a:alpha val="43137"/>
                    </a:srgbClr>
                  </a:outerShdw>
                </a:effectLst>
              </a:rPr>
              <a:t>Wisdom</a:t>
            </a:r>
            <a:r>
              <a:rPr lang="en-US" sz="3200" dirty="0" smtClean="0">
                <a:effectLst>
                  <a:outerShdw blurRad="38100" dist="38100" dir="2700000" algn="tl">
                    <a:srgbClr val="000000">
                      <a:alpha val="43137"/>
                    </a:srgbClr>
                  </a:outerShdw>
                </a:effectLst>
              </a:rPr>
              <a:t> (Hebrew: HOKMA) generally means “masterful understanding, skill, or expertise”. In the Bible it is used of:</a:t>
            </a:r>
          </a:p>
          <a:p>
            <a:pPr lvl="1"/>
            <a:r>
              <a:rPr lang="en-US" dirty="0" smtClean="0">
                <a:effectLst>
                  <a:outerShdw blurRad="38100" dist="38100" dir="2700000" algn="tl">
                    <a:srgbClr val="000000">
                      <a:alpha val="43137"/>
                    </a:srgbClr>
                  </a:outerShdw>
                </a:effectLst>
              </a:rPr>
              <a:t>Technical and Artistic skills (</a:t>
            </a:r>
            <a:r>
              <a:rPr lang="en-US" dirty="0" smtClean="0">
                <a:solidFill>
                  <a:srgbClr val="FFFF00"/>
                </a:solidFill>
                <a:effectLst>
                  <a:outerShdw blurRad="38100" dist="38100" dir="2700000" algn="tl">
                    <a:srgbClr val="000000">
                      <a:alpha val="43137"/>
                    </a:srgbClr>
                  </a:outerShdw>
                </a:effectLst>
              </a:rPr>
              <a:t>Ex 28:3; 31:6</a:t>
            </a:r>
            <a:r>
              <a:rPr lang="en-US" dirty="0" smtClean="0">
                <a:effectLst>
                  <a:outerShdw blurRad="38100" dist="38100" dir="2700000" algn="tl">
                    <a:srgbClr val="000000">
                      <a:alpha val="43137"/>
                    </a:srgbClr>
                  </a:outerShdw>
                </a:effectLst>
              </a:rPr>
              <a:t>)</a:t>
            </a:r>
          </a:p>
          <a:p>
            <a:pPr lvl="1"/>
            <a:r>
              <a:rPr lang="en-US" dirty="0" smtClean="0">
                <a:effectLst>
                  <a:outerShdw blurRad="38100" dist="38100" dir="2700000" algn="tl">
                    <a:srgbClr val="000000">
                      <a:alpha val="43137"/>
                    </a:srgbClr>
                  </a:outerShdw>
                </a:effectLst>
              </a:rPr>
              <a:t>The Arts of Magic (</a:t>
            </a:r>
            <a:r>
              <a:rPr lang="en-US" dirty="0" smtClean="0">
                <a:solidFill>
                  <a:srgbClr val="FFFF00"/>
                </a:solidFill>
                <a:effectLst>
                  <a:outerShdw blurRad="38100" dist="38100" dir="2700000" algn="tl">
                    <a:srgbClr val="000000">
                      <a:alpha val="43137"/>
                    </a:srgbClr>
                  </a:outerShdw>
                </a:effectLst>
              </a:rPr>
              <a:t>Exodus 7:11; Isaiah 3:3</a:t>
            </a:r>
            <a:r>
              <a:rPr lang="en-US" dirty="0" smtClean="0">
                <a:effectLst>
                  <a:outerShdw blurRad="38100" dist="38100" dir="2700000" algn="tl">
                    <a:srgbClr val="000000">
                      <a:alpha val="43137"/>
                    </a:srgbClr>
                  </a:outerShdw>
                </a:effectLst>
              </a:rPr>
              <a:t>)</a:t>
            </a:r>
          </a:p>
          <a:p>
            <a:pPr lvl="1"/>
            <a:r>
              <a:rPr lang="en-US" dirty="0" smtClean="0">
                <a:effectLst>
                  <a:outerShdw blurRad="38100" dist="38100" dir="2700000" algn="tl">
                    <a:srgbClr val="000000">
                      <a:alpha val="43137"/>
                    </a:srgbClr>
                  </a:outerShdw>
                </a:effectLst>
              </a:rPr>
              <a:t>The Ability to Govern Well (</a:t>
            </a:r>
            <a:r>
              <a:rPr lang="en-US" dirty="0" smtClean="0">
                <a:solidFill>
                  <a:srgbClr val="FFFF00"/>
                </a:solidFill>
                <a:effectLst>
                  <a:outerShdw blurRad="38100" dist="38100" dir="2700000" algn="tl">
                    <a:srgbClr val="000000">
                      <a:alpha val="43137"/>
                    </a:srgbClr>
                  </a:outerShdw>
                </a:effectLst>
              </a:rPr>
              <a:t>1 Kings 5:7; Proverbs 8:15-16; 20:26; 2 Samuel 14:20</a:t>
            </a:r>
            <a:r>
              <a:rPr lang="en-US" dirty="0" smtClean="0">
                <a:effectLst>
                  <a:outerShdw blurRad="38100" dist="38100" dir="2700000" algn="tl">
                    <a:srgbClr val="000000">
                      <a:alpha val="43137"/>
                    </a:srgbClr>
                  </a:outerShdw>
                </a:effectLst>
              </a:rPr>
              <a:t>)</a:t>
            </a:r>
          </a:p>
          <a:p>
            <a:pPr lvl="1"/>
            <a:r>
              <a:rPr lang="en-US" dirty="0" smtClean="0">
                <a:effectLst>
                  <a:outerShdw blurRad="38100" dist="38100" dir="2700000" algn="tl">
                    <a:srgbClr val="000000">
                      <a:alpha val="43137"/>
                    </a:srgbClr>
                  </a:outerShdw>
                </a:effectLst>
              </a:rPr>
              <a:t>The Ability to Have Success </a:t>
            </a:r>
            <a:r>
              <a:rPr lang="en-US" dirty="0" smtClean="0">
                <a:effectLst>
                  <a:outerShdw blurRad="38100" dist="38100" dir="2700000" algn="tl">
                    <a:srgbClr val="000000">
                      <a:alpha val="43137"/>
                    </a:srgbClr>
                  </a:outerShdw>
                </a:effectLst>
              </a:rPr>
              <a:t>in War (</a:t>
            </a:r>
            <a:r>
              <a:rPr lang="en-US" dirty="0" smtClean="0">
                <a:solidFill>
                  <a:srgbClr val="FFFF00"/>
                </a:solidFill>
                <a:effectLst>
                  <a:outerShdw blurRad="38100" dist="38100" dir="2700000" algn="tl">
                    <a:srgbClr val="000000">
                      <a:alpha val="43137"/>
                    </a:srgbClr>
                  </a:outerShdw>
                </a:effectLst>
              </a:rPr>
              <a:t>Isaiah 10:13</a:t>
            </a:r>
            <a:r>
              <a:rPr lang="en-US" dirty="0" smtClean="0">
                <a:effectLst>
                  <a:outerShdw blurRad="38100" dist="38100" dir="2700000" algn="tl">
                    <a:srgbClr val="000000">
                      <a:alpha val="43137"/>
                    </a:srgbClr>
                  </a:outerShdw>
                </a:effectLst>
              </a:rPr>
              <a:t>)</a:t>
            </a:r>
          </a:p>
          <a:p>
            <a:pPr lvl="1"/>
            <a:r>
              <a:rPr lang="en-US" dirty="0" smtClean="0">
                <a:effectLst>
                  <a:outerShdw blurRad="38100" dist="38100" dir="2700000" algn="tl">
                    <a:srgbClr val="000000">
                      <a:alpha val="43137"/>
                    </a:srgbClr>
                  </a:outerShdw>
                </a:effectLst>
              </a:rPr>
              <a:t>The Ability to Judge Justly (</a:t>
            </a:r>
            <a:r>
              <a:rPr lang="en-US" dirty="0" smtClean="0">
                <a:solidFill>
                  <a:srgbClr val="FFFF00"/>
                </a:solidFill>
                <a:effectLst>
                  <a:outerShdw blurRad="38100" dist="38100" dir="2700000" algn="tl">
                    <a:srgbClr val="000000">
                      <a:alpha val="43137"/>
                    </a:srgbClr>
                  </a:outerShdw>
                </a:effectLst>
              </a:rPr>
              <a:t>1 Kings 3:28; Isaiah 11:1-6</a:t>
            </a:r>
            <a:r>
              <a:rPr lang="en-US" dirty="0" smtClean="0">
                <a:effectLst>
                  <a:outerShdw blurRad="38100" dist="38100" dir="2700000" algn="tl">
                    <a:srgbClr val="000000">
                      <a:alpha val="43137"/>
                    </a:srgbClr>
                  </a:outerShdw>
                </a:effectLst>
              </a:rPr>
              <a:t>)</a:t>
            </a:r>
          </a:p>
          <a:p>
            <a:pPr lvl="1"/>
            <a:endParaRPr lang="en-US" dirty="0" smtClean="0">
              <a:effectLst>
                <a:outerShdw blurRad="38100" dist="38100" dir="2700000" algn="tl">
                  <a:srgbClr val="000000">
                    <a:alpha val="43137"/>
                  </a:srgbClr>
                </a:outerShdw>
              </a:effectLst>
            </a:endParaRPr>
          </a:p>
          <a:p>
            <a:pPr lvl="1"/>
            <a:endParaRPr lang="en-US" dirty="0" smtClean="0">
              <a:effectLst>
                <a:outerShdw blurRad="38100" dist="38100" dir="2700000" algn="tl">
                  <a:srgbClr val="000000">
                    <a:alpha val="43137"/>
                  </a:srgbClr>
                </a:outerShdw>
              </a:effectLst>
            </a:endParaRPr>
          </a:p>
        </p:txBody>
      </p:sp>
    </p:spTree>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p:cTn id="21"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5">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5">
                                            <p:txEl>
                                              <p:pRg st="3" end="3"/>
                                            </p:txEl>
                                          </p:spTgt>
                                        </p:tgtEl>
                                        <p:attrNameLst>
                                          <p:attrName>style.visibility</p:attrName>
                                        </p:attrNameLst>
                                      </p:cBhvr>
                                      <p:to>
                                        <p:strVal val="visible"/>
                                      </p:to>
                                    </p:set>
                                    <p:anim calcmode="lin" valueType="num">
                                      <p:cBhvr>
                                        <p:cTn id="28"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5">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0" fill="hold" nodeType="clickEffect">
                                  <p:stCondLst>
                                    <p:cond delay="0"/>
                                  </p:stCondLst>
                                  <p:childTnLst>
                                    <p:set>
                                      <p:cBhvr>
                                        <p:cTn id="34" dur="1" fill="hold">
                                          <p:stCondLst>
                                            <p:cond delay="0"/>
                                          </p:stCondLst>
                                        </p:cTn>
                                        <p:tgtEl>
                                          <p:spTgt spid="5">
                                            <p:txEl>
                                              <p:pRg st="4" end="4"/>
                                            </p:txEl>
                                          </p:spTgt>
                                        </p:tgtEl>
                                        <p:attrNameLst>
                                          <p:attrName>style.visibility</p:attrName>
                                        </p:attrNameLst>
                                      </p:cBhvr>
                                      <p:to>
                                        <p:strVal val="visible"/>
                                      </p:to>
                                    </p:set>
                                    <p:anim calcmode="lin" valueType="num">
                                      <p:cBhvr>
                                        <p:cTn id="35"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5">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0" fill="hold" nodeType="clickEffect">
                                  <p:stCondLst>
                                    <p:cond delay="0"/>
                                  </p:stCondLst>
                                  <p:childTnLst>
                                    <p:set>
                                      <p:cBhvr>
                                        <p:cTn id="41" dur="1" fill="hold">
                                          <p:stCondLst>
                                            <p:cond delay="0"/>
                                          </p:stCondLst>
                                        </p:cTn>
                                        <p:tgtEl>
                                          <p:spTgt spid="5">
                                            <p:txEl>
                                              <p:pRg st="5" end="5"/>
                                            </p:txEl>
                                          </p:spTgt>
                                        </p:tgtEl>
                                        <p:attrNameLst>
                                          <p:attrName>style.visibility</p:attrName>
                                        </p:attrNameLst>
                                      </p:cBhvr>
                                      <p:to>
                                        <p:strVal val="visible"/>
                                      </p:to>
                                    </p:set>
                                    <p:anim calcmode="lin" valueType="num">
                                      <p:cBhvr>
                                        <p:cTn id="42" dur="500" fill="hold"/>
                                        <p:tgtEl>
                                          <p:spTgt spid="5">
                                            <p:txEl>
                                              <p:pRg st="5" end="5"/>
                                            </p:txEl>
                                          </p:spTgt>
                                        </p:tgtEl>
                                        <p:attrNameLst>
                                          <p:attrName>ppt_w</p:attrName>
                                        </p:attrNameLst>
                                      </p:cBhvr>
                                      <p:tavLst>
                                        <p:tav tm="0">
                                          <p:val>
                                            <p:fltVal val="0"/>
                                          </p:val>
                                        </p:tav>
                                        <p:tav tm="100000">
                                          <p:val>
                                            <p:strVal val="#ppt_w"/>
                                          </p:val>
                                        </p:tav>
                                      </p:tavLst>
                                    </p:anim>
                                    <p:anim calcmode="lin" valueType="num">
                                      <p:cBhvr>
                                        <p:cTn id="43" dur="500" fill="hold"/>
                                        <p:tgtEl>
                                          <p:spTgt spid="5">
                                            <p:txEl>
                                              <p:pRg st="5" end="5"/>
                                            </p:txEl>
                                          </p:spTgt>
                                        </p:tgtEl>
                                        <p:attrNameLst>
                                          <p:attrName>ppt_h</p:attrName>
                                        </p:attrNameLst>
                                      </p:cBhvr>
                                      <p:tavLst>
                                        <p:tav tm="0">
                                          <p:val>
                                            <p:fltVal val="0"/>
                                          </p:val>
                                        </p:tav>
                                        <p:tav tm="100000">
                                          <p:val>
                                            <p:strVal val="#ppt_h"/>
                                          </p:val>
                                        </p:tav>
                                      </p:tavLst>
                                    </p:anim>
                                    <p:animEffect transition="in" filter="fade">
                                      <p:cBhvr>
                                        <p:cTn id="44" dur="5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0"/>
            <a:ext cx="8229600" cy="838200"/>
          </a:xfrm>
        </p:spPr>
        <p:txBody>
          <a:bodyPr/>
          <a:lstStyle/>
          <a:p>
            <a:r>
              <a:rPr lang="en-US" dirty="0" smtClean="0"/>
              <a:t>Definition of Wisdom</a:t>
            </a:r>
            <a:endParaRPr lang="en-US" dirty="0"/>
          </a:p>
        </p:txBody>
      </p:sp>
      <p:sp>
        <p:nvSpPr>
          <p:cNvPr id="5" name="Content Placeholder 4"/>
          <p:cNvSpPr>
            <a:spLocks noGrp="1"/>
          </p:cNvSpPr>
          <p:nvPr>
            <p:ph idx="1"/>
          </p:nvPr>
        </p:nvSpPr>
        <p:spPr>
          <a:xfrm>
            <a:off x="457200" y="1295400"/>
            <a:ext cx="8229600" cy="5562600"/>
          </a:xfrm>
        </p:spPr>
        <p:txBody>
          <a:bodyPr>
            <a:normAutofit fontScale="92500" lnSpcReduction="20000"/>
          </a:bodyPr>
          <a:lstStyle/>
          <a:p>
            <a:r>
              <a:rPr lang="en-US" sz="3500" i="1" dirty="0" smtClean="0">
                <a:effectLst>
                  <a:outerShdw blurRad="38100" dist="38100" dir="2700000" algn="tl">
                    <a:srgbClr val="000000">
                      <a:alpha val="43137"/>
                    </a:srgbClr>
                  </a:outerShdw>
                </a:effectLst>
                <a:latin typeface="Cambria" pitchFamily="18" charset="0"/>
              </a:rPr>
              <a:t>The possession of wisdom enables humans to cope with life and to achieve what would otherwise be impossible. Through wisdom weak and vulnerable creatures such as the ant and the rock badger, cope and survive against insuperable odds. (</a:t>
            </a:r>
            <a:r>
              <a:rPr lang="en-US" sz="3500" i="1" dirty="0" smtClean="0">
                <a:solidFill>
                  <a:srgbClr val="FFFF00"/>
                </a:solidFill>
                <a:effectLst>
                  <a:outerShdw blurRad="38100" dist="38100" dir="2700000" algn="tl">
                    <a:srgbClr val="000000">
                      <a:alpha val="43137"/>
                    </a:srgbClr>
                  </a:outerShdw>
                </a:effectLst>
                <a:latin typeface="Cambria" pitchFamily="18" charset="0"/>
              </a:rPr>
              <a:t>Prov. 30:24-28</a:t>
            </a:r>
            <a:r>
              <a:rPr lang="en-US" sz="3500" i="1" dirty="0" smtClean="0">
                <a:effectLst>
                  <a:outerShdw blurRad="38100" dist="38100" dir="2700000" algn="tl">
                    <a:srgbClr val="000000">
                      <a:alpha val="43137"/>
                    </a:srgbClr>
                  </a:outerShdw>
                </a:effectLst>
                <a:latin typeface="Cambria" pitchFamily="18" charset="0"/>
              </a:rPr>
              <a:t>) </a:t>
            </a:r>
            <a:r>
              <a:rPr lang="en-US" sz="3200" b="1" dirty="0" smtClean="0">
                <a:effectLst>
                  <a:outerShdw blurRad="38100" dist="38100" dir="2700000" algn="tl">
                    <a:srgbClr val="000000">
                      <a:alpha val="43137"/>
                    </a:srgbClr>
                  </a:outerShdw>
                </a:effectLst>
              </a:rPr>
              <a:t>(Bruce Waltke, p.76-77)</a:t>
            </a:r>
          </a:p>
          <a:p>
            <a:r>
              <a:rPr lang="en-US" sz="3500" i="1" dirty="0" smtClean="0">
                <a:effectLst>
                  <a:outerShdw blurRad="38100" dist="38100" dir="2700000" algn="tl">
                    <a:srgbClr val="000000">
                      <a:alpha val="43137"/>
                    </a:srgbClr>
                  </a:outerShdw>
                </a:effectLst>
                <a:latin typeface="Cambria" pitchFamily="18" charset="0"/>
              </a:rPr>
              <a:t>Wisdom is competence with regard to the realities and complexities of life. Wisdom is the ability to know the right thing to do in the 80% of life where the rules of morality don’t apply. Being good and moral is not enough – you’ve got to be wise. </a:t>
            </a:r>
            <a:r>
              <a:rPr lang="en-US" b="1" dirty="0" smtClean="0">
                <a:effectLst>
                  <a:outerShdw blurRad="38100" dist="38100" dir="2700000" algn="tl">
                    <a:srgbClr val="000000">
                      <a:alpha val="43137"/>
                    </a:srgbClr>
                  </a:outerShdw>
                </a:effectLst>
              </a:rPr>
              <a:t>(Tim Keller)</a:t>
            </a:r>
          </a:p>
          <a:p>
            <a:endParaRPr lang="en-US" dirty="0" smtClean="0">
              <a:effectLst>
                <a:outerShdw blurRad="38100" dist="38100" dir="2700000" algn="tl">
                  <a:srgbClr val="000000">
                    <a:alpha val="43137"/>
                  </a:srgbClr>
                </a:outerShdw>
              </a:effectLst>
            </a:endParaRPr>
          </a:p>
          <a:p>
            <a:pPr lvl="1"/>
            <a:endParaRPr lang="en-US" dirty="0" smtClean="0">
              <a:effectLst>
                <a:outerShdw blurRad="38100" dist="38100" dir="2700000" algn="tl">
                  <a:srgbClr val="000000">
                    <a:alpha val="43137"/>
                  </a:srgbClr>
                </a:outerShdw>
              </a:effectLst>
            </a:endParaRPr>
          </a:p>
          <a:p>
            <a:pPr lvl="1"/>
            <a:endParaRPr lang="en-US" dirty="0" smtClean="0">
              <a:effectLst>
                <a:outerShdw blurRad="38100" dist="38100" dir="2700000" algn="tl">
                  <a:srgbClr val="000000">
                    <a:alpha val="43137"/>
                  </a:srgbClr>
                </a:outerShdw>
              </a:effectLst>
            </a:endParaRPr>
          </a:p>
        </p:txBody>
      </p:sp>
    </p:spTree>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5217</TotalTime>
  <Words>1762</Words>
  <Application>Microsoft Office PowerPoint</Application>
  <PresentationFormat>On-screen Show (4:3)</PresentationFormat>
  <Paragraphs>106</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Apex</vt:lpstr>
      <vt:lpstr>The Book of Proverbs</vt:lpstr>
      <vt:lpstr>Get Wisdom!</vt:lpstr>
      <vt:lpstr>Get Wisdom!</vt:lpstr>
      <vt:lpstr>Get Wisdom!</vt:lpstr>
      <vt:lpstr>Get Wisdom!</vt:lpstr>
      <vt:lpstr>Get Wisdom!</vt:lpstr>
      <vt:lpstr>Get Wisdom!</vt:lpstr>
      <vt:lpstr>Definition of Wisdom</vt:lpstr>
      <vt:lpstr>Definition of Wisdom</vt:lpstr>
      <vt:lpstr>Definition of Wisdom</vt:lpstr>
      <vt:lpstr>Biblical Wisdom Begins With God</vt:lpstr>
      <vt:lpstr>Biblical Wisdom Begins With God</vt:lpstr>
      <vt:lpstr>Biblical Wisdom Begins With God</vt:lpstr>
      <vt:lpstr>Get Wisdom!</vt:lpstr>
      <vt:lpstr>Get Wisdom!</vt:lpstr>
      <vt:lpstr>Get Wisdom!</vt:lpstr>
      <vt:lpstr>Get Wisdom!</vt:lpstr>
      <vt:lpstr>Get Wisdom!</vt:lpstr>
      <vt:lpstr>Get Wisdom!</vt:lpstr>
      <vt:lpstr>Get Wisdom!</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rsconnolly</dc:creator>
  <cp:lastModifiedBy>rsconnolly</cp:lastModifiedBy>
  <cp:revision>254</cp:revision>
  <dcterms:created xsi:type="dcterms:W3CDTF">2011-01-13T01:13:42Z</dcterms:created>
  <dcterms:modified xsi:type="dcterms:W3CDTF">2011-01-30T14:15:59Z</dcterms:modified>
</cp:coreProperties>
</file>