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8" r:id="rId2"/>
    <p:sldId id="279" r:id="rId3"/>
    <p:sldId id="304" r:id="rId4"/>
    <p:sldId id="300" r:id="rId5"/>
    <p:sldId id="303" r:id="rId6"/>
    <p:sldId id="301" r:id="rId7"/>
    <p:sldId id="281" r:id="rId8"/>
    <p:sldId id="296" r:id="rId9"/>
    <p:sldId id="297" r:id="rId10"/>
    <p:sldId id="298" r:id="rId11"/>
    <p:sldId id="299" r:id="rId12"/>
    <p:sldId id="287" r:id="rId13"/>
    <p:sldId id="306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31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Book of Proverbs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07850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</a:p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2:1-22; 3:5-8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2:16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It will save you also from the adulteress, from the wayward wife with her seductive words,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2:17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 has left the partner of her youth and ignored the covenant she made before God.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2:18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her house leads down to death and her paths to the spirits of the dead.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2:19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None who go to her return or attain the paths of life.</a:t>
            </a:r>
          </a:p>
          <a:p>
            <a:pPr marL="573088" indent="-436563">
              <a:buNone/>
            </a:pPr>
            <a:endParaRPr lang="en-US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2:20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Thus you will walk in the ways of good men and keep to the paths of the righteous.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2:21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the upright will live in the land, and the blameless will remain in it;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2:22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but the wicked will be cut off from the land, and the unfaithful will be torn from it.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Get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3:5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Trust in the LORD with all your heart and lean not on your own understanding;</a:t>
            </a:r>
          </a:p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3:6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all your ways acknowledge Him, and He will make your paths straight.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search for wisdom begins with trust – “with all your heart” = 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trust in God (in Hebrew, “heart” = the real inner you – your thoughts, desires, true beliefs, and feelings)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on God for wisdom, as opposed to your own natural way of thinking about things.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everything that you do conform to God’s standards and He will straighten out your life. 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Get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3:7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 not be wise in your own eyes; fear the LORD and shun evil.</a:t>
            </a:r>
          </a:p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3:8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This will bring health to your body and nourishment to your bones.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being over-confident in your own innate sense of what is wise. Often our opinions are tainted by our own evil desires.</a:t>
            </a:r>
          </a:p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instead with a reverence for the Lord and His word which over time will help you turn away from evil. </a:t>
            </a:r>
          </a:p>
          <a:p>
            <a:pPr lvl="0"/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right relationship with God leads to a state of complete physical and mental well-being, not simply the absence of illness and disease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(Bruce Waltke on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3:8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Get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marL="627063" indent="-490538">
              <a:buNone/>
              <a:tabLst>
                <a:tab pos="627063" algn="l"/>
              </a:tabLs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 son, if you accept my words and store up my commands within you,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2:2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turning your ear to wisdom and applying your heart to understanding,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2:3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if you call out for insight and cry aloud for understanding,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2:4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if you look for it as for silver and search for it as for hidden treasure…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wisdom and diligently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it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2:4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Earnestly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God it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cf.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1:5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– pay attention!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2:2a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– grab hold of it and believe it!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2:1a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it over in your mind, meditate on it –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it!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2:2b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– treasure it!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2:1b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627063" indent="-490538">
              <a:buNone/>
              <a:tabLst>
                <a:tab pos="627063" algn="l"/>
              </a:tabLst>
            </a:pP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2:4 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…if you look for [wisdom] as for silver and search for it as for hidden treasure,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2:5 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then you will understand the fear of the LORD and find the knowledge of God.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teaches that the “fear of the Lord” is the beginning of wisdom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9:10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but here we see that as you get more wisdom you will be better able to understand the fear of the Lord.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other words the more you get wisdom, the easier it is to get more wisdom!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2:7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holds victory in store for the upright, he is a shield to those whose walk is blameless,</a:t>
            </a:r>
          </a:p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2:8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he guards the course of the just and protects the way of his faithful ones.</a:t>
            </a:r>
          </a:p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2:9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Then you will understand what is right and just and fair--every good path.</a:t>
            </a:r>
          </a:p>
          <a:p>
            <a:pPr marL="627063" indent="-4905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2:10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wisdom will enter your heart, and knowledge will be pleasant to your soul.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will enable you to live a holy life (upright, blameless, just, faithful, etc.) which will make you successful and protect you from the pitfalls that come with sinful living.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2:7-9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you learn wisdom, the more you will desire and enjoy it.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2:10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2:11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Discretion will protect you, and understanding will guard you.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“Discretion” = another word for wisdom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(or discretion) will make you wise to those who would otherwise lead you astray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2:11-19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 men who delight in doing wrong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2:12-15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adulteress with her seductive words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2:16-19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Wisdom will save you from the ways of wicked men, from men whose words are perverse,</a:t>
            </a:r>
          </a:p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2:13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 leave the straight paths to walk in dark ways,</a:t>
            </a:r>
          </a:p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2:14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 delight in doing wrong and rejoice in the perverseness of evil,</a:t>
            </a:r>
          </a:p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2:15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whose paths are crooked and who are devious in their ways.</a:t>
            </a: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will save you from going down the path of those who take delight in doing evil.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2:16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[Wisdom] will save you also from the adulteress, from the wayward wife with her seductive words,</a:t>
            </a:r>
          </a:p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2:17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 has left the partner of her youth and ignored the covenant she made before God.</a:t>
            </a:r>
          </a:p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2:18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her house leads down to death and her paths to the spirits of the dead.</a:t>
            </a:r>
          </a:p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2:19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None who go to her return or attain the paths of life.</a:t>
            </a:r>
          </a:p>
          <a:p>
            <a:pPr marL="690563" indent="-554038">
              <a:buNone/>
            </a:pPr>
            <a:endParaRPr lang="en-US" sz="9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will save you from the seductive advances of someone who is trying try draw you into having sex outside of marriage.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Proverbs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was originally written by King Solomon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as an instruction manual to be used by parents in the nation of Israel to teach their sons wisdom: </a:t>
            </a:r>
          </a:p>
          <a:p>
            <a:pPr lvl="1"/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Listen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my </a:t>
            </a:r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son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to your </a:t>
            </a:r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father's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instruction and do not forsake your </a:t>
            </a:r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mother's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teaching.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1:8 cf. 4:1; 6:20)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eventually included the Book of Proverbs in His special revelation, the Bible, in order to give wisdom to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those who read it (cf.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1:1-7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2:20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Thus you will walk in the ways of good men and keep to the paths of the righteous.</a:t>
            </a:r>
          </a:p>
          <a:p>
            <a:pPr marL="690563" indent="-554038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Proverbs is Wisdom literature it only recognizes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ways: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ways of the wicked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ways of good men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saw that “wisdom will save you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ways of wicked men”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we see that wisdom leads us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“keep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paths of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righteous”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2:21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the upright will live in the land, and the blameless will remain in it;</a:t>
            </a:r>
          </a:p>
          <a:p>
            <a:pPr marL="690563" indent="-554038">
              <a:buNone/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2:22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but the wicked will be cut off from the land, and the unfaithful will be torn from it. </a:t>
            </a:r>
          </a:p>
          <a:p>
            <a:pPr marL="690563" indent="-554038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land” here refers to the future heavenly land where only those who are blameless will go to live with God forever (see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37:9,29,38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end, there only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outcomes, depending on what type of person you are: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upright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blameless)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live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remain in the “land” (i.e. heaven)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unfaithful)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cut off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torn from) the “land”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Wisdom?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Wisdom is competence with regard to the realities and complexities of life. Wisdom is the ability to know the right thing to do in the 80% of life where the rules of morality don’t apply. Being good and moral is not enough – you’ve got to be wise.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(Tim Keller)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this box represents all the </a:t>
            </a:r>
            <a:r>
              <a:rPr lang="en-US" sz="3200" dirty="0" smtClean="0"/>
              <a:t>significant decisions </a:t>
            </a:r>
            <a:r>
              <a:rPr lang="en-US" sz="3200" dirty="0" smtClean="0"/>
              <a:t>that you have to make in life: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52400" y="1219200"/>
            <a:ext cx="8839200" cy="5334000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533400" y="1371600"/>
            <a:ext cx="8077200" cy="5105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versus Unwise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2590800" y="3810000"/>
            <a:ext cx="3962400" cy="2590800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versus Immoral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passages in Proverbs that we will be examining today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2:1-22; 3:5-8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will teach us two things:</a:t>
            </a:r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should go about getting wisdom</a:t>
            </a:r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need wisdom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3:5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Trust in the LORD with all your heart and lean not on your own understanding;</a:t>
            </a:r>
          </a:p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3:6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all your ways acknowledge Him, and He will make your paths straight.</a:t>
            </a:r>
          </a:p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3:7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 not be wise in your own eyes; fear the LORD and shun evil.</a:t>
            </a:r>
          </a:p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3:8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This will bring health to your body and nourishment to your bones.</a:t>
            </a:r>
          </a:p>
          <a:p>
            <a:pPr marL="573088" indent="-436563">
              <a:buNone/>
            </a:pPr>
            <a:endParaRPr lang="en-US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27063" indent="-490538">
              <a:buNone/>
              <a:tabLst>
                <a:tab pos="627063" algn="l"/>
              </a:tabLst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 son, if you accept my words and store up my commands within you,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2:2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turning your ear to wisdom and applying your heart to understanding,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2:3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if you call out for insight and cry aloud for understanding,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2:4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if you look for it as for silver and search for it as for hidden treasure,</a:t>
            </a:r>
          </a:p>
          <a:p>
            <a:pPr marL="627063" indent="-490538">
              <a:buNone/>
              <a:tabLst>
                <a:tab pos="627063" algn="l"/>
              </a:tabLst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2:5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then you will understand the fear of the LORD and find the knowledge of God.</a:t>
            </a:r>
          </a:p>
          <a:p>
            <a:pPr marL="573088" indent="-436563">
              <a:buNone/>
            </a:pPr>
            <a:endParaRPr lang="en-US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2:6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the LORD gives wisdom, and from his mouth come knowledge and understanding.</a:t>
            </a:r>
          </a:p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2:7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holds victory in store for the upright, he is a shield to those whose walk is blameless,</a:t>
            </a:r>
          </a:p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2:8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he guards the course of the just and protects the way of his faithful ones.</a:t>
            </a:r>
          </a:p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2:9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Then you will understand what is right and just and fair--every good path.</a:t>
            </a:r>
          </a:p>
          <a:p>
            <a:pPr marL="627063" indent="-4905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2:10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wisdom will enter your heart, and knowledge will be pleasant to your soul.</a:t>
            </a:r>
          </a:p>
          <a:p>
            <a:pPr marL="573088" indent="-436563">
              <a:buNone/>
            </a:pPr>
            <a:endParaRPr lang="en-US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2:11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Discretion will protect you, and understanding will guard you.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Wisdom will save you from the ways of wicked men, from men whose words are perverse,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2:13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 leave the straight paths to walk in dark ways,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2:14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 delight in doing wrong and rejoice in the perverseness of evil,</a:t>
            </a:r>
          </a:p>
          <a:p>
            <a:pPr marL="690563" indent="-554038">
              <a:buNone/>
            </a:pP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2:15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whose paths are crooked and who are devious in their ways.</a:t>
            </a:r>
          </a:p>
          <a:p>
            <a:pPr marL="573088" indent="-436563">
              <a:buNone/>
            </a:pPr>
            <a:endParaRPr lang="en-US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6147</TotalTime>
  <Words>1777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The Book of Proverbs</vt:lpstr>
      <vt:lpstr>The Purpose of Proverbs</vt:lpstr>
      <vt:lpstr>What is Wisdom?</vt:lpstr>
      <vt:lpstr>If this box represents all the significant decisions that you have to make in life:</vt:lpstr>
      <vt:lpstr>The How and Why of Wisdom</vt:lpstr>
      <vt:lpstr>The How and Why of Wisdom</vt:lpstr>
      <vt:lpstr>The How and Why of Wisdom</vt:lpstr>
      <vt:lpstr>The How and Why of Wisdom</vt:lpstr>
      <vt:lpstr>The How and Why of Wisdom</vt:lpstr>
      <vt:lpstr>The How and Why of Wisdom</vt:lpstr>
      <vt:lpstr>The How and Why of Wisdom</vt:lpstr>
      <vt:lpstr>How to Get Wisdom</vt:lpstr>
      <vt:lpstr>How to Get Wisdom</vt:lpstr>
      <vt:lpstr>How to Get Wisdom</vt:lpstr>
      <vt:lpstr>Why You Need Wisdom</vt:lpstr>
      <vt:lpstr>Why You Need Wisdom</vt:lpstr>
      <vt:lpstr>Why You Need Wisdom</vt:lpstr>
      <vt:lpstr>Why You Need Wisdom</vt:lpstr>
      <vt:lpstr>Why You Need Wisdom</vt:lpstr>
      <vt:lpstr>Why You Need Wisdom</vt:lpstr>
      <vt:lpstr>Why You Need Wisdom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rsconnolly</cp:lastModifiedBy>
  <cp:revision>352</cp:revision>
  <dcterms:created xsi:type="dcterms:W3CDTF">2011-01-13T01:13:42Z</dcterms:created>
  <dcterms:modified xsi:type="dcterms:W3CDTF">2011-02-13T14:10:48Z</dcterms:modified>
</cp:coreProperties>
</file>