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2.xml" ContentType="application/vnd.openxmlformats-officedocument.presentationml.notesSlide+xml"/>
  <Override PartName="/ppt/theme/themeOverride20.xml" ContentType="application/vnd.openxmlformats-officedocument.themeOverride+xml"/>
  <Override PartName="/ppt/notesSlides/notesSlide3.xml" ContentType="application/vnd.openxmlformats-officedocument.presentationml.notesSlide+xml"/>
  <Override PartName="/ppt/theme/themeOverride21.xml" ContentType="application/vnd.openxmlformats-officedocument.themeOverride+xml"/>
  <Override PartName="/ppt/notesSlides/notesSlide4.xml" ContentType="application/vnd.openxmlformats-officedocument.presentationml.notesSlide+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notesSlides/notesSlide6.xml" ContentType="application/vnd.openxmlformats-officedocument.presentationml.notesSlide+xml"/>
  <Override PartName="/ppt/theme/themeOverride26.xml" ContentType="application/vnd.openxmlformats-officedocument.themeOverride+xml"/>
  <Override PartName="/ppt/notesSlides/notesSlide7.xml" ContentType="application/vnd.openxmlformats-officedocument.presentationml.notesSl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notesSlides/notesSlide8.xml" ContentType="application/vnd.openxmlformats-officedocument.presentationml.notesSlide+xml"/>
  <Override PartName="/ppt/theme/themeOverride32.xml" ContentType="application/vnd.openxmlformats-officedocument.themeOverride+xml"/>
  <Override PartName="/ppt/notesSlides/notesSlide9.xml" ContentType="application/vnd.openxmlformats-officedocument.presentationml.notesSlide+xml"/>
  <Override PartName="/ppt/theme/themeOverride33.xml" ContentType="application/vnd.openxmlformats-officedocument.themeOverride+xml"/>
  <Override PartName="/ppt/notesSlides/notesSlide10.xml" ContentType="application/vnd.openxmlformats-officedocument.presentationml.notesSlide+xml"/>
  <Override PartName="/ppt/theme/themeOverride34.xml" ContentType="application/vnd.openxmlformats-officedocument.themeOverride+xml"/>
  <Override PartName="/ppt/notesSlides/notesSlide11.xml" ContentType="application/vnd.openxmlformats-officedocument.presentationml.notesSlide+xml"/>
  <Override PartName="/ppt/theme/themeOverride35.xml" ContentType="application/vnd.openxmlformats-officedocument.themeOverride+xml"/>
  <Override PartName="/ppt/notesSlides/notesSlide12.xml" ContentType="application/vnd.openxmlformats-officedocument.presentationml.notesSlide+xml"/>
  <Override PartName="/ppt/theme/themeOverride36.xml" ContentType="application/vnd.openxmlformats-officedocument.themeOverride+xml"/>
  <Override PartName="/ppt/notesSlides/notesSlide13.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44" r:id="rId4"/>
  </p:sldMasterIdLst>
  <p:notesMasterIdLst>
    <p:notesMasterId r:id="rId50"/>
  </p:notesMasterIdLst>
  <p:sldIdLst>
    <p:sldId id="5019" r:id="rId5"/>
    <p:sldId id="5020" r:id="rId6"/>
    <p:sldId id="5021" r:id="rId7"/>
    <p:sldId id="5022" r:id="rId8"/>
    <p:sldId id="5023" r:id="rId9"/>
    <p:sldId id="5029" r:id="rId10"/>
    <p:sldId id="5030" r:id="rId11"/>
    <p:sldId id="5031" r:id="rId12"/>
    <p:sldId id="5032" r:id="rId13"/>
    <p:sldId id="5033" r:id="rId14"/>
    <p:sldId id="5034" r:id="rId15"/>
    <p:sldId id="5074" r:id="rId16"/>
    <p:sldId id="5037" r:id="rId17"/>
    <p:sldId id="5077" r:id="rId18"/>
    <p:sldId id="5075" r:id="rId19"/>
    <p:sldId id="5039" r:id="rId20"/>
    <p:sldId id="5041" r:id="rId21"/>
    <p:sldId id="5042" r:id="rId22"/>
    <p:sldId id="5043" r:id="rId23"/>
    <p:sldId id="5044" r:id="rId24"/>
    <p:sldId id="5045" r:id="rId25"/>
    <p:sldId id="5046" r:id="rId26"/>
    <p:sldId id="5076" r:id="rId27"/>
    <p:sldId id="5048" r:id="rId28"/>
    <p:sldId id="5050" r:id="rId29"/>
    <p:sldId id="5051" r:id="rId30"/>
    <p:sldId id="5052" r:id="rId31"/>
    <p:sldId id="5071" r:id="rId32"/>
    <p:sldId id="5072" r:id="rId33"/>
    <p:sldId id="5073" r:id="rId34"/>
    <p:sldId id="5058" r:id="rId35"/>
    <p:sldId id="5070" r:id="rId36"/>
    <p:sldId id="5059" r:id="rId37"/>
    <p:sldId id="5060" r:id="rId38"/>
    <p:sldId id="5061" r:id="rId39"/>
    <p:sldId id="5062" r:id="rId40"/>
    <p:sldId id="5063" r:id="rId41"/>
    <p:sldId id="5066" r:id="rId42"/>
    <p:sldId id="5067" r:id="rId43"/>
    <p:sldId id="773" r:id="rId44"/>
    <p:sldId id="774" r:id="rId45"/>
    <p:sldId id="775" r:id="rId46"/>
    <p:sldId id="776" r:id="rId47"/>
    <p:sldId id="5068" r:id="rId48"/>
    <p:sldId id="5069" r:id="rId4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a:srgbClr val="008000"/>
    <a:srgbClr val="00B000"/>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101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1/30/2022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152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143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052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614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850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4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287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02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10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116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21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30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638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9067E0D-9B12-4D00-9ABC-ABA9EF39EC73}"/>
              </a:ext>
            </a:extLst>
          </p:cNvPr>
          <p:cNvGrpSpPr>
            <a:grpSpLocks/>
          </p:cNvGrpSpPr>
          <p:nvPr/>
        </p:nvGrpSpPr>
        <p:grpSpPr bwMode="auto">
          <a:xfrm>
            <a:off x="0" y="1422400"/>
            <a:ext cx="9147175" cy="5435600"/>
            <a:chOff x="0" y="896"/>
            <a:chExt cx="5762" cy="3424"/>
          </a:xfrm>
        </p:grpSpPr>
        <p:grpSp>
          <p:nvGrpSpPr>
            <p:cNvPr id="5" name="Group 3">
              <a:extLst>
                <a:ext uri="{FF2B5EF4-FFF2-40B4-BE49-F238E27FC236}">
                  <a16:creationId xmlns:a16="http://schemas.microsoft.com/office/drawing/2014/main" id="{D9DCC7E4-A1DA-46C8-B68A-3ABA90F3E753}"/>
                </a:ext>
              </a:extLst>
            </p:cNvPr>
            <p:cNvGrpSpPr>
              <a:grpSpLocks/>
            </p:cNvGrpSpPr>
            <p:nvPr userDrawn="1"/>
          </p:nvGrpSpPr>
          <p:grpSpPr bwMode="auto">
            <a:xfrm>
              <a:off x="20" y="896"/>
              <a:ext cx="5742" cy="3424"/>
              <a:chOff x="20" y="896"/>
              <a:chExt cx="5742" cy="3424"/>
            </a:xfrm>
          </p:grpSpPr>
          <p:sp>
            <p:nvSpPr>
              <p:cNvPr id="142" name="Freeform 4">
                <a:extLst>
                  <a:ext uri="{FF2B5EF4-FFF2-40B4-BE49-F238E27FC236}">
                    <a16:creationId xmlns:a16="http://schemas.microsoft.com/office/drawing/2014/main" id="{A88125E8-E514-418B-B44F-C9006963ABDD}"/>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a:extLst>
                  <a:ext uri="{FF2B5EF4-FFF2-40B4-BE49-F238E27FC236}">
                    <a16:creationId xmlns:a16="http://schemas.microsoft.com/office/drawing/2014/main" id="{60369AA0-B788-4ADC-8DC9-9A5E4F22F995}"/>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a:extLst>
                  <a:ext uri="{FF2B5EF4-FFF2-40B4-BE49-F238E27FC236}">
                    <a16:creationId xmlns:a16="http://schemas.microsoft.com/office/drawing/2014/main" id="{54AAE2D0-E38E-48FD-8EC0-70D60804B4D5}"/>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a:extLst>
                  <a:ext uri="{FF2B5EF4-FFF2-40B4-BE49-F238E27FC236}">
                    <a16:creationId xmlns:a16="http://schemas.microsoft.com/office/drawing/2014/main" id="{76E11556-A077-4369-9972-673DF963A9AD}"/>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a:extLst>
                  <a:ext uri="{FF2B5EF4-FFF2-40B4-BE49-F238E27FC236}">
                    <a16:creationId xmlns:a16="http://schemas.microsoft.com/office/drawing/2014/main" id="{FAEFA63C-DE43-42D8-8451-9139A175A1FD}"/>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a:extLst>
                  <a:ext uri="{FF2B5EF4-FFF2-40B4-BE49-F238E27FC236}">
                    <a16:creationId xmlns:a16="http://schemas.microsoft.com/office/drawing/2014/main" id="{F7DEBA2F-CFC7-475A-85BE-296C8AC66EB4}"/>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a:extLst>
                  <a:ext uri="{FF2B5EF4-FFF2-40B4-BE49-F238E27FC236}">
                    <a16:creationId xmlns:a16="http://schemas.microsoft.com/office/drawing/2014/main" id="{23370302-C9C6-41BE-A070-3C3976CCD5A5}"/>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a:extLst>
                  <a:ext uri="{FF2B5EF4-FFF2-40B4-BE49-F238E27FC236}">
                    <a16:creationId xmlns:a16="http://schemas.microsoft.com/office/drawing/2014/main" id="{67E6B074-434D-4E74-93DA-D7F9FDF43EEC}"/>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a:extLst>
                  <a:ext uri="{FF2B5EF4-FFF2-40B4-BE49-F238E27FC236}">
                    <a16:creationId xmlns:a16="http://schemas.microsoft.com/office/drawing/2014/main" id="{27273481-308A-4774-854F-9E940FA247B2}"/>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a:extLst>
                  <a:ext uri="{FF2B5EF4-FFF2-40B4-BE49-F238E27FC236}">
                    <a16:creationId xmlns:a16="http://schemas.microsoft.com/office/drawing/2014/main" id="{23C859BC-8092-4C63-8BB3-50B69DEC179E}"/>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a:extLst>
                  <a:ext uri="{FF2B5EF4-FFF2-40B4-BE49-F238E27FC236}">
                    <a16:creationId xmlns:a16="http://schemas.microsoft.com/office/drawing/2014/main" id="{F5FEDC66-B294-46DE-B4DA-143A0C83304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a:extLst>
                  <a:ext uri="{FF2B5EF4-FFF2-40B4-BE49-F238E27FC236}">
                    <a16:creationId xmlns:a16="http://schemas.microsoft.com/office/drawing/2014/main" id="{F628FC7F-52AF-4CFC-B408-2E007C470A3B}"/>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a:extLst>
                  <a:ext uri="{FF2B5EF4-FFF2-40B4-BE49-F238E27FC236}">
                    <a16:creationId xmlns:a16="http://schemas.microsoft.com/office/drawing/2014/main" id="{43A045C5-AAD9-4167-8F51-101BE410BD5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a:extLst>
                <a:ext uri="{FF2B5EF4-FFF2-40B4-BE49-F238E27FC236}">
                  <a16:creationId xmlns:a16="http://schemas.microsoft.com/office/drawing/2014/main" id="{9E201E62-B2B0-4C1A-92AD-7B895A8147B4}"/>
                </a:ext>
              </a:extLst>
            </p:cNvPr>
            <p:cNvGrpSpPr>
              <a:grpSpLocks/>
            </p:cNvGrpSpPr>
            <p:nvPr userDrawn="1"/>
          </p:nvGrpSpPr>
          <p:grpSpPr bwMode="auto">
            <a:xfrm>
              <a:off x="0" y="2291"/>
              <a:ext cx="1385" cy="1702"/>
              <a:chOff x="0" y="2291"/>
              <a:chExt cx="1385" cy="1702"/>
            </a:xfrm>
          </p:grpSpPr>
          <p:sp>
            <p:nvSpPr>
              <p:cNvPr id="7" name="Rectangle 18">
                <a:extLst>
                  <a:ext uri="{FF2B5EF4-FFF2-40B4-BE49-F238E27FC236}">
                    <a16:creationId xmlns:a16="http://schemas.microsoft.com/office/drawing/2014/main" id="{7B584BB2-A1F3-47DC-A8F8-AC0D45A72EC1}"/>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 name="Rectangle 19">
                <a:extLst>
                  <a:ext uri="{FF2B5EF4-FFF2-40B4-BE49-F238E27FC236}">
                    <a16:creationId xmlns:a16="http://schemas.microsoft.com/office/drawing/2014/main" id="{15F12C46-74BA-42C0-AAB6-37D780EABD32}"/>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 name="Rectangle 20">
                <a:extLst>
                  <a:ext uri="{FF2B5EF4-FFF2-40B4-BE49-F238E27FC236}">
                    <a16:creationId xmlns:a16="http://schemas.microsoft.com/office/drawing/2014/main" id="{7C5D6023-6F6F-4F40-B945-15F832000F21}"/>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 name="Rectangle 21">
                <a:extLst>
                  <a:ext uri="{FF2B5EF4-FFF2-40B4-BE49-F238E27FC236}">
                    <a16:creationId xmlns:a16="http://schemas.microsoft.com/office/drawing/2014/main" id="{73F64E97-F5C3-4639-AB3F-336FFB0487F6}"/>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 name="Rectangle 22">
                <a:extLst>
                  <a:ext uri="{FF2B5EF4-FFF2-40B4-BE49-F238E27FC236}">
                    <a16:creationId xmlns:a16="http://schemas.microsoft.com/office/drawing/2014/main" id="{6D619225-BAB5-4D85-A40A-E786A24EE5B5}"/>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 name="Rectangle 23">
                <a:extLst>
                  <a:ext uri="{FF2B5EF4-FFF2-40B4-BE49-F238E27FC236}">
                    <a16:creationId xmlns:a16="http://schemas.microsoft.com/office/drawing/2014/main" id="{F4C38FF3-02F0-471F-BE6F-466524732540}"/>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 name="Rectangle 24">
                <a:extLst>
                  <a:ext uri="{FF2B5EF4-FFF2-40B4-BE49-F238E27FC236}">
                    <a16:creationId xmlns:a16="http://schemas.microsoft.com/office/drawing/2014/main" id="{DD4C16E2-4591-46F8-A026-968EB4947163}"/>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4" name="Rectangle 25">
                <a:extLst>
                  <a:ext uri="{FF2B5EF4-FFF2-40B4-BE49-F238E27FC236}">
                    <a16:creationId xmlns:a16="http://schemas.microsoft.com/office/drawing/2014/main" id="{7E5379CA-E970-4700-AE1F-92C1CB722DFE}"/>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5" name="Rectangle 26">
                <a:extLst>
                  <a:ext uri="{FF2B5EF4-FFF2-40B4-BE49-F238E27FC236}">
                    <a16:creationId xmlns:a16="http://schemas.microsoft.com/office/drawing/2014/main" id="{09575AC4-AB98-4F7D-845E-A3863D4CC3F6}"/>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6" name="Rectangle 27">
                <a:extLst>
                  <a:ext uri="{FF2B5EF4-FFF2-40B4-BE49-F238E27FC236}">
                    <a16:creationId xmlns:a16="http://schemas.microsoft.com/office/drawing/2014/main" id="{A2292A69-729F-4BB7-AAAE-7EA8DD1F60ED}"/>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7" name="Rectangle 28">
                <a:extLst>
                  <a:ext uri="{FF2B5EF4-FFF2-40B4-BE49-F238E27FC236}">
                    <a16:creationId xmlns:a16="http://schemas.microsoft.com/office/drawing/2014/main" id="{929011D0-E1FA-4667-BC49-7174CE0BC592}"/>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8" name="Rectangle 29">
                <a:extLst>
                  <a:ext uri="{FF2B5EF4-FFF2-40B4-BE49-F238E27FC236}">
                    <a16:creationId xmlns:a16="http://schemas.microsoft.com/office/drawing/2014/main" id="{A3B7CE88-42E4-4280-A4FF-6284C082249E}"/>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9" name="Rectangle 30">
                <a:extLst>
                  <a:ext uri="{FF2B5EF4-FFF2-40B4-BE49-F238E27FC236}">
                    <a16:creationId xmlns:a16="http://schemas.microsoft.com/office/drawing/2014/main" id="{84D9B07E-D0F3-4780-A251-8AA6BF7ADCCA}"/>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0" name="Rectangle 31">
                <a:extLst>
                  <a:ext uri="{FF2B5EF4-FFF2-40B4-BE49-F238E27FC236}">
                    <a16:creationId xmlns:a16="http://schemas.microsoft.com/office/drawing/2014/main" id="{D238A10D-46F9-45C6-8B5E-FE1F7BEF47C2}"/>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1" name="Rectangle 32">
                <a:extLst>
                  <a:ext uri="{FF2B5EF4-FFF2-40B4-BE49-F238E27FC236}">
                    <a16:creationId xmlns:a16="http://schemas.microsoft.com/office/drawing/2014/main" id="{B63C9DC9-6D24-4EB9-A232-9D6B48CAD8B9}"/>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2" name="Rectangle 33">
                <a:extLst>
                  <a:ext uri="{FF2B5EF4-FFF2-40B4-BE49-F238E27FC236}">
                    <a16:creationId xmlns:a16="http://schemas.microsoft.com/office/drawing/2014/main" id="{D770E500-CEA1-49EC-9D92-7C6AC2795735}"/>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3" name="Rectangle 34">
                <a:extLst>
                  <a:ext uri="{FF2B5EF4-FFF2-40B4-BE49-F238E27FC236}">
                    <a16:creationId xmlns:a16="http://schemas.microsoft.com/office/drawing/2014/main" id="{79A8CD8E-4C79-4AB4-97D5-F76C147D382A}"/>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4" name="Rectangle 35">
                <a:extLst>
                  <a:ext uri="{FF2B5EF4-FFF2-40B4-BE49-F238E27FC236}">
                    <a16:creationId xmlns:a16="http://schemas.microsoft.com/office/drawing/2014/main" id="{92959A1B-1545-437D-B6A4-EE11F0902631}"/>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5" name="Rectangle 36">
                <a:extLst>
                  <a:ext uri="{FF2B5EF4-FFF2-40B4-BE49-F238E27FC236}">
                    <a16:creationId xmlns:a16="http://schemas.microsoft.com/office/drawing/2014/main" id="{9B9A6478-0A60-4086-9969-5E618C92DE95}"/>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6" name="Rectangle 37">
                <a:extLst>
                  <a:ext uri="{FF2B5EF4-FFF2-40B4-BE49-F238E27FC236}">
                    <a16:creationId xmlns:a16="http://schemas.microsoft.com/office/drawing/2014/main" id="{97E419C9-6423-4003-90C4-53164C5643E1}"/>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7" name="Rectangle 38">
                <a:extLst>
                  <a:ext uri="{FF2B5EF4-FFF2-40B4-BE49-F238E27FC236}">
                    <a16:creationId xmlns:a16="http://schemas.microsoft.com/office/drawing/2014/main" id="{E04417A2-E962-412A-8B4C-A153D5853A8D}"/>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8" name="Rectangle 39">
                <a:extLst>
                  <a:ext uri="{FF2B5EF4-FFF2-40B4-BE49-F238E27FC236}">
                    <a16:creationId xmlns:a16="http://schemas.microsoft.com/office/drawing/2014/main" id="{C1D17F66-DAD3-43A1-89EE-F9BB5FD7425D}"/>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29" name="Rectangle 40">
                <a:extLst>
                  <a:ext uri="{FF2B5EF4-FFF2-40B4-BE49-F238E27FC236}">
                    <a16:creationId xmlns:a16="http://schemas.microsoft.com/office/drawing/2014/main" id="{A734A95C-70C3-4820-81D8-6F4AC63DA251}"/>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 name="Rectangle 41">
                <a:extLst>
                  <a:ext uri="{FF2B5EF4-FFF2-40B4-BE49-F238E27FC236}">
                    <a16:creationId xmlns:a16="http://schemas.microsoft.com/office/drawing/2014/main" id="{595413B2-894C-4EE8-9193-12516DCF5CEC}"/>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1" name="Rectangle 42">
                <a:extLst>
                  <a:ext uri="{FF2B5EF4-FFF2-40B4-BE49-F238E27FC236}">
                    <a16:creationId xmlns:a16="http://schemas.microsoft.com/office/drawing/2014/main" id="{6C111E77-3B74-4E22-BB42-DCF11C2EE46A}"/>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2" name="Rectangle 43">
                <a:extLst>
                  <a:ext uri="{FF2B5EF4-FFF2-40B4-BE49-F238E27FC236}">
                    <a16:creationId xmlns:a16="http://schemas.microsoft.com/office/drawing/2014/main" id="{2C73689C-7A60-4DE2-8BDB-F5B40FFBBEF6}"/>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3" name="Rectangle 44">
                <a:extLst>
                  <a:ext uri="{FF2B5EF4-FFF2-40B4-BE49-F238E27FC236}">
                    <a16:creationId xmlns:a16="http://schemas.microsoft.com/office/drawing/2014/main" id="{65A445F1-E412-4EC3-950D-9C21C1B1D83A}"/>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4" name="Rectangle 45">
                <a:extLst>
                  <a:ext uri="{FF2B5EF4-FFF2-40B4-BE49-F238E27FC236}">
                    <a16:creationId xmlns:a16="http://schemas.microsoft.com/office/drawing/2014/main" id="{61B27AA5-CB55-4E0C-9ACF-ABAD319ACD8F}"/>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5" name="Rectangle 46">
                <a:extLst>
                  <a:ext uri="{FF2B5EF4-FFF2-40B4-BE49-F238E27FC236}">
                    <a16:creationId xmlns:a16="http://schemas.microsoft.com/office/drawing/2014/main" id="{6AA40870-D3C5-48E8-97B6-BBEEC0AC175D}"/>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6" name="Rectangle 47">
                <a:extLst>
                  <a:ext uri="{FF2B5EF4-FFF2-40B4-BE49-F238E27FC236}">
                    <a16:creationId xmlns:a16="http://schemas.microsoft.com/office/drawing/2014/main" id="{B30792B2-8F77-454E-9118-790C384A250A}"/>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7" name="Rectangle 48">
                <a:extLst>
                  <a:ext uri="{FF2B5EF4-FFF2-40B4-BE49-F238E27FC236}">
                    <a16:creationId xmlns:a16="http://schemas.microsoft.com/office/drawing/2014/main" id="{64A2F007-7727-48A4-8ED4-104F1C0D5E0B}"/>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8" name="Rectangle 49">
                <a:extLst>
                  <a:ext uri="{FF2B5EF4-FFF2-40B4-BE49-F238E27FC236}">
                    <a16:creationId xmlns:a16="http://schemas.microsoft.com/office/drawing/2014/main" id="{03E6E2DB-2340-4660-832B-F64ACAAC58CC}"/>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9" name="Rectangle 50">
                <a:extLst>
                  <a:ext uri="{FF2B5EF4-FFF2-40B4-BE49-F238E27FC236}">
                    <a16:creationId xmlns:a16="http://schemas.microsoft.com/office/drawing/2014/main" id="{8B1B605A-C615-4FB2-99E8-56007FC4AE21}"/>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0" name="Rectangle 51">
                <a:extLst>
                  <a:ext uri="{FF2B5EF4-FFF2-40B4-BE49-F238E27FC236}">
                    <a16:creationId xmlns:a16="http://schemas.microsoft.com/office/drawing/2014/main" id="{0459CAB7-073E-4F16-9F18-695534053871}"/>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1" name="Rectangle 52">
                <a:extLst>
                  <a:ext uri="{FF2B5EF4-FFF2-40B4-BE49-F238E27FC236}">
                    <a16:creationId xmlns:a16="http://schemas.microsoft.com/office/drawing/2014/main" id="{32AC5703-C8BB-4087-96C2-FFDB6D868AE2}"/>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2" name="Rectangle 53">
                <a:extLst>
                  <a:ext uri="{FF2B5EF4-FFF2-40B4-BE49-F238E27FC236}">
                    <a16:creationId xmlns:a16="http://schemas.microsoft.com/office/drawing/2014/main" id="{86DAB4B1-0A4C-4A51-8047-CB2EB8213B2A}"/>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3" name="Rectangle 54">
                <a:extLst>
                  <a:ext uri="{FF2B5EF4-FFF2-40B4-BE49-F238E27FC236}">
                    <a16:creationId xmlns:a16="http://schemas.microsoft.com/office/drawing/2014/main" id="{1D4E4889-5CEB-4276-88F4-7B002148F54B}"/>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4" name="Rectangle 55">
                <a:extLst>
                  <a:ext uri="{FF2B5EF4-FFF2-40B4-BE49-F238E27FC236}">
                    <a16:creationId xmlns:a16="http://schemas.microsoft.com/office/drawing/2014/main" id="{6F64A6CC-DD40-4DD4-8B2F-6A4570C2321B}"/>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5" name="Rectangle 56">
                <a:extLst>
                  <a:ext uri="{FF2B5EF4-FFF2-40B4-BE49-F238E27FC236}">
                    <a16:creationId xmlns:a16="http://schemas.microsoft.com/office/drawing/2014/main" id="{40CBF8DB-77D3-4BAE-99CC-EDAFBEC85A4A}"/>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6" name="Rectangle 57">
                <a:extLst>
                  <a:ext uri="{FF2B5EF4-FFF2-40B4-BE49-F238E27FC236}">
                    <a16:creationId xmlns:a16="http://schemas.microsoft.com/office/drawing/2014/main" id="{625492E7-D6AE-4CC0-9D49-ED50EE6CF95C}"/>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7" name="Rectangle 58">
                <a:extLst>
                  <a:ext uri="{FF2B5EF4-FFF2-40B4-BE49-F238E27FC236}">
                    <a16:creationId xmlns:a16="http://schemas.microsoft.com/office/drawing/2014/main" id="{7C836652-D318-42B6-BDC6-719B007A2C44}"/>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8" name="Rectangle 59">
                <a:extLst>
                  <a:ext uri="{FF2B5EF4-FFF2-40B4-BE49-F238E27FC236}">
                    <a16:creationId xmlns:a16="http://schemas.microsoft.com/office/drawing/2014/main" id="{9F457F0B-55DA-497B-A979-FC868D12E5D9}"/>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49" name="Rectangle 60">
                <a:extLst>
                  <a:ext uri="{FF2B5EF4-FFF2-40B4-BE49-F238E27FC236}">
                    <a16:creationId xmlns:a16="http://schemas.microsoft.com/office/drawing/2014/main" id="{09D5B187-0080-465E-8961-260F24938467}"/>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0" name="Rectangle 61">
                <a:extLst>
                  <a:ext uri="{FF2B5EF4-FFF2-40B4-BE49-F238E27FC236}">
                    <a16:creationId xmlns:a16="http://schemas.microsoft.com/office/drawing/2014/main" id="{B2FF499A-E8EE-4666-AF6B-539EB1156010}"/>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1" name="Rectangle 62">
                <a:extLst>
                  <a:ext uri="{FF2B5EF4-FFF2-40B4-BE49-F238E27FC236}">
                    <a16:creationId xmlns:a16="http://schemas.microsoft.com/office/drawing/2014/main" id="{0372DB62-FD12-4C27-8A08-91835A7F722D}"/>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2" name="Rectangle 63">
                <a:extLst>
                  <a:ext uri="{FF2B5EF4-FFF2-40B4-BE49-F238E27FC236}">
                    <a16:creationId xmlns:a16="http://schemas.microsoft.com/office/drawing/2014/main" id="{54A84EDD-4374-458D-92F6-0DEDF1EB94B9}"/>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3" name="Rectangle 64">
                <a:extLst>
                  <a:ext uri="{FF2B5EF4-FFF2-40B4-BE49-F238E27FC236}">
                    <a16:creationId xmlns:a16="http://schemas.microsoft.com/office/drawing/2014/main" id="{CEF5800E-1C79-4C5F-8758-2E61F8F25AA4}"/>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4" name="Rectangle 65">
                <a:extLst>
                  <a:ext uri="{FF2B5EF4-FFF2-40B4-BE49-F238E27FC236}">
                    <a16:creationId xmlns:a16="http://schemas.microsoft.com/office/drawing/2014/main" id="{5B20A2EA-7919-494A-9D2D-4CDAA86D5DEA}"/>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5" name="Rectangle 66">
                <a:extLst>
                  <a:ext uri="{FF2B5EF4-FFF2-40B4-BE49-F238E27FC236}">
                    <a16:creationId xmlns:a16="http://schemas.microsoft.com/office/drawing/2014/main" id="{CC8CF41F-64E5-409B-8B0C-3DC4A1DEA43E}"/>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6" name="Rectangle 67">
                <a:extLst>
                  <a:ext uri="{FF2B5EF4-FFF2-40B4-BE49-F238E27FC236}">
                    <a16:creationId xmlns:a16="http://schemas.microsoft.com/office/drawing/2014/main" id="{10615621-6BE5-47D0-A590-F95302C579C8}"/>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7" name="Rectangle 68">
                <a:extLst>
                  <a:ext uri="{FF2B5EF4-FFF2-40B4-BE49-F238E27FC236}">
                    <a16:creationId xmlns:a16="http://schemas.microsoft.com/office/drawing/2014/main" id="{A3100534-B401-4818-B4A5-9EF2C2488A32}"/>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8" name="Rectangle 69">
                <a:extLst>
                  <a:ext uri="{FF2B5EF4-FFF2-40B4-BE49-F238E27FC236}">
                    <a16:creationId xmlns:a16="http://schemas.microsoft.com/office/drawing/2014/main" id="{5BEB700A-4ED7-4AA1-8624-01C929C75E39}"/>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59" name="Rectangle 70">
                <a:extLst>
                  <a:ext uri="{FF2B5EF4-FFF2-40B4-BE49-F238E27FC236}">
                    <a16:creationId xmlns:a16="http://schemas.microsoft.com/office/drawing/2014/main" id="{D4A1664C-C005-4EDD-917F-8B61C74F75F3}"/>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0" name="Rectangle 71">
                <a:extLst>
                  <a:ext uri="{FF2B5EF4-FFF2-40B4-BE49-F238E27FC236}">
                    <a16:creationId xmlns:a16="http://schemas.microsoft.com/office/drawing/2014/main" id="{2DDE12C1-2BF3-4603-BC7E-D5F41E2EE384}"/>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1" name="Rectangle 72">
                <a:extLst>
                  <a:ext uri="{FF2B5EF4-FFF2-40B4-BE49-F238E27FC236}">
                    <a16:creationId xmlns:a16="http://schemas.microsoft.com/office/drawing/2014/main" id="{D184B4AE-DDFB-4369-B332-8B228A52DBF7}"/>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2" name="Rectangle 73">
                <a:extLst>
                  <a:ext uri="{FF2B5EF4-FFF2-40B4-BE49-F238E27FC236}">
                    <a16:creationId xmlns:a16="http://schemas.microsoft.com/office/drawing/2014/main" id="{C9E61D62-0C61-40A5-B859-F18C15D8C24D}"/>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3" name="Rectangle 74">
                <a:extLst>
                  <a:ext uri="{FF2B5EF4-FFF2-40B4-BE49-F238E27FC236}">
                    <a16:creationId xmlns:a16="http://schemas.microsoft.com/office/drawing/2014/main" id="{29B9D76D-9F3A-406E-8A28-F77347B022A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4" name="Rectangle 75">
                <a:extLst>
                  <a:ext uri="{FF2B5EF4-FFF2-40B4-BE49-F238E27FC236}">
                    <a16:creationId xmlns:a16="http://schemas.microsoft.com/office/drawing/2014/main" id="{2945886C-1190-46E5-A529-0541385F92A7}"/>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5" name="Rectangle 76">
                <a:extLst>
                  <a:ext uri="{FF2B5EF4-FFF2-40B4-BE49-F238E27FC236}">
                    <a16:creationId xmlns:a16="http://schemas.microsoft.com/office/drawing/2014/main" id="{A42A9D82-FA03-432C-BCC1-9307F1AC7714}"/>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6" name="Rectangle 77">
                <a:extLst>
                  <a:ext uri="{FF2B5EF4-FFF2-40B4-BE49-F238E27FC236}">
                    <a16:creationId xmlns:a16="http://schemas.microsoft.com/office/drawing/2014/main" id="{C04D9AF5-BB10-4DA3-9944-97FCCA629251}"/>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7" name="Rectangle 78">
                <a:extLst>
                  <a:ext uri="{FF2B5EF4-FFF2-40B4-BE49-F238E27FC236}">
                    <a16:creationId xmlns:a16="http://schemas.microsoft.com/office/drawing/2014/main" id="{B352D715-4346-46BD-A4D6-204702BA430B}"/>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8" name="Rectangle 79">
                <a:extLst>
                  <a:ext uri="{FF2B5EF4-FFF2-40B4-BE49-F238E27FC236}">
                    <a16:creationId xmlns:a16="http://schemas.microsoft.com/office/drawing/2014/main" id="{2C8A3F6F-1BF4-480A-837F-E357B2882E29}"/>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69" name="Rectangle 80">
                <a:extLst>
                  <a:ext uri="{FF2B5EF4-FFF2-40B4-BE49-F238E27FC236}">
                    <a16:creationId xmlns:a16="http://schemas.microsoft.com/office/drawing/2014/main" id="{194A3336-AE74-4695-9ABC-224798B4CBDE}"/>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0" name="Freeform 81">
                <a:extLst>
                  <a:ext uri="{FF2B5EF4-FFF2-40B4-BE49-F238E27FC236}">
                    <a16:creationId xmlns:a16="http://schemas.microsoft.com/office/drawing/2014/main" id="{80C68B22-7F52-46CF-BBD3-D43F2843E6F7}"/>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a:extLst>
                  <a:ext uri="{FF2B5EF4-FFF2-40B4-BE49-F238E27FC236}">
                    <a16:creationId xmlns:a16="http://schemas.microsoft.com/office/drawing/2014/main" id="{B2A430B3-86CF-4A89-AC94-CED65016E251}"/>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2" name="Rectangle 83">
                <a:extLst>
                  <a:ext uri="{FF2B5EF4-FFF2-40B4-BE49-F238E27FC236}">
                    <a16:creationId xmlns:a16="http://schemas.microsoft.com/office/drawing/2014/main" id="{8448E738-A8E3-4A11-9155-521955893663}"/>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3" name="Rectangle 84">
                <a:extLst>
                  <a:ext uri="{FF2B5EF4-FFF2-40B4-BE49-F238E27FC236}">
                    <a16:creationId xmlns:a16="http://schemas.microsoft.com/office/drawing/2014/main" id="{D3105604-5B5A-4A87-9F0B-566FEF89F3FF}"/>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4" name="Rectangle 85">
                <a:extLst>
                  <a:ext uri="{FF2B5EF4-FFF2-40B4-BE49-F238E27FC236}">
                    <a16:creationId xmlns:a16="http://schemas.microsoft.com/office/drawing/2014/main" id="{D8428DB3-E70A-4B0E-A48A-B0C756D9D356}"/>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5" name="Rectangle 86">
                <a:extLst>
                  <a:ext uri="{FF2B5EF4-FFF2-40B4-BE49-F238E27FC236}">
                    <a16:creationId xmlns:a16="http://schemas.microsoft.com/office/drawing/2014/main" id="{0AD0A9CC-CA3F-4E92-96E8-B269B67E5AA9}"/>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6" name="Rectangle 87">
                <a:extLst>
                  <a:ext uri="{FF2B5EF4-FFF2-40B4-BE49-F238E27FC236}">
                    <a16:creationId xmlns:a16="http://schemas.microsoft.com/office/drawing/2014/main" id="{6B823197-532B-4B4D-8BFF-318657184CE8}"/>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7" name="Rectangle 88">
                <a:extLst>
                  <a:ext uri="{FF2B5EF4-FFF2-40B4-BE49-F238E27FC236}">
                    <a16:creationId xmlns:a16="http://schemas.microsoft.com/office/drawing/2014/main" id="{D3C857C7-A394-488C-9B71-1D3AA410CFCD}"/>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8" name="Rectangle 89">
                <a:extLst>
                  <a:ext uri="{FF2B5EF4-FFF2-40B4-BE49-F238E27FC236}">
                    <a16:creationId xmlns:a16="http://schemas.microsoft.com/office/drawing/2014/main" id="{60E671AB-72DC-4151-BA19-51EBCCD5316A}"/>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79" name="Rectangle 90">
                <a:extLst>
                  <a:ext uri="{FF2B5EF4-FFF2-40B4-BE49-F238E27FC236}">
                    <a16:creationId xmlns:a16="http://schemas.microsoft.com/office/drawing/2014/main" id="{B7C9A4A6-4410-463F-957F-E7383CC2C8BD}"/>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0" name="Rectangle 91">
                <a:extLst>
                  <a:ext uri="{FF2B5EF4-FFF2-40B4-BE49-F238E27FC236}">
                    <a16:creationId xmlns:a16="http://schemas.microsoft.com/office/drawing/2014/main" id="{43377413-982E-4396-80EC-7F1144D9DC1C}"/>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1" name="Rectangle 92">
                <a:extLst>
                  <a:ext uri="{FF2B5EF4-FFF2-40B4-BE49-F238E27FC236}">
                    <a16:creationId xmlns:a16="http://schemas.microsoft.com/office/drawing/2014/main" id="{FE27D1C1-A164-4E3B-8918-5F14541BEA4A}"/>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 name="Rectangle 93">
                <a:extLst>
                  <a:ext uri="{FF2B5EF4-FFF2-40B4-BE49-F238E27FC236}">
                    <a16:creationId xmlns:a16="http://schemas.microsoft.com/office/drawing/2014/main" id="{4020D93D-EC15-4CCB-9069-EA1A68FCA676}"/>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 name="Rectangle 94">
                <a:extLst>
                  <a:ext uri="{FF2B5EF4-FFF2-40B4-BE49-F238E27FC236}">
                    <a16:creationId xmlns:a16="http://schemas.microsoft.com/office/drawing/2014/main" id="{F21659A0-5744-4CF3-B30B-6DAB96CED3DB}"/>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4" name="Rectangle 95">
                <a:extLst>
                  <a:ext uri="{FF2B5EF4-FFF2-40B4-BE49-F238E27FC236}">
                    <a16:creationId xmlns:a16="http://schemas.microsoft.com/office/drawing/2014/main" id="{12DAD077-0E2E-41A5-8E73-10C22BD2DD99}"/>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5" name="Rectangle 96">
                <a:extLst>
                  <a:ext uri="{FF2B5EF4-FFF2-40B4-BE49-F238E27FC236}">
                    <a16:creationId xmlns:a16="http://schemas.microsoft.com/office/drawing/2014/main" id="{254BE443-4FA3-4BC3-B76E-0F3526D29BFE}"/>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6" name="Rectangle 97">
                <a:extLst>
                  <a:ext uri="{FF2B5EF4-FFF2-40B4-BE49-F238E27FC236}">
                    <a16:creationId xmlns:a16="http://schemas.microsoft.com/office/drawing/2014/main" id="{2941DAD1-F804-4DF7-845C-58956C429953}"/>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7" name="Rectangle 98">
                <a:extLst>
                  <a:ext uri="{FF2B5EF4-FFF2-40B4-BE49-F238E27FC236}">
                    <a16:creationId xmlns:a16="http://schemas.microsoft.com/office/drawing/2014/main" id="{2C9EF968-0D42-4A73-A6D3-0EDBC6691C6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8" name="Rectangle 99">
                <a:extLst>
                  <a:ext uri="{FF2B5EF4-FFF2-40B4-BE49-F238E27FC236}">
                    <a16:creationId xmlns:a16="http://schemas.microsoft.com/office/drawing/2014/main" id="{4C99E89C-00B7-4E8A-8907-65E19B8BC2EF}"/>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9" name="Rectangle 100">
                <a:extLst>
                  <a:ext uri="{FF2B5EF4-FFF2-40B4-BE49-F238E27FC236}">
                    <a16:creationId xmlns:a16="http://schemas.microsoft.com/office/drawing/2014/main" id="{210A4AF1-B987-4BD1-9513-036ACF0F3A15}"/>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0" name="Rectangle 101">
                <a:extLst>
                  <a:ext uri="{FF2B5EF4-FFF2-40B4-BE49-F238E27FC236}">
                    <a16:creationId xmlns:a16="http://schemas.microsoft.com/office/drawing/2014/main" id="{AD202336-FF80-4070-90DA-F59C5CDA962B}"/>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1" name="Rectangle 102">
                <a:extLst>
                  <a:ext uri="{FF2B5EF4-FFF2-40B4-BE49-F238E27FC236}">
                    <a16:creationId xmlns:a16="http://schemas.microsoft.com/office/drawing/2014/main" id="{9F527017-EA44-4484-8DDE-591EF2847613}"/>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2" name="Rectangle 103">
                <a:extLst>
                  <a:ext uri="{FF2B5EF4-FFF2-40B4-BE49-F238E27FC236}">
                    <a16:creationId xmlns:a16="http://schemas.microsoft.com/office/drawing/2014/main" id="{5C743D2F-2F49-41E9-B1D4-3DFD5F36443E}"/>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3" name="Rectangle 104">
                <a:extLst>
                  <a:ext uri="{FF2B5EF4-FFF2-40B4-BE49-F238E27FC236}">
                    <a16:creationId xmlns:a16="http://schemas.microsoft.com/office/drawing/2014/main" id="{35F379D5-93B6-4855-B4A5-93A680308CDD}"/>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4" name="Rectangle 105">
                <a:extLst>
                  <a:ext uri="{FF2B5EF4-FFF2-40B4-BE49-F238E27FC236}">
                    <a16:creationId xmlns:a16="http://schemas.microsoft.com/office/drawing/2014/main" id="{33FF139A-DDF6-4D51-B3A3-31F7FE954E0D}"/>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5" name="Rectangle 106">
                <a:extLst>
                  <a:ext uri="{FF2B5EF4-FFF2-40B4-BE49-F238E27FC236}">
                    <a16:creationId xmlns:a16="http://schemas.microsoft.com/office/drawing/2014/main" id="{23CAD0DD-5DE0-451D-BD7A-F9B31B2717A5}"/>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6" name="Rectangle 107">
                <a:extLst>
                  <a:ext uri="{FF2B5EF4-FFF2-40B4-BE49-F238E27FC236}">
                    <a16:creationId xmlns:a16="http://schemas.microsoft.com/office/drawing/2014/main" id="{1C2E0892-4C42-4542-AD5B-33887B4FE079}"/>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7" name="Rectangle 108">
                <a:extLst>
                  <a:ext uri="{FF2B5EF4-FFF2-40B4-BE49-F238E27FC236}">
                    <a16:creationId xmlns:a16="http://schemas.microsoft.com/office/drawing/2014/main" id="{B4443BE7-8BE3-4456-9B51-559E7FE6953C}"/>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8" name="Rectangle 109">
                <a:extLst>
                  <a:ext uri="{FF2B5EF4-FFF2-40B4-BE49-F238E27FC236}">
                    <a16:creationId xmlns:a16="http://schemas.microsoft.com/office/drawing/2014/main" id="{7E464AC0-4818-438A-BBFE-CB7FCAA842F1}"/>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99" name="Rectangle 110">
                <a:extLst>
                  <a:ext uri="{FF2B5EF4-FFF2-40B4-BE49-F238E27FC236}">
                    <a16:creationId xmlns:a16="http://schemas.microsoft.com/office/drawing/2014/main" id="{76B477D7-377C-4198-A61B-1EE9353DE10D}"/>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0" name="Rectangle 111">
                <a:extLst>
                  <a:ext uri="{FF2B5EF4-FFF2-40B4-BE49-F238E27FC236}">
                    <a16:creationId xmlns:a16="http://schemas.microsoft.com/office/drawing/2014/main" id="{675CD30B-0E66-416D-A37D-6291B10EA582}"/>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1" name="Rectangle 112">
                <a:extLst>
                  <a:ext uri="{FF2B5EF4-FFF2-40B4-BE49-F238E27FC236}">
                    <a16:creationId xmlns:a16="http://schemas.microsoft.com/office/drawing/2014/main" id="{670E4857-C216-4288-BF29-163F0439E921}"/>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2" name="Rectangle 113">
                <a:extLst>
                  <a:ext uri="{FF2B5EF4-FFF2-40B4-BE49-F238E27FC236}">
                    <a16:creationId xmlns:a16="http://schemas.microsoft.com/office/drawing/2014/main" id="{32AE925F-0FF6-49DF-9DD8-1C9B32E7DA8B}"/>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3" name="Rectangle 114">
                <a:extLst>
                  <a:ext uri="{FF2B5EF4-FFF2-40B4-BE49-F238E27FC236}">
                    <a16:creationId xmlns:a16="http://schemas.microsoft.com/office/drawing/2014/main" id="{22D52B6B-23AE-4FCA-BE1B-BD54B0209D3E}"/>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4" name="Rectangle 115">
                <a:extLst>
                  <a:ext uri="{FF2B5EF4-FFF2-40B4-BE49-F238E27FC236}">
                    <a16:creationId xmlns:a16="http://schemas.microsoft.com/office/drawing/2014/main" id="{2420AFCE-3413-4D89-838B-8805913090F7}"/>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5" name="Rectangle 116">
                <a:extLst>
                  <a:ext uri="{FF2B5EF4-FFF2-40B4-BE49-F238E27FC236}">
                    <a16:creationId xmlns:a16="http://schemas.microsoft.com/office/drawing/2014/main" id="{52837C2B-EDFD-4A2D-A585-6AF40C40DB54}"/>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6" name="Rectangle 117">
                <a:extLst>
                  <a:ext uri="{FF2B5EF4-FFF2-40B4-BE49-F238E27FC236}">
                    <a16:creationId xmlns:a16="http://schemas.microsoft.com/office/drawing/2014/main" id="{EA7FEF79-D562-4973-8171-45D4F6ED990A}"/>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7" name="Rectangle 118">
                <a:extLst>
                  <a:ext uri="{FF2B5EF4-FFF2-40B4-BE49-F238E27FC236}">
                    <a16:creationId xmlns:a16="http://schemas.microsoft.com/office/drawing/2014/main" id="{631E7EE8-9449-4002-B6D8-0C31E447C90C}"/>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8" name="Rectangle 119">
                <a:extLst>
                  <a:ext uri="{FF2B5EF4-FFF2-40B4-BE49-F238E27FC236}">
                    <a16:creationId xmlns:a16="http://schemas.microsoft.com/office/drawing/2014/main" id="{DF14ADE6-3043-402A-B81E-65EE2ACC3CDF}"/>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9" name="Rectangle 120">
                <a:extLst>
                  <a:ext uri="{FF2B5EF4-FFF2-40B4-BE49-F238E27FC236}">
                    <a16:creationId xmlns:a16="http://schemas.microsoft.com/office/drawing/2014/main" id="{05124983-0CD7-429E-884F-0DD1671B0794}"/>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0" name="Rectangle 121">
                <a:extLst>
                  <a:ext uri="{FF2B5EF4-FFF2-40B4-BE49-F238E27FC236}">
                    <a16:creationId xmlns:a16="http://schemas.microsoft.com/office/drawing/2014/main" id="{005A19A2-1FFA-4434-A6C7-651C77F3AAC9}"/>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1" name="Rectangle 122">
                <a:extLst>
                  <a:ext uri="{FF2B5EF4-FFF2-40B4-BE49-F238E27FC236}">
                    <a16:creationId xmlns:a16="http://schemas.microsoft.com/office/drawing/2014/main" id="{ED8754FB-118A-40CD-BC36-823C169A3FE5}"/>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2" name="Rectangle 123">
                <a:extLst>
                  <a:ext uri="{FF2B5EF4-FFF2-40B4-BE49-F238E27FC236}">
                    <a16:creationId xmlns:a16="http://schemas.microsoft.com/office/drawing/2014/main" id="{A998A0DC-17E0-4A87-AE35-F74529F2C828}"/>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3" name="Rectangle 124">
                <a:extLst>
                  <a:ext uri="{FF2B5EF4-FFF2-40B4-BE49-F238E27FC236}">
                    <a16:creationId xmlns:a16="http://schemas.microsoft.com/office/drawing/2014/main" id="{1F47AB63-5F1A-477D-A8B7-5868166876AB}"/>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4" name="Rectangle 125">
                <a:extLst>
                  <a:ext uri="{FF2B5EF4-FFF2-40B4-BE49-F238E27FC236}">
                    <a16:creationId xmlns:a16="http://schemas.microsoft.com/office/drawing/2014/main" id="{824D064C-E9C4-4E75-909B-C27A9F1C2937}"/>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5" name="Rectangle 126">
                <a:extLst>
                  <a:ext uri="{FF2B5EF4-FFF2-40B4-BE49-F238E27FC236}">
                    <a16:creationId xmlns:a16="http://schemas.microsoft.com/office/drawing/2014/main" id="{76E75193-2ACE-4ED2-B58C-60BBD350CD63}"/>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6" name="Rectangle 127">
                <a:extLst>
                  <a:ext uri="{FF2B5EF4-FFF2-40B4-BE49-F238E27FC236}">
                    <a16:creationId xmlns:a16="http://schemas.microsoft.com/office/drawing/2014/main" id="{A8292D61-84A9-442A-9450-AF8C240746A3}"/>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7" name="Rectangle 128">
                <a:extLst>
                  <a:ext uri="{FF2B5EF4-FFF2-40B4-BE49-F238E27FC236}">
                    <a16:creationId xmlns:a16="http://schemas.microsoft.com/office/drawing/2014/main" id="{DD217237-24FF-47C3-B76F-F2E4B2B26048}"/>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8" name="Rectangle 129">
                <a:extLst>
                  <a:ext uri="{FF2B5EF4-FFF2-40B4-BE49-F238E27FC236}">
                    <a16:creationId xmlns:a16="http://schemas.microsoft.com/office/drawing/2014/main" id="{09421517-91D9-4061-98E8-68912482612B}"/>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19" name="Rectangle 130">
                <a:extLst>
                  <a:ext uri="{FF2B5EF4-FFF2-40B4-BE49-F238E27FC236}">
                    <a16:creationId xmlns:a16="http://schemas.microsoft.com/office/drawing/2014/main" id="{63DCA3A6-418C-43CA-96B9-ADD38F2B1F90}"/>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0" name="Rectangle 131">
                <a:extLst>
                  <a:ext uri="{FF2B5EF4-FFF2-40B4-BE49-F238E27FC236}">
                    <a16:creationId xmlns:a16="http://schemas.microsoft.com/office/drawing/2014/main" id="{2AEAAEAA-79BE-4C5A-9FF3-E5DAA092CBE7}"/>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1" name="Rectangle 132">
                <a:extLst>
                  <a:ext uri="{FF2B5EF4-FFF2-40B4-BE49-F238E27FC236}">
                    <a16:creationId xmlns:a16="http://schemas.microsoft.com/office/drawing/2014/main" id="{A9BCD8E9-0A7B-4389-8810-95DF78EF77FE}"/>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2" name="Rectangle 133">
                <a:extLst>
                  <a:ext uri="{FF2B5EF4-FFF2-40B4-BE49-F238E27FC236}">
                    <a16:creationId xmlns:a16="http://schemas.microsoft.com/office/drawing/2014/main" id="{E456144D-9259-4D3E-8560-FB0F12B1AFEA}"/>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3" name="Rectangle 134">
                <a:extLst>
                  <a:ext uri="{FF2B5EF4-FFF2-40B4-BE49-F238E27FC236}">
                    <a16:creationId xmlns:a16="http://schemas.microsoft.com/office/drawing/2014/main" id="{7BDE6807-96D9-41B5-887B-03E5B8CD09AE}"/>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4" name="Rectangle 135">
                <a:extLst>
                  <a:ext uri="{FF2B5EF4-FFF2-40B4-BE49-F238E27FC236}">
                    <a16:creationId xmlns:a16="http://schemas.microsoft.com/office/drawing/2014/main" id="{3B1DE245-6FC3-40BB-A3AC-5CDA1858A16A}"/>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5" name="Rectangle 136">
                <a:extLst>
                  <a:ext uri="{FF2B5EF4-FFF2-40B4-BE49-F238E27FC236}">
                    <a16:creationId xmlns:a16="http://schemas.microsoft.com/office/drawing/2014/main" id="{6E2B9620-BDC0-450E-8904-563B81F829C3}"/>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6" name="Rectangle 137">
                <a:extLst>
                  <a:ext uri="{FF2B5EF4-FFF2-40B4-BE49-F238E27FC236}">
                    <a16:creationId xmlns:a16="http://schemas.microsoft.com/office/drawing/2014/main" id="{7ED44F51-B463-47FE-AE8F-2A03DB288D01}"/>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27" name="Freeform 138">
                <a:extLst>
                  <a:ext uri="{FF2B5EF4-FFF2-40B4-BE49-F238E27FC236}">
                    <a16:creationId xmlns:a16="http://schemas.microsoft.com/office/drawing/2014/main" id="{F23EC6AA-1CF3-47C0-8932-2A365B06D615}"/>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a:extLst>
                  <a:ext uri="{FF2B5EF4-FFF2-40B4-BE49-F238E27FC236}">
                    <a16:creationId xmlns:a16="http://schemas.microsoft.com/office/drawing/2014/main" id="{3E089514-CF87-4FD1-81E9-ACC1E28DEDB3}"/>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a:extLst>
                  <a:ext uri="{FF2B5EF4-FFF2-40B4-BE49-F238E27FC236}">
                    <a16:creationId xmlns:a16="http://schemas.microsoft.com/office/drawing/2014/main" id="{24891047-551D-4823-9EC4-E495A3C593DE}"/>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a:extLst>
                  <a:ext uri="{FF2B5EF4-FFF2-40B4-BE49-F238E27FC236}">
                    <a16:creationId xmlns:a16="http://schemas.microsoft.com/office/drawing/2014/main" id="{CF5A578A-0B88-44FE-86A5-5C483E6C5FBB}"/>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a:extLst>
                  <a:ext uri="{FF2B5EF4-FFF2-40B4-BE49-F238E27FC236}">
                    <a16:creationId xmlns:a16="http://schemas.microsoft.com/office/drawing/2014/main" id="{368328D5-512A-458F-A89D-059FA694496B}"/>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a:extLst>
                  <a:ext uri="{FF2B5EF4-FFF2-40B4-BE49-F238E27FC236}">
                    <a16:creationId xmlns:a16="http://schemas.microsoft.com/office/drawing/2014/main" id="{5E1BFDD9-E709-47F1-9CC9-4E597D485C62}"/>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a:extLst>
                  <a:ext uri="{FF2B5EF4-FFF2-40B4-BE49-F238E27FC236}">
                    <a16:creationId xmlns:a16="http://schemas.microsoft.com/office/drawing/2014/main" id="{0504A33E-40EF-4B17-87B5-44C0F994920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a:extLst>
                  <a:ext uri="{FF2B5EF4-FFF2-40B4-BE49-F238E27FC236}">
                    <a16:creationId xmlns:a16="http://schemas.microsoft.com/office/drawing/2014/main" id="{2A7040AC-ABCA-44A4-A3C1-7717ABF6D95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a:extLst>
                  <a:ext uri="{FF2B5EF4-FFF2-40B4-BE49-F238E27FC236}">
                    <a16:creationId xmlns:a16="http://schemas.microsoft.com/office/drawing/2014/main" id="{6FCC4527-6A15-46E7-A8F7-0BB1C4BB5B1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a:extLst>
                  <a:ext uri="{FF2B5EF4-FFF2-40B4-BE49-F238E27FC236}">
                    <a16:creationId xmlns:a16="http://schemas.microsoft.com/office/drawing/2014/main" id="{79BF5EC4-9FE9-4E4B-A28B-D9A85C4A4697}"/>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7" name="Rectangle 148">
                <a:extLst>
                  <a:ext uri="{FF2B5EF4-FFF2-40B4-BE49-F238E27FC236}">
                    <a16:creationId xmlns:a16="http://schemas.microsoft.com/office/drawing/2014/main" id="{06C334D9-16CC-4869-B8A8-728B3A9D4AB4}"/>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8" name="Freeform 149">
                <a:extLst>
                  <a:ext uri="{FF2B5EF4-FFF2-40B4-BE49-F238E27FC236}">
                    <a16:creationId xmlns:a16="http://schemas.microsoft.com/office/drawing/2014/main" id="{92CBFDDE-307F-48AB-BBBD-6AE29BA9EE4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a:extLst>
                  <a:ext uri="{FF2B5EF4-FFF2-40B4-BE49-F238E27FC236}">
                    <a16:creationId xmlns:a16="http://schemas.microsoft.com/office/drawing/2014/main" id="{02F79BB1-0C83-43D7-A11C-CC1048FE3099}"/>
                  </a:ext>
                </a:extLst>
              </p:cNvPr>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a:extLst>
                  <a:ext uri="{FF2B5EF4-FFF2-40B4-BE49-F238E27FC236}">
                    <a16:creationId xmlns:a16="http://schemas.microsoft.com/office/drawing/2014/main" id="{0C9662E3-C428-4255-B673-5C8505A2D247}"/>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eaLnBrk="1" hangingPunct="1">
                  <a:defRPr/>
                </a:pPr>
                <a:endParaRPr lang="en-US"/>
              </a:p>
            </p:txBody>
          </p:sp>
          <p:sp>
            <p:nvSpPr>
              <p:cNvPr id="141" name="Oval 152">
                <a:extLst>
                  <a:ext uri="{FF2B5EF4-FFF2-40B4-BE49-F238E27FC236}">
                    <a16:creationId xmlns:a16="http://schemas.microsoft.com/office/drawing/2014/main" id="{088B53BA-6CCE-43B3-BFD5-9122B987689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eaLnBrk="1" hangingPunct="1">
                  <a:defRPr/>
                </a:pPr>
                <a:endParaRPr lang="en-US"/>
              </a:p>
            </p:txBody>
          </p:sp>
        </p:grpSp>
      </p:grpSp>
      <p:sp>
        <p:nvSpPr>
          <p:cNvPr id="74767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155" name="Rectangle 155">
            <a:extLst>
              <a:ext uri="{FF2B5EF4-FFF2-40B4-BE49-F238E27FC236}">
                <a16:creationId xmlns:a16="http://schemas.microsoft.com/office/drawing/2014/main" id="{3C4A0B26-7701-4A6D-A2F4-027B98FF2BEC}"/>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6" name="Rectangle 156">
            <a:extLst>
              <a:ext uri="{FF2B5EF4-FFF2-40B4-BE49-F238E27FC236}">
                <a16:creationId xmlns:a16="http://schemas.microsoft.com/office/drawing/2014/main" id="{3BD654B3-D29E-44AB-BEE5-2FE965E54520}"/>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57" name="Rectangle 157">
            <a:extLst>
              <a:ext uri="{FF2B5EF4-FFF2-40B4-BE49-F238E27FC236}">
                <a16:creationId xmlns:a16="http://schemas.microsoft.com/office/drawing/2014/main" id="{A95B0954-F254-4A8E-9E00-221C3EDE7D9D}"/>
              </a:ext>
            </a:extLst>
          </p:cNvPr>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7D916530-2B80-45BC-8B8D-2237048F1A4D}" type="slidenum">
              <a:rPr lang="en-US" altLang="en-US"/>
              <a:pPr>
                <a:defRPr/>
              </a:pPr>
              <a:t>‹#›</a:t>
            </a:fld>
            <a:endParaRPr lang="en-US" altLang="en-US"/>
          </a:p>
        </p:txBody>
      </p:sp>
    </p:spTree>
    <p:extLst>
      <p:ext uri="{BB962C8B-B14F-4D97-AF65-F5344CB8AC3E}">
        <p14:creationId xmlns:p14="http://schemas.microsoft.com/office/powerpoint/2010/main" val="1898104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C8CF62C9-A770-46B7-B246-577896BFBDE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5F2CECF3-43DA-4CE8-8408-0BE5986D62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7929746F-282A-41E5-A623-64395D57D2FC}"/>
              </a:ext>
            </a:extLst>
          </p:cNvPr>
          <p:cNvSpPr>
            <a:spLocks noGrp="1" noChangeArrowheads="1"/>
          </p:cNvSpPr>
          <p:nvPr>
            <p:ph type="sldNum" sz="quarter" idx="12"/>
          </p:nvPr>
        </p:nvSpPr>
        <p:spPr>
          <a:ln/>
        </p:spPr>
        <p:txBody>
          <a:bodyPr/>
          <a:lstStyle>
            <a:lvl1pPr>
              <a:defRPr/>
            </a:lvl1pPr>
          </a:lstStyle>
          <a:p>
            <a:pPr>
              <a:defRPr/>
            </a:pPr>
            <a:fld id="{D0AA6256-CF1E-41C5-BC41-12E5A7C88EB4}" type="slidenum">
              <a:rPr lang="en-US" altLang="en-US"/>
              <a:pPr>
                <a:defRPr/>
              </a:pPr>
              <a:t>‹#›</a:t>
            </a:fld>
            <a:endParaRPr lang="en-US" altLang="en-US"/>
          </a:p>
        </p:txBody>
      </p:sp>
    </p:spTree>
    <p:extLst>
      <p:ext uri="{BB962C8B-B14F-4D97-AF65-F5344CB8AC3E}">
        <p14:creationId xmlns:p14="http://schemas.microsoft.com/office/powerpoint/2010/main" val="3713285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54">
            <a:extLst>
              <a:ext uri="{FF2B5EF4-FFF2-40B4-BE49-F238E27FC236}">
                <a16:creationId xmlns:a16="http://schemas.microsoft.com/office/drawing/2014/main" id="{40470DA5-642A-4DA4-B307-C91BC1D8E0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B42B3CCA-54DB-4739-9629-5C98816F90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6F8B06AC-6CB0-405F-B029-60645E9EE055}"/>
              </a:ext>
            </a:extLst>
          </p:cNvPr>
          <p:cNvSpPr>
            <a:spLocks noGrp="1" noChangeArrowheads="1"/>
          </p:cNvSpPr>
          <p:nvPr>
            <p:ph type="sldNum" sz="quarter" idx="12"/>
          </p:nvPr>
        </p:nvSpPr>
        <p:spPr>
          <a:ln/>
        </p:spPr>
        <p:txBody>
          <a:bodyPr/>
          <a:lstStyle>
            <a:lvl1pPr>
              <a:defRPr/>
            </a:lvl1pPr>
          </a:lstStyle>
          <a:p>
            <a:pPr>
              <a:defRPr/>
            </a:pPr>
            <a:fld id="{A49C03E0-9314-4701-BAA1-49FBD3E97ABF}" type="slidenum">
              <a:rPr lang="en-US" altLang="en-US"/>
              <a:pPr>
                <a:defRPr/>
              </a:pPr>
              <a:t>‹#›</a:t>
            </a:fld>
            <a:endParaRPr lang="en-US" altLang="en-US"/>
          </a:p>
        </p:txBody>
      </p:sp>
    </p:spTree>
    <p:extLst>
      <p:ext uri="{BB962C8B-B14F-4D97-AF65-F5344CB8AC3E}">
        <p14:creationId xmlns:p14="http://schemas.microsoft.com/office/powerpoint/2010/main" val="2360885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7DDDBAB1-D6B4-4C71-8D42-1F218CF7DE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5BD374C7-0E19-4BE4-8812-2CC6009365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19F22603-2A9F-47BF-9C32-14B6FF070DEB}"/>
              </a:ext>
            </a:extLst>
          </p:cNvPr>
          <p:cNvSpPr>
            <a:spLocks noGrp="1" noChangeArrowheads="1"/>
          </p:cNvSpPr>
          <p:nvPr>
            <p:ph type="sldNum" sz="quarter" idx="12"/>
          </p:nvPr>
        </p:nvSpPr>
        <p:spPr>
          <a:ln/>
        </p:spPr>
        <p:txBody>
          <a:bodyPr/>
          <a:lstStyle>
            <a:lvl1pPr>
              <a:defRPr/>
            </a:lvl1pPr>
          </a:lstStyle>
          <a:p>
            <a:pPr>
              <a:defRPr/>
            </a:pPr>
            <a:fld id="{69638D7F-F368-4AE4-9A0F-EB5E9D1D86C4}" type="slidenum">
              <a:rPr lang="en-US" altLang="en-US"/>
              <a:pPr>
                <a:defRPr/>
              </a:pPr>
              <a:t>‹#›</a:t>
            </a:fld>
            <a:endParaRPr lang="en-US" altLang="en-US"/>
          </a:p>
        </p:txBody>
      </p:sp>
    </p:spTree>
    <p:extLst>
      <p:ext uri="{BB962C8B-B14F-4D97-AF65-F5344CB8AC3E}">
        <p14:creationId xmlns:p14="http://schemas.microsoft.com/office/powerpoint/2010/main" val="2180800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AC16A2E2-71CA-4690-8CF0-D79EEDA2F75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07E43D8F-0518-4044-8B84-95B00923134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515A6379-AE58-43ED-8843-B43955DF3677}"/>
              </a:ext>
            </a:extLst>
          </p:cNvPr>
          <p:cNvSpPr>
            <a:spLocks noGrp="1" noChangeArrowheads="1"/>
          </p:cNvSpPr>
          <p:nvPr>
            <p:ph type="sldNum" sz="quarter" idx="12"/>
          </p:nvPr>
        </p:nvSpPr>
        <p:spPr>
          <a:ln/>
        </p:spPr>
        <p:txBody>
          <a:bodyPr/>
          <a:lstStyle>
            <a:lvl1pPr>
              <a:defRPr/>
            </a:lvl1pPr>
          </a:lstStyle>
          <a:p>
            <a:pPr>
              <a:defRPr/>
            </a:pPr>
            <a:fld id="{D006D094-EF05-4D5D-895B-A611A07F2D6D}" type="slidenum">
              <a:rPr lang="en-US" altLang="en-US"/>
              <a:pPr>
                <a:defRPr/>
              </a:pPr>
              <a:t>‹#›</a:t>
            </a:fld>
            <a:endParaRPr lang="en-US" altLang="en-US"/>
          </a:p>
        </p:txBody>
      </p:sp>
    </p:spTree>
    <p:extLst>
      <p:ext uri="{BB962C8B-B14F-4D97-AF65-F5344CB8AC3E}">
        <p14:creationId xmlns:p14="http://schemas.microsoft.com/office/powerpoint/2010/main" val="1507716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8D6727D7-5689-414B-BE99-C99B60B28B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15B4930B-8413-4C89-B71F-661646557F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94A17B38-D5B8-497B-9BA2-7E025B58BCF8}"/>
              </a:ext>
            </a:extLst>
          </p:cNvPr>
          <p:cNvSpPr>
            <a:spLocks noGrp="1" noChangeArrowheads="1"/>
          </p:cNvSpPr>
          <p:nvPr>
            <p:ph type="sldNum" sz="quarter" idx="12"/>
          </p:nvPr>
        </p:nvSpPr>
        <p:spPr>
          <a:ln/>
        </p:spPr>
        <p:txBody>
          <a:bodyPr/>
          <a:lstStyle>
            <a:lvl1pPr>
              <a:defRPr/>
            </a:lvl1pPr>
          </a:lstStyle>
          <a:p>
            <a:pPr>
              <a:defRPr/>
            </a:pPr>
            <a:fld id="{46F6BD72-1DDE-4AFD-A443-5BB810F4C127}" type="slidenum">
              <a:rPr lang="en-US" altLang="en-US"/>
              <a:pPr>
                <a:defRPr/>
              </a:pPr>
              <a:t>‹#›</a:t>
            </a:fld>
            <a:endParaRPr lang="en-US" altLang="en-US"/>
          </a:p>
        </p:txBody>
      </p:sp>
    </p:spTree>
    <p:extLst>
      <p:ext uri="{BB962C8B-B14F-4D97-AF65-F5344CB8AC3E}">
        <p14:creationId xmlns:p14="http://schemas.microsoft.com/office/powerpoint/2010/main" val="21519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0AB3BB9B-4F80-43C4-A13C-2C58237754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56E759A0-2640-408C-AAF8-B429CE33ED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E8573050-6248-40E5-BD17-C26D45B1986F}"/>
              </a:ext>
            </a:extLst>
          </p:cNvPr>
          <p:cNvSpPr>
            <a:spLocks noGrp="1" noChangeArrowheads="1"/>
          </p:cNvSpPr>
          <p:nvPr>
            <p:ph type="sldNum" sz="quarter" idx="12"/>
          </p:nvPr>
        </p:nvSpPr>
        <p:spPr>
          <a:ln/>
        </p:spPr>
        <p:txBody>
          <a:bodyPr/>
          <a:lstStyle>
            <a:lvl1pPr>
              <a:defRPr/>
            </a:lvl1pPr>
          </a:lstStyle>
          <a:p>
            <a:pPr>
              <a:defRPr/>
            </a:pPr>
            <a:fld id="{1BA266DE-6508-4B96-9EB3-960758EF1DC3}" type="slidenum">
              <a:rPr lang="en-US" altLang="en-US"/>
              <a:pPr>
                <a:defRPr/>
              </a:pPr>
              <a:t>‹#›</a:t>
            </a:fld>
            <a:endParaRPr lang="en-US" altLang="en-US"/>
          </a:p>
        </p:txBody>
      </p:sp>
    </p:spTree>
    <p:extLst>
      <p:ext uri="{BB962C8B-B14F-4D97-AF65-F5344CB8AC3E}">
        <p14:creationId xmlns:p14="http://schemas.microsoft.com/office/powerpoint/2010/main" val="6064132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4">
            <a:extLst>
              <a:ext uri="{FF2B5EF4-FFF2-40B4-BE49-F238E27FC236}">
                <a16:creationId xmlns:a16="http://schemas.microsoft.com/office/drawing/2014/main" id="{237979E3-374D-4CB9-9B69-E28594AB09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0C14F492-3384-4A86-889D-E6F6AF790C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B9DD2257-090A-4E6C-AFFB-9FA71C2F5395}"/>
              </a:ext>
            </a:extLst>
          </p:cNvPr>
          <p:cNvSpPr>
            <a:spLocks noGrp="1" noChangeArrowheads="1"/>
          </p:cNvSpPr>
          <p:nvPr>
            <p:ph type="sldNum" sz="quarter" idx="12"/>
          </p:nvPr>
        </p:nvSpPr>
        <p:spPr>
          <a:ln/>
        </p:spPr>
        <p:txBody>
          <a:bodyPr/>
          <a:lstStyle>
            <a:lvl1pPr>
              <a:defRPr/>
            </a:lvl1pPr>
          </a:lstStyle>
          <a:p>
            <a:pPr>
              <a:defRPr/>
            </a:pPr>
            <a:fld id="{B255C829-83D1-4BD8-959E-CEE72EC749ED}" type="slidenum">
              <a:rPr lang="en-US" altLang="en-US"/>
              <a:pPr>
                <a:defRPr/>
              </a:pPr>
              <a:t>‹#›</a:t>
            </a:fld>
            <a:endParaRPr lang="en-US" altLang="en-US"/>
          </a:p>
        </p:txBody>
      </p:sp>
    </p:spTree>
    <p:extLst>
      <p:ext uri="{BB962C8B-B14F-4D97-AF65-F5344CB8AC3E}">
        <p14:creationId xmlns:p14="http://schemas.microsoft.com/office/powerpoint/2010/main" val="226619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4">
            <a:extLst>
              <a:ext uri="{FF2B5EF4-FFF2-40B4-BE49-F238E27FC236}">
                <a16:creationId xmlns:a16="http://schemas.microsoft.com/office/drawing/2014/main" id="{41CB2EB8-8905-4BFF-A751-0DEB58C5ED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B5CF06AF-FC10-4352-903C-684B92F766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2CFCC395-6B19-4436-BB7F-E040E2A20D75}"/>
              </a:ext>
            </a:extLst>
          </p:cNvPr>
          <p:cNvSpPr>
            <a:spLocks noGrp="1" noChangeArrowheads="1"/>
          </p:cNvSpPr>
          <p:nvPr>
            <p:ph type="sldNum" sz="quarter" idx="12"/>
          </p:nvPr>
        </p:nvSpPr>
        <p:spPr>
          <a:ln/>
        </p:spPr>
        <p:txBody>
          <a:bodyPr/>
          <a:lstStyle>
            <a:lvl1pPr>
              <a:defRPr/>
            </a:lvl1pPr>
          </a:lstStyle>
          <a:p>
            <a:pPr>
              <a:defRPr/>
            </a:pPr>
            <a:fld id="{A1F42F25-4D9D-4C27-BBF3-B679F314830E}" type="slidenum">
              <a:rPr lang="en-US" altLang="en-US"/>
              <a:pPr>
                <a:defRPr/>
              </a:pPr>
              <a:t>‹#›</a:t>
            </a:fld>
            <a:endParaRPr lang="en-US" altLang="en-US"/>
          </a:p>
        </p:txBody>
      </p:sp>
    </p:spTree>
    <p:extLst>
      <p:ext uri="{BB962C8B-B14F-4D97-AF65-F5344CB8AC3E}">
        <p14:creationId xmlns:p14="http://schemas.microsoft.com/office/powerpoint/2010/main" val="2798003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89D1BC94-9227-48E0-B9E8-83DB1CA9BC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CEE06CC6-1AC0-4C25-8F46-C1CF6E5E3E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95695E86-E2FB-4C7D-B87B-D18CB885E179}"/>
              </a:ext>
            </a:extLst>
          </p:cNvPr>
          <p:cNvSpPr>
            <a:spLocks noGrp="1" noChangeArrowheads="1"/>
          </p:cNvSpPr>
          <p:nvPr>
            <p:ph type="sldNum" sz="quarter" idx="12"/>
          </p:nvPr>
        </p:nvSpPr>
        <p:spPr>
          <a:ln/>
        </p:spPr>
        <p:txBody>
          <a:bodyPr/>
          <a:lstStyle>
            <a:lvl1pPr>
              <a:defRPr/>
            </a:lvl1pPr>
          </a:lstStyle>
          <a:p>
            <a:pPr>
              <a:defRPr/>
            </a:pPr>
            <a:fld id="{06D59134-CC0E-4528-841C-06C7248AC91A}" type="slidenum">
              <a:rPr lang="en-US" altLang="en-US"/>
              <a:pPr>
                <a:defRPr/>
              </a:pPr>
              <a:t>‹#›</a:t>
            </a:fld>
            <a:endParaRPr lang="en-US" altLang="en-US"/>
          </a:p>
        </p:txBody>
      </p:sp>
    </p:spTree>
    <p:extLst>
      <p:ext uri="{BB962C8B-B14F-4D97-AF65-F5344CB8AC3E}">
        <p14:creationId xmlns:p14="http://schemas.microsoft.com/office/powerpoint/2010/main" val="3675983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17FC3C4A-A718-47D8-B777-23FC506E55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CFB576DE-F09A-4974-BE6B-E4663CB5D0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DE3F1274-7C0E-4DF9-AEE3-6D4E2309B8E5}"/>
              </a:ext>
            </a:extLst>
          </p:cNvPr>
          <p:cNvSpPr>
            <a:spLocks noGrp="1" noChangeArrowheads="1"/>
          </p:cNvSpPr>
          <p:nvPr>
            <p:ph type="sldNum" sz="quarter" idx="12"/>
          </p:nvPr>
        </p:nvSpPr>
        <p:spPr>
          <a:ln/>
        </p:spPr>
        <p:txBody>
          <a:bodyPr/>
          <a:lstStyle>
            <a:lvl1pPr>
              <a:defRPr/>
            </a:lvl1pPr>
          </a:lstStyle>
          <a:p>
            <a:pPr>
              <a:defRPr/>
            </a:pPr>
            <a:fld id="{18486BE8-997A-4ED2-AA5C-EADA8ABD3A97}" type="slidenum">
              <a:rPr lang="en-US" altLang="en-US"/>
              <a:pPr>
                <a:defRPr/>
              </a:pPr>
              <a:t>‹#›</a:t>
            </a:fld>
            <a:endParaRPr lang="en-US" altLang="en-US"/>
          </a:p>
        </p:txBody>
      </p:sp>
    </p:spTree>
    <p:extLst>
      <p:ext uri="{BB962C8B-B14F-4D97-AF65-F5344CB8AC3E}">
        <p14:creationId xmlns:p14="http://schemas.microsoft.com/office/powerpoint/2010/main" val="31446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1/30/2022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1/30/2022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8B3E8AC3-A9E4-4C79-B036-4E443E3F81B0}"/>
              </a:ext>
            </a:extLst>
          </p:cNvPr>
          <p:cNvGrpSpPr>
            <a:grpSpLocks/>
          </p:cNvGrpSpPr>
          <p:nvPr/>
        </p:nvGrpSpPr>
        <p:grpSpPr bwMode="auto">
          <a:xfrm>
            <a:off x="0" y="1422400"/>
            <a:ext cx="9147175" cy="5435600"/>
            <a:chOff x="0" y="896"/>
            <a:chExt cx="5762" cy="3424"/>
          </a:xfrm>
        </p:grpSpPr>
        <p:grpSp>
          <p:nvGrpSpPr>
            <p:cNvPr id="8200" name="Group 3">
              <a:extLst>
                <a:ext uri="{FF2B5EF4-FFF2-40B4-BE49-F238E27FC236}">
                  <a16:creationId xmlns:a16="http://schemas.microsoft.com/office/drawing/2014/main" id="{E88341CA-3325-4FA7-B6C4-00AEE3A4F573}"/>
                </a:ext>
              </a:extLst>
            </p:cNvPr>
            <p:cNvGrpSpPr>
              <a:grpSpLocks/>
            </p:cNvGrpSpPr>
            <p:nvPr userDrawn="1"/>
          </p:nvGrpSpPr>
          <p:grpSpPr bwMode="auto">
            <a:xfrm>
              <a:off x="20" y="896"/>
              <a:ext cx="5742" cy="3424"/>
              <a:chOff x="20" y="896"/>
              <a:chExt cx="5742" cy="3424"/>
            </a:xfrm>
          </p:grpSpPr>
          <p:sp>
            <p:nvSpPr>
              <p:cNvPr id="8337" name="Freeform 4">
                <a:extLst>
                  <a:ext uri="{FF2B5EF4-FFF2-40B4-BE49-F238E27FC236}">
                    <a16:creationId xmlns:a16="http://schemas.microsoft.com/office/drawing/2014/main" id="{26B92231-BC32-419E-805F-1CFFECED7F35}"/>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38" name="Freeform 5">
                <a:extLst>
                  <a:ext uri="{FF2B5EF4-FFF2-40B4-BE49-F238E27FC236}">
                    <a16:creationId xmlns:a16="http://schemas.microsoft.com/office/drawing/2014/main" id="{6BB0C6C9-25CA-4D30-98A8-2B1039029699}"/>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39" name="Freeform 6">
                <a:extLst>
                  <a:ext uri="{FF2B5EF4-FFF2-40B4-BE49-F238E27FC236}">
                    <a16:creationId xmlns:a16="http://schemas.microsoft.com/office/drawing/2014/main" id="{F78D8F64-7384-4D65-A517-BDAE2B47C65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0" name="Freeform 7">
                <a:extLst>
                  <a:ext uri="{FF2B5EF4-FFF2-40B4-BE49-F238E27FC236}">
                    <a16:creationId xmlns:a16="http://schemas.microsoft.com/office/drawing/2014/main" id="{5FEA836C-F9D2-4390-8DE2-DD18B5DFAF7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1" name="Freeform 8">
                <a:extLst>
                  <a:ext uri="{FF2B5EF4-FFF2-40B4-BE49-F238E27FC236}">
                    <a16:creationId xmlns:a16="http://schemas.microsoft.com/office/drawing/2014/main" id="{8FCD2EFF-9196-48B8-A984-C1FE36FCB63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2" name="Freeform 9">
                <a:extLst>
                  <a:ext uri="{FF2B5EF4-FFF2-40B4-BE49-F238E27FC236}">
                    <a16:creationId xmlns:a16="http://schemas.microsoft.com/office/drawing/2014/main" id="{D147562E-5D13-4ABC-B379-76696CAD8AA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3" name="Freeform 10">
                <a:extLst>
                  <a:ext uri="{FF2B5EF4-FFF2-40B4-BE49-F238E27FC236}">
                    <a16:creationId xmlns:a16="http://schemas.microsoft.com/office/drawing/2014/main" id="{BF12B08A-5865-4FC8-B029-DE67057FB22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4" name="Freeform 11">
                <a:extLst>
                  <a:ext uri="{FF2B5EF4-FFF2-40B4-BE49-F238E27FC236}">
                    <a16:creationId xmlns:a16="http://schemas.microsoft.com/office/drawing/2014/main" id="{A3A62CEC-4F7C-45C9-B4FD-D8C2ABBB67CA}"/>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5" name="Freeform 12">
                <a:extLst>
                  <a:ext uri="{FF2B5EF4-FFF2-40B4-BE49-F238E27FC236}">
                    <a16:creationId xmlns:a16="http://schemas.microsoft.com/office/drawing/2014/main" id="{67CBB079-D357-40FF-96F6-AED0BD193B9D}"/>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6" name="Freeform 13">
                <a:extLst>
                  <a:ext uri="{FF2B5EF4-FFF2-40B4-BE49-F238E27FC236}">
                    <a16:creationId xmlns:a16="http://schemas.microsoft.com/office/drawing/2014/main" id="{2FD65210-08D6-446E-9AAD-E5A65F0F647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7" name="Freeform 14">
                <a:extLst>
                  <a:ext uri="{FF2B5EF4-FFF2-40B4-BE49-F238E27FC236}">
                    <a16:creationId xmlns:a16="http://schemas.microsoft.com/office/drawing/2014/main" id="{3535BEFE-F0F2-4C05-85BD-1DBCFB2EC710}"/>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8" name="Freeform 15">
                <a:extLst>
                  <a:ext uri="{FF2B5EF4-FFF2-40B4-BE49-F238E27FC236}">
                    <a16:creationId xmlns:a16="http://schemas.microsoft.com/office/drawing/2014/main" id="{8498B45F-E469-411C-874D-FBD2040E7A5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349" name="Freeform 16">
                <a:extLst>
                  <a:ext uri="{FF2B5EF4-FFF2-40B4-BE49-F238E27FC236}">
                    <a16:creationId xmlns:a16="http://schemas.microsoft.com/office/drawing/2014/main" id="{FE73400B-07E4-4B28-9DB1-1AEE243D203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01" name="Group 17">
              <a:extLst>
                <a:ext uri="{FF2B5EF4-FFF2-40B4-BE49-F238E27FC236}">
                  <a16:creationId xmlns:a16="http://schemas.microsoft.com/office/drawing/2014/main" id="{434A70E3-E2F4-41FE-8618-8D497BDC60A6}"/>
                </a:ext>
              </a:extLst>
            </p:cNvPr>
            <p:cNvGrpSpPr>
              <a:grpSpLocks/>
            </p:cNvGrpSpPr>
            <p:nvPr userDrawn="1"/>
          </p:nvGrpSpPr>
          <p:grpSpPr bwMode="auto">
            <a:xfrm>
              <a:off x="0" y="2291"/>
              <a:ext cx="1385" cy="1702"/>
              <a:chOff x="0" y="2291"/>
              <a:chExt cx="1385" cy="1702"/>
            </a:xfrm>
          </p:grpSpPr>
          <p:sp>
            <p:nvSpPr>
              <p:cNvPr id="8202" name="Rectangle 18">
                <a:extLst>
                  <a:ext uri="{FF2B5EF4-FFF2-40B4-BE49-F238E27FC236}">
                    <a16:creationId xmlns:a16="http://schemas.microsoft.com/office/drawing/2014/main" id="{D38328E8-1B80-4529-B191-A40C6739B933}"/>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3" name="Rectangle 19">
                <a:extLst>
                  <a:ext uri="{FF2B5EF4-FFF2-40B4-BE49-F238E27FC236}">
                    <a16:creationId xmlns:a16="http://schemas.microsoft.com/office/drawing/2014/main" id="{7976F9BE-BD94-43A7-B8D5-B6DD3E0F9485}"/>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4" name="Rectangle 20">
                <a:extLst>
                  <a:ext uri="{FF2B5EF4-FFF2-40B4-BE49-F238E27FC236}">
                    <a16:creationId xmlns:a16="http://schemas.microsoft.com/office/drawing/2014/main" id="{A73A0EBA-37BE-4AC4-B39E-33F6A8F2C5F0}"/>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5" name="Rectangle 21">
                <a:extLst>
                  <a:ext uri="{FF2B5EF4-FFF2-40B4-BE49-F238E27FC236}">
                    <a16:creationId xmlns:a16="http://schemas.microsoft.com/office/drawing/2014/main" id="{B7489878-517E-4BEE-BFA5-6EF303657C47}"/>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6" name="Rectangle 22">
                <a:extLst>
                  <a:ext uri="{FF2B5EF4-FFF2-40B4-BE49-F238E27FC236}">
                    <a16:creationId xmlns:a16="http://schemas.microsoft.com/office/drawing/2014/main" id="{8C92FE93-F137-42C4-B8EF-5483A66609E5}"/>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7" name="Rectangle 23">
                <a:extLst>
                  <a:ext uri="{FF2B5EF4-FFF2-40B4-BE49-F238E27FC236}">
                    <a16:creationId xmlns:a16="http://schemas.microsoft.com/office/drawing/2014/main" id="{0789E38F-12E6-4EE8-A97E-64703B40611B}"/>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8" name="Rectangle 24">
                <a:extLst>
                  <a:ext uri="{FF2B5EF4-FFF2-40B4-BE49-F238E27FC236}">
                    <a16:creationId xmlns:a16="http://schemas.microsoft.com/office/drawing/2014/main" id="{11D77014-9F0B-4E3B-9A00-BEA237C9122F}"/>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09" name="Rectangle 25">
                <a:extLst>
                  <a:ext uri="{FF2B5EF4-FFF2-40B4-BE49-F238E27FC236}">
                    <a16:creationId xmlns:a16="http://schemas.microsoft.com/office/drawing/2014/main" id="{2FC8ED17-27BF-4FA5-8FC8-177B1397FD21}"/>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0" name="Rectangle 26">
                <a:extLst>
                  <a:ext uri="{FF2B5EF4-FFF2-40B4-BE49-F238E27FC236}">
                    <a16:creationId xmlns:a16="http://schemas.microsoft.com/office/drawing/2014/main" id="{AE468252-FE5B-4B54-97F2-6B9C0B650B38}"/>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1" name="Rectangle 27">
                <a:extLst>
                  <a:ext uri="{FF2B5EF4-FFF2-40B4-BE49-F238E27FC236}">
                    <a16:creationId xmlns:a16="http://schemas.microsoft.com/office/drawing/2014/main" id="{2D04EEE3-896A-4B13-A63E-7FF49025D534}"/>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2" name="Rectangle 28">
                <a:extLst>
                  <a:ext uri="{FF2B5EF4-FFF2-40B4-BE49-F238E27FC236}">
                    <a16:creationId xmlns:a16="http://schemas.microsoft.com/office/drawing/2014/main" id="{5D5F4E18-DB7D-4BC6-B7EE-D2811A9442AA}"/>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3" name="Rectangle 29">
                <a:extLst>
                  <a:ext uri="{FF2B5EF4-FFF2-40B4-BE49-F238E27FC236}">
                    <a16:creationId xmlns:a16="http://schemas.microsoft.com/office/drawing/2014/main" id="{9046B6F5-9BDE-45CC-9A7D-28D17D0BF7B0}"/>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4" name="Rectangle 30">
                <a:extLst>
                  <a:ext uri="{FF2B5EF4-FFF2-40B4-BE49-F238E27FC236}">
                    <a16:creationId xmlns:a16="http://schemas.microsoft.com/office/drawing/2014/main" id="{2B1275FA-96C8-450B-9D90-601EBA0A9F8E}"/>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5" name="Rectangle 31">
                <a:extLst>
                  <a:ext uri="{FF2B5EF4-FFF2-40B4-BE49-F238E27FC236}">
                    <a16:creationId xmlns:a16="http://schemas.microsoft.com/office/drawing/2014/main" id="{8217CD9A-11D6-4DD7-A5B8-CF64CC8A9295}"/>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6" name="Rectangle 32">
                <a:extLst>
                  <a:ext uri="{FF2B5EF4-FFF2-40B4-BE49-F238E27FC236}">
                    <a16:creationId xmlns:a16="http://schemas.microsoft.com/office/drawing/2014/main" id="{5FC2BA79-ADEC-4B9B-AFC3-2B035A03A120}"/>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7" name="Rectangle 33">
                <a:extLst>
                  <a:ext uri="{FF2B5EF4-FFF2-40B4-BE49-F238E27FC236}">
                    <a16:creationId xmlns:a16="http://schemas.microsoft.com/office/drawing/2014/main" id="{F9025BC6-5E8E-4336-8121-0D184CE6007E}"/>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8" name="Rectangle 34">
                <a:extLst>
                  <a:ext uri="{FF2B5EF4-FFF2-40B4-BE49-F238E27FC236}">
                    <a16:creationId xmlns:a16="http://schemas.microsoft.com/office/drawing/2014/main" id="{4A7EC817-401E-45B0-B919-D47FCA55EB9E}"/>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19" name="Rectangle 35">
                <a:extLst>
                  <a:ext uri="{FF2B5EF4-FFF2-40B4-BE49-F238E27FC236}">
                    <a16:creationId xmlns:a16="http://schemas.microsoft.com/office/drawing/2014/main" id="{A5384C47-B489-4BD9-8D2A-851DEC7E6326}"/>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0" name="Rectangle 36">
                <a:extLst>
                  <a:ext uri="{FF2B5EF4-FFF2-40B4-BE49-F238E27FC236}">
                    <a16:creationId xmlns:a16="http://schemas.microsoft.com/office/drawing/2014/main" id="{D38C335B-95BC-4EC4-965E-31367330C4BF}"/>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1" name="Rectangle 37">
                <a:extLst>
                  <a:ext uri="{FF2B5EF4-FFF2-40B4-BE49-F238E27FC236}">
                    <a16:creationId xmlns:a16="http://schemas.microsoft.com/office/drawing/2014/main" id="{542BE16A-4E1D-450C-9A18-2FE39ECCE129}"/>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2" name="Rectangle 38">
                <a:extLst>
                  <a:ext uri="{FF2B5EF4-FFF2-40B4-BE49-F238E27FC236}">
                    <a16:creationId xmlns:a16="http://schemas.microsoft.com/office/drawing/2014/main" id="{6B05183A-ED9B-4577-979C-F6D87E688237}"/>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3" name="Rectangle 39">
                <a:extLst>
                  <a:ext uri="{FF2B5EF4-FFF2-40B4-BE49-F238E27FC236}">
                    <a16:creationId xmlns:a16="http://schemas.microsoft.com/office/drawing/2014/main" id="{4CA745B8-D925-4C48-BACF-9FF4C07D4DF5}"/>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4" name="Rectangle 40">
                <a:extLst>
                  <a:ext uri="{FF2B5EF4-FFF2-40B4-BE49-F238E27FC236}">
                    <a16:creationId xmlns:a16="http://schemas.microsoft.com/office/drawing/2014/main" id="{871C504E-1EEA-4019-B362-D995ACBB9BFD}"/>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5" name="Rectangle 41">
                <a:extLst>
                  <a:ext uri="{FF2B5EF4-FFF2-40B4-BE49-F238E27FC236}">
                    <a16:creationId xmlns:a16="http://schemas.microsoft.com/office/drawing/2014/main" id="{43EBDCC6-60CA-4C0F-9D07-E0BAED5BBDDF}"/>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6" name="Rectangle 42">
                <a:extLst>
                  <a:ext uri="{FF2B5EF4-FFF2-40B4-BE49-F238E27FC236}">
                    <a16:creationId xmlns:a16="http://schemas.microsoft.com/office/drawing/2014/main" id="{F665CEE5-C441-45C9-AF43-FE64CB5976D7}"/>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7" name="Rectangle 43">
                <a:extLst>
                  <a:ext uri="{FF2B5EF4-FFF2-40B4-BE49-F238E27FC236}">
                    <a16:creationId xmlns:a16="http://schemas.microsoft.com/office/drawing/2014/main" id="{F548525E-6979-4BD7-8662-8F54D8FEAD37}"/>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8" name="Rectangle 44">
                <a:extLst>
                  <a:ext uri="{FF2B5EF4-FFF2-40B4-BE49-F238E27FC236}">
                    <a16:creationId xmlns:a16="http://schemas.microsoft.com/office/drawing/2014/main" id="{E07FFD2D-BDD0-435F-8F2E-FE57051D8602}"/>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29" name="Rectangle 45">
                <a:extLst>
                  <a:ext uri="{FF2B5EF4-FFF2-40B4-BE49-F238E27FC236}">
                    <a16:creationId xmlns:a16="http://schemas.microsoft.com/office/drawing/2014/main" id="{0AE0C551-4439-4DC2-BF67-E7F681AD9E63}"/>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0" name="Rectangle 46">
                <a:extLst>
                  <a:ext uri="{FF2B5EF4-FFF2-40B4-BE49-F238E27FC236}">
                    <a16:creationId xmlns:a16="http://schemas.microsoft.com/office/drawing/2014/main" id="{B3871A06-FEAB-479D-B5EF-BBA16772A466}"/>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1" name="Rectangle 47">
                <a:extLst>
                  <a:ext uri="{FF2B5EF4-FFF2-40B4-BE49-F238E27FC236}">
                    <a16:creationId xmlns:a16="http://schemas.microsoft.com/office/drawing/2014/main" id="{6124DD7F-6625-4B45-AE2C-1412FFF4EC90}"/>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2" name="Rectangle 48">
                <a:extLst>
                  <a:ext uri="{FF2B5EF4-FFF2-40B4-BE49-F238E27FC236}">
                    <a16:creationId xmlns:a16="http://schemas.microsoft.com/office/drawing/2014/main" id="{07D8470F-F929-42D0-B253-D79A38D1DBF2}"/>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3" name="Rectangle 49">
                <a:extLst>
                  <a:ext uri="{FF2B5EF4-FFF2-40B4-BE49-F238E27FC236}">
                    <a16:creationId xmlns:a16="http://schemas.microsoft.com/office/drawing/2014/main" id="{2C555952-111B-4E7B-8F6F-B5E2D71511B1}"/>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4" name="Rectangle 50">
                <a:extLst>
                  <a:ext uri="{FF2B5EF4-FFF2-40B4-BE49-F238E27FC236}">
                    <a16:creationId xmlns:a16="http://schemas.microsoft.com/office/drawing/2014/main" id="{D4802FD8-0802-4C01-BC72-E6F1EABBD465}"/>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5" name="Rectangle 51">
                <a:extLst>
                  <a:ext uri="{FF2B5EF4-FFF2-40B4-BE49-F238E27FC236}">
                    <a16:creationId xmlns:a16="http://schemas.microsoft.com/office/drawing/2014/main" id="{BB137E66-D107-4CDD-B13F-529F685CA8DC}"/>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6" name="Rectangle 52">
                <a:extLst>
                  <a:ext uri="{FF2B5EF4-FFF2-40B4-BE49-F238E27FC236}">
                    <a16:creationId xmlns:a16="http://schemas.microsoft.com/office/drawing/2014/main" id="{CE100718-7B15-49F1-B520-4D244886189C}"/>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7" name="Rectangle 53">
                <a:extLst>
                  <a:ext uri="{FF2B5EF4-FFF2-40B4-BE49-F238E27FC236}">
                    <a16:creationId xmlns:a16="http://schemas.microsoft.com/office/drawing/2014/main" id="{D3C5A78A-1654-4042-8D1A-45557D11C779}"/>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8" name="Rectangle 54">
                <a:extLst>
                  <a:ext uri="{FF2B5EF4-FFF2-40B4-BE49-F238E27FC236}">
                    <a16:creationId xmlns:a16="http://schemas.microsoft.com/office/drawing/2014/main" id="{71F43F36-D85C-487C-A2AC-523B60F0C184}"/>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39" name="Rectangle 55">
                <a:extLst>
                  <a:ext uri="{FF2B5EF4-FFF2-40B4-BE49-F238E27FC236}">
                    <a16:creationId xmlns:a16="http://schemas.microsoft.com/office/drawing/2014/main" id="{C9274CCC-6DDC-4D83-BC63-D634A754FD39}"/>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0" name="Rectangle 56">
                <a:extLst>
                  <a:ext uri="{FF2B5EF4-FFF2-40B4-BE49-F238E27FC236}">
                    <a16:creationId xmlns:a16="http://schemas.microsoft.com/office/drawing/2014/main" id="{A762E60A-E102-492B-B94F-3E765C566B79}"/>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1" name="Rectangle 57">
                <a:extLst>
                  <a:ext uri="{FF2B5EF4-FFF2-40B4-BE49-F238E27FC236}">
                    <a16:creationId xmlns:a16="http://schemas.microsoft.com/office/drawing/2014/main" id="{DD1411F1-7CE7-45F7-B511-294D8FD3D3D3}"/>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2" name="Rectangle 58">
                <a:extLst>
                  <a:ext uri="{FF2B5EF4-FFF2-40B4-BE49-F238E27FC236}">
                    <a16:creationId xmlns:a16="http://schemas.microsoft.com/office/drawing/2014/main" id="{74A4057E-37A5-4F88-A5CC-32D3BEE28987}"/>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3" name="Rectangle 59">
                <a:extLst>
                  <a:ext uri="{FF2B5EF4-FFF2-40B4-BE49-F238E27FC236}">
                    <a16:creationId xmlns:a16="http://schemas.microsoft.com/office/drawing/2014/main" id="{D9172666-18DE-489A-9BCB-E71ADC5D5FFB}"/>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4" name="Rectangle 60">
                <a:extLst>
                  <a:ext uri="{FF2B5EF4-FFF2-40B4-BE49-F238E27FC236}">
                    <a16:creationId xmlns:a16="http://schemas.microsoft.com/office/drawing/2014/main" id="{FCA69B46-99F6-4929-9627-9272F372A448}"/>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5" name="Rectangle 61">
                <a:extLst>
                  <a:ext uri="{FF2B5EF4-FFF2-40B4-BE49-F238E27FC236}">
                    <a16:creationId xmlns:a16="http://schemas.microsoft.com/office/drawing/2014/main" id="{72032325-EC0B-4E85-9D98-A2CF759293BD}"/>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6" name="Rectangle 62">
                <a:extLst>
                  <a:ext uri="{FF2B5EF4-FFF2-40B4-BE49-F238E27FC236}">
                    <a16:creationId xmlns:a16="http://schemas.microsoft.com/office/drawing/2014/main" id="{7DC73EAF-4F01-4444-A9B3-388111B559B3}"/>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7" name="Rectangle 63">
                <a:extLst>
                  <a:ext uri="{FF2B5EF4-FFF2-40B4-BE49-F238E27FC236}">
                    <a16:creationId xmlns:a16="http://schemas.microsoft.com/office/drawing/2014/main" id="{8C0D8EEE-5EDA-4C0D-83DA-8A1267A86537}"/>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8" name="Rectangle 64">
                <a:extLst>
                  <a:ext uri="{FF2B5EF4-FFF2-40B4-BE49-F238E27FC236}">
                    <a16:creationId xmlns:a16="http://schemas.microsoft.com/office/drawing/2014/main" id="{53AFBD3B-561A-48E5-AED0-B38BC4653FCE}"/>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49" name="Rectangle 65">
                <a:extLst>
                  <a:ext uri="{FF2B5EF4-FFF2-40B4-BE49-F238E27FC236}">
                    <a16:creationId xmlns:a16="http://schemas.microsoft.com/office/drawing/2014/main" id="{195A9FD3-BF1F-4DF3-B648-DCF9C78530A8}"/>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0" name="Rectangle 66">
                <a:extLst>
                  <a:ext uri="{FF2B5EF4-FFF2-40B4-BE49-F238E27FC236}">
                    <a16:creationId xmlns:a16="http://schemas.microsoft.com/office/drawing/2014/main" id="{A4E6D566-475F-4568-8C3C-E69A2A347A7E}"/>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1" name="Rectangle 67">
                <a:extLst>
                  <a:ext uri="{FF2B5EF4-FFF2-40B4-BE49-F238E27FC236}">
                    <a16:creationId xmlns:a16="http://schemas.microsoft.com/office/drawing/2014/main" id="{50EC33A3-AE6A-4959-A480-BDA4CFA3C522}"/>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2" name="Rectangle 68">
                <a:extLst>
                  <a:ext uri="{FF2B5EF4-FFF2-40B4-BE49-F238E27FC236}">
                    <a16:creationId xmlns:a16="http://schemas.microsoft.com/office/drawing/2014/main" id="{9AB84FC7-4FB1-471A-BA8B-BBE789458DFD}"/>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3" name="Rectangle 69">
                <a:extLst>
                  <a:ext uri="{FF2B5EF4-FFF2-40B4-BE49-F238E27FC236}">
                    <a16:creationId xmlns:a16="http://schemas.microsoft.com/office/drawing/2014/main" id="{F2484CEC-7EE5-4718-A4D5-00041FC1D42D}"/>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4" name="Rectangle 70">
                <a:extLst>
                  <a:ext uri="{FF2B5EF4-FFF2-40B4-BE49-F238E27FC236}">
                    <a16:creationId xmlns:a16="http://schemas.microsoft.com/office/drawing/2014/main" id="{B483D118-9F84-4CBA-9ED4-3872FF3FF270}"/>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5" name="Rectangle 71">
                <a:extLst>
                  <a:ext uri="{FF2B5EF4-FFF2-40B4-BE49-F238E27FC236}">
                    <a16:creationId xmlns:a16="http://schemas.microsoft.com/office/drawing/2014/main" id="{E05A0C02-EEE9-465E-8B9F-C0C47B93A73D}"/>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6" name="Rectangle 72">
                <a:extLst>
                  <a:ext uri="{FF2B5EF4-FFF2-40B4-BE49-F238E27FC236}">
                    <a16:creationId xmlns:a16="http://schemas.microsoft.com/office/drawing/2014/main" id="{7D483A0E-2EF2-4503-8A69-B0B7D306C0B8}"/>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7" name="Rectangle 73">
                <a:extLst>
                  <a:ext uri="{FF2B5EF4-FFF2-40B4-BE49-F238E27FC236}">
                    <a16:creationId xmlns:a16="http://schemas.microsoft.com/office/drawing/2014/main" id="{DF33E091-0AEC-424F-BB80-A8290E239E74}"/>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8" name="Rectangle 74">
                <a:extLst>
                  <a:ext uri="{FF2B5EF4-FFF2-40B4-BE49-F238E27FC236}">
                    <a16:creationId xmlns:a16="http://schemas.microsoft.com/office/drawing/2014/main" id="{13769D95-7EA0-41FE-8D5D-C6CE847EE311}"/>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59" name="Rectangle 75">
                <a:extLst>
                  <a:ext uri="{FF2B5EF4-FFF2-40B4-BE49-F238E27FC236}">
                    <a16:creationId xmlns:a16="http://schemas.microsoft.com/office/drawing/2014/main" id="{CB02E1AB-3058-4A6D-A41C-74098422BAF7}"/>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0" name="Rectangle 76">
                <a:extLst>
                  <a:ext uri="{FF2B5EF4-FFF2-40B4-BE49-F238E27FC236}">
                    <a16:creationId xmlns:a16="http://schemas.microsoft.com/office/drawing/2014/main" id="{564B0184-267B-49EF-BD34-55A1D62F0EB4}"/>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1" name="Rectangle 77">
                <a:extLst>
                  <a:ext uri="{FF2B5EF4-FFF2-40B4-BE49-F238E27FC236}">
                    <a16:creationId xmlns:a16="http://schemas.microsoft.com/office/drawing/2014/main" id="{A1E6BE23-02DE-4E65-A940-512FE8052694}"/>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2" name="Rectangle 78">
                <a:extLst>
                  <a:ext uri="{FF2B5EF4-FFF2-40B4-BE49-F238E27FC236}">
                    <a16:creationId xmlns:a16="http://schemas.microsoft.com/office/drawing/2014/main" id="{4EF2D537-7A05-4856-BB19-C9F39C279B22}"/>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3" name="Rectangle 79">
                <a:extLst>
                  <a:ext uri="{FF2B5EF4-FFF2-40B4-BE49-F238E27FC236}">
                    <a16:creationId xmlns:a16="http://schemas.microsoft.com/office/drawing/2014/main" id="{5167DB40-F05D-44CC-89C4-8022F66EA924}"/>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4" name="Rectangle 80">
                <a:extLst>
                  <a:ext uri="{FF2B5EF4-FFF2-40B4-BE49-F238E27FC236}">
                    <a16:creationId xmlns:a16="http://schemas.microsoft.com/office/drawing/2014/main" id="{06C70B35-69F2-4931-B00E-AFFDF9284BBD}"/>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5" name="Freeform 81">
                <a:extLst>
                  <a:ext uri="{FF2B5EF4-FFF2-40B4-BE49-F238E27FC236}">
                    <a16:creationId xmlns:a16="http://schemas.microsoft.com/office/drawing/2014/main" id="{A59C962B-292C-48AC-A292-0298C353C5EE}"/>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66" name="Rectangle 82">
                <a:extLst>
                  <a:ext uri="{FF2B5EF4-FFF2-40B4-BE49-F238E27FC236}">
                    <a16:creationId xmlns:a16="http://schemas.microsoft.com/office/drawing/2014/main" id="{29B9F548-346D-42D9-BD74-9936D64B06DF}"/>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7" name="Rectangle 83">
                <a:extLst>
                  <a:ext uri="{FF2B5EF4-FFF2-40B4-BE49-F238E27FC236}">
                    <a16:creationId xmlns:a16="http://schemas.microsoft.com/office/drawing/2014/main" id="{57D1244A-4DA9-4945-AE57-7992FF0F15A5}"/>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8" name="Rectangle 84">
                <a:extLst>
                  <a:ext uri="{FF2B5EF4-FFF2-40B4-BE49-F238E27FC236}">
                    <a16:creationId xmlns:a16="http://schemas.microsoft.com/office/drawing/2014/main" id="{ADA547CF-A167-489D-ADBE-616CD7042629}"/>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69" name="Rectangle 85">
                <a:extLst>
                  <a:ext uri="{FF2B5EF4-FFF2-40B4-BE49-F238E27FC236}">
                    <a16:creationId xmlns:a16="http://schemas.microsoft.com/office/drawing/2014/main" id="{9D99D251-1B46-40CE-A634-82C0D9B7792F}"/>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0" name="Rectangle 86">
                <a:extLst>
                  <a:ext uri="{FF2B5EF4-FFF2-40B4-BE49-F238E27FC236}">
                    <a16:creationId xmlns:a16="http://schemas.microsoft.com/office/drawing/2014/main" id="{8BB660C1-09D0-44F2-AFD8-3EFFE0F28FE6}"/>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1" name="Rectangle 87">
                <a:extLst>
                  <a:ext uri="{FF2B5EF4-FFF2-40B4-BE49-F238E27FC236}">
                    <a16:creationId xmlns:a16="http://schemas.microsoft.com/office/drawing/2014/main" id="{FFA6DE45-7344-497A-9E48-3AE33A8E66EC}"/>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2" name="Rectangle 88">
                <a:extLst>
                  <a:ext uri="{FF2B5EF4-FFF2-40B4-BE49-F238E27FC236}">
                    <a16:creationId xmlns:a16="http://schemas.microsoft.com/office/drawing/2014/main" id="{935FEB73-DF59-41A6-BC58-757451A142F9}"/>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3" name="Rectangle 89">
                <a:extLst>
                  <a:ext uri="{FF2B5EF4-FFF2-40B4-BE49-F238E27FC236}">
                    <a16:creationId xmlns:a16="http://schemas.microsoft.com/office/drawing/2014/main" id="{E33C50F4-6F36-43EE-9199-52278178582B}"/>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4" name="Rectangle 90">
                <a:extLst>
                  <a:ext uri="{FF2B5EF4-FFF2-40B4-BE49-F238E27FC236}">
                    <a16:creationId xmlns:a16="http://schemas.microsoft.com/office/drawing/2014/main" id="{6235F959-835D-4A25-827B-86686C887142}"/>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5" name="Rectangle 91">
                <a:extLst>
                  <a:ext uri="{FF2B5EF4-FFF2-40B4-BE49-F238E27FC236}">
                    <a16:creationId xmlns:a16="http://schemas.microsoft.com/office/drawing/2014/main" id="{4F73221A-61A2-4459-ACF4-423D2723B59D}"/>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6" name="Rectangle 92">
                <a:extLst>
                  <a:ext uri="{FF2B5EF4-FFF2-40B4-BE49-F238E27FC236}">
                    <a16:creationId xmlns:a16="http://schemas.microsoft.com/office/drawing/2014/main" id="{BCB48156-2500-45C0-87D0-3D7254382620}"/>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7" name="Rectangle 93">
                <a:extLst>
                  <a:ext uri="{FF2B5EF4-FFF2-40B4-BE49-F238E27FC236}">
                    <a16:creationId xmlns:a16="http://schemas.microsoft.com/office/drawing/2014/main" id="{4A266EA6-EEB1-463D-8DBE-5DFEFB48C7AF}"/>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8" name="Rectangle 94">
                <a:extLst>
                  <a:ext uri="{FF2B5EF4-FFF2-40B4-BE49-F238E27FC236}">
                    <a16:creationId xmlns:a16="http://schemas.microsoft.com/office/drawing/2014/main" id="{500698A4-F097-4E68-9E54-C516676D72C0}"/>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79" name="Rectangle 95">
                <a:extLst>
                  <a:ext uri="{FF2B5EF4-FFF2-40B4-BE49-F238E27FC236}">
                    <a16:creationId xmlns:a16="http://schemas.microsoft.com/office/drawing/2014/main" id="{F4E49CA7-07DD-4F46-97F6-14C69551F28D}"/>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0" name="Rectangle 96">
                <a:extLst>
                  <a:ext uri="{FF2B5EF4-FFF2-40B4-BE49-F238E27FC236}">
                    <a16:creationId xmlns:a16="http://schemas.microsoft.com/office/drawing/2014/main" id="{7C73C00F-6A2B-4A06-8C86-0A3CF9A5F934}"/>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1" name="Rectangle 97">
                <a:extLst>
                  <a:ext uri="{FF2B5EF4-FFF2-40B4-BE49-F238E27FC236}">
                    <a16:creationId xmlns:a16="http://schemas.microsoft.com/office/drawing/2014/main" id="{1E48BF62-F38C-44BF-825D-79A320035D22}"/>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2" name="Rectangle 98">
                <a:extLst>
                  <a:ext uri="{FF2B5EF4-FFF2-40B4-BE49-F238E27FC236}">
                    <a16:creationId xmlns:a16="http://schemas.microsoft.com/office/drawing/2014/main" id="{5D01D86A-B09F-4BFA-807F-3FA012ACCB1F}"/>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3" name="Rectangle 99">
                <a:extLst>
                  <a:ext uri="{FF2B5EF4-FFF2-40B4-BE49-F238E27FC236}">
                    <a16:creationId xmlns:a16="http://schemas.microsoft.com/office/drawing/2014/main" id="{C74E73D3-3BD6-478E-BADD-077A34CBA57E}"/>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4" name="Rectangle 100">
                <a:extLst>
                  <a:ext uri="{FF2B5EF4-FFF2-40B4-BE49-F238E27FC236}">
                    <a16:creationId xmlns:a16="http://schemas.microsoft.com/office/drawing/2014/main" id="{0981FAF3-65A0-4857-AFCE-926095EEAF87}"/>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5" name="Rectangle 101">
                <a:extLst>
                  <a:ext uri="{FF2B5EF4-FFF2-40B4-BE49-F238E27FC236}">
                    <a16:creationId xmlns:a16="http://schemas.microsoft.com/office/drawing/2014/main" id="{91382C4C-782F-45B1-95C8-70AB48F909BA}"/>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6" name="Rectangle 102">
                <a:extLst>
                  <a:ext uri="{FF2B5EF4-FFF2-40B4-BE49-F238E27FC236}">
                    <a16:creationId xmlns:a16="http://schemas.microsoft.com/office/drawing/2014/main" id="{413B3BEE-237B-4EE8-BFEE-0E8B7881F02E}"/>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7" name="Rectangle 103">
                <a:extLst>
                  <a:ext uri="{FF2B5EF4-FFF2-40B4-BE49-F238E27FC236}">
                    <a16:creationId xmlns:a16="http://schemas.microsoft.com/office/drawing/2014/main" id="{630C0952-1374-4177-96D5-4A57F7785D73}"/>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8" name="Rectangle 104">
                <a:extLst>
                  <a:ext uri="{FF2B5EF4-FFF2-40B4-BE49-F238E27FC236}">
                    <a16:creationId xmlns:a16="http://schemas.microsoft.com/office/drawing/2014/main" id="{15760793-86BB-44EA-B637-F14C638F4D8E}"/>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89" name="Rectangle 105">
                <a:extLst>
                  <a:ext uri="{FF2B5EF4-FFF2-40B4-BE49-F238E27FC236}">
                    <a16:creationId xmlns:a16="http://schemas.microsoft.com/office/drawing/2014/main" id="{EB9663F5-921B-4E98-95BB-817A9B0D601E}"/>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0" name="Rectangle 106">
                <a:extLst>
                  <a:ext uri="{FF2B5EF4-FFF2-40B4-BE49-F238E27FC236}">
                    <a16:creationId xmlns:a16="http://schemas.microsoft.com/office/drawing/2014/main" id="{98140CB6-BF92-454B-86C6-AB6F0EC6ED87}"/>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1" name="Rectangle 107">
                <a:extLst>
                  <a:ext uri="{FF2B5EF4-FFF2-40B4-BE49-F238E27FC236}">
                    <a16:creationId xmlns:a16="http://schemas.microsoft.com/office/drawing/2014/main" id="{FF6F36CF-BDC7-4122-936E-836BD077C306}"/>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2" name="Rectangle 108">
                <a:extLst>
                  <a:ext uri="{FF2B5EF4-FFF2-40B4-BE49-F238E27FC236}">
                    <a16:creationId xmlns:a16="http://schemas.microsoft.com/office/drawing/2014/main" id="{536609D2-5FCB-4754-8D4A-B6DEC38F44F0}"/>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3" name="Rectangle 109">
                <a:extLst>
                  <a:ext uri="{FF2B5EF4-FFF2-40B4-BE49-F238E27FC236}">
                    <a16:creationId xmlns:a16="http://schemas.microsoft.com/office/drawing/2014/main" id="{918506E2-C9A2-4FC3-B28D-B268412DEEED}"/>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4" name="Rectangle 110">
                <a:extLst>
                  <a:ext uri="{FF2B5EF4-FFF2-40B4-BE49-F238E27FC236}">
                    <a16:creationId xmlns:a16="http://schemas.microsoft.com/office/drawing/2014/main" id="{3111497C-B6DD-4891-83CE-3E6AFA07BD86}"/>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5" name="Rectangle 111">
                <a:extLst>
                  <a:ext uri="{FF2B5EF4-FFF2-40B4-BE49-F238E27FC236}">
                    <a16:creationId xmlns:a16="http://schemas.microsoft.com/office/drawing/2014/main" id="{BB020452-A33D-4699-AE6C-14AC8C1B4696}"/>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6" name="Rectangle 112">
                <a:extLst>
                  <a:ext uri="{FF2B5EF4-FFF2-40B4-BE49-F238E27FC236}">
                    <a16:creationId xmlns:a16="http://schemas.microsoft.com/office/drawing/2014/main" id="{6726FE4C-C989-4D08-8FF9-2BA0F3E6722B}"/>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7" name="Rectangle 113">
                <a:extLst>
                  <a:ext uri="{FF2B5EF4-FFF2-40B4-BE49-F238E27FC236}">
                    <a16:creationId xmlns:a16="http://schemas.microsoft.com/office/drawing/2014/main" id="{7BA902C5-24FF-4E89-9952-34B8805A61C2}"/>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8" name="Rectangle 114">
                <a:extLst>
                  <a:ext uri="{FF2B5EF4-FFF2-40B4-BE49-F238E27FC236}">
                    <a16:creationId xmlns:a16="http://schemas.microsoft.com/office/drawing/2014/main" id="{994EF153-8C05-44C7-92DF-C03546B9E386}"/>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299" name="Rectangle 115">
                <a:extLst>
                  <a:ext uri="{FF2B5EF4-FFF2-40B4-BE49-F238E27FC236}">
                    <a16:creationId xmlns:a16="http://schemas.microsoft.com/office/drawing/2014/main" id="{836282E2-EDE8-48F3-A44D-7FB0578495E1}"/>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0" name="Rectangle 116">
                <a:extLst>
                  <a:ext uri="{FF2B5EF4-FFF2-40B4-BE49-F238E27FC236}">
                    <a16:creationId xmlns:a16="http://schemas.microsoft.com/office/drawing/2014/main" id="{540D5107-22B1-4EE2-AA24-88A1F49BF851}"/>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1" name="Rectangle 117">
                <a:extLst>
                  <a:ext uri="{FF2B5EF4-FFF2-40B4-BE49-F238E27FC236}">
                    <a16:creationId xmlns:a16="http://schemas.microsoft.com/office/drawing/2014/main" id="{4642FE38-4DDC-4FC4-B24B-1B389C1E7683}"/>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2" name="Rectangle 118">
                <a:extLst>
                  <a:ext uri="{FF2B5EF4-FFF2-40B4-BE49-F238E27FC236}">
                    <a16:creationId xmlns:a16="http://schemas.microsoft.com/office/drawing/2014/main" id="{4A40DD47-3B30-4F69-9B59-048F2B5DFD07}"/>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3" name="Rectangle 119">
                <a:extLst>
                  <a:ext uri="{FF2B5EF4-FFF2-40B4-BE49-F238E27FC236}">
                    <a16:creationId xmlns:a16="http://schemas.microsoft.com/office/drawing/2014/main" id="{6120A7A6-1D01-4586-BD96-E4EB60BC6AD8}"/>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4" name="Rectangle 120">
                <a:extLst>
                  <a:ext uri="{FF2B5EF4-FFF2-40B4-BE49-F238E27FC236}">
                    <a16:creationId xmlns:a16="http://schemas.microsoft.com/office/drawing/2014/main" id="{E63EEAC3-E941-4AA5-8758-D14CBB353A7C}"/>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5" name="Rectangle 121">
                <a:extLst>
                  <a:ext uri="{FF2B5EF4-FFF2-40B4-BE49-F238E27FC236}">
                    <a16:creationId xmlns:a16="http://schemas.microsoft.com/office/drawing/2014/main" id="{E5718886-B2B4-43BC-BBB0-2A5218D4C59C}"/>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6" name="Rectangle 122">
                <a:extLst>
                  <a:ext uri="{FF2B5EF4-FFF2-40B4-BE49-F238E27FC236}">
                    <a16:creationId xmlns:a16="http://schemas.microsoft.com/office/drawing/2014/main" id="{40541A82-A4B0-4E99-A36A-CF6100FBE022}"/>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7" name="Rectangle 123">
                <a:extLst>
                  <a:ext uri="{FF2B5EF4-FFF2-40B4-BE49-F238E27FC236}">
                    <a16:creationId xmlns:a16="http://schemas.microsoft.com/office/drawing/2014/main" id="{2C8A2292-E24E-4F47-BEBE-BA190C3CBC4A}"/>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8" name="Rectangle 124">
                <a:extLst>
                  <a:ext uri="{FF2B5EF4-FFF2-40B4-BE49-F238E27FC236}">
                    <a16:creationId xmlns:a16="http://schemas.microsoft.com/office/drawing/2014/main" id="{F803327D-3F9E-4622-AEA1-63BA085698C0}"/>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09" name="Rectangle 125">
                <a:extLst>
                  <a:ext uri="{FF2B5EF4-FFF2-40B4-BE49-F238E27FC236}">
                    <a16:creationId xmlns:a16="http://schemas.microsoft.com/office/drawing/2014/main" id="{D5698190-0FE9-4C87-AE6F-D5423B12D566}"/>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0" name="Rectangle 126">
                <a:extLst>
                  <a:ext uri="{FF2B5EF4-FFF2-40B4-BE49-F238E27FC236}">
                    <a16:creationId xmlns:a16="http://schemas.microsoft.com/office/drawing/2014/main" id="{05070DC2-C337-4ACA-8AD4-82C99E6F14F4}"/>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1" name="Rectangle 127">
                <a:extLst>
                  <a:ext uri="{FF2B5EF4-FFF2-40B4-BE49-F238E27FC236}">
                    <a16:creationId xmlns:a16="http://schemas.microsoft.com/office/drawing/2014/main" id="{1C30A0FC-22AE-40F3-9DEA-C57CB1D8401F}"/>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2" name="Rectangle 128">
                <a:extLst>
                  <a:ext uri="{FF2B5EF4-FFF2-40B4-BE49-F238E27FC236}">
                    <a16:creationId xmlns:a16="http://schemas.microsoft.com/office/drawing/2014/main" id="{E50A9F62-97EB-4BF4-9F49-12717321AE93}"/>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3" name="Rectangle 129">
                <a:extLst>
                  <a:ext uri="{FF2B5EF4-FFF2-40B4-BE49-F238E27FC236}">
                    <a16:creationId xmlns:a16="http://schemas.microsoft.com/office/drawing/2014/main" id="{3387AA6C-3AF1-4BBB-B7AB-0DF8B5F6FD3F}"/>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4" name="Rectangle 130">
                <a:extLst>
                  <a:ext uri="{FF2B5EF4-FFF2-40B4-BE49-F238E27FC236}">
                    <a16:creationId xmlns:a16="http://schemas.microsoft.com/office/drawing/2014/main" id="{921EE962-7D77-4456-8553-3E9BFB69E609}"/>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5" name="Rectangle 131">
                <a:extLst>
                  <a:ext uri="{FF2B5EF4-FFF2-40B4-BE49-F238E27FC236}">
                    <a16:creationId xmlns:a16="http://schemas.microsoft.com/office/drawing/2014/main" id="{E86A3A37-A12D-4942-9ECC-426EF643DDE8}"/>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6" name="Rectangle 132">
                <a:extLst>
                  <a:ext uri="{FF2B5EF4-FFF2-40B4-BE49-F238E27FC236}">
                    <a16:creationId xmlns:a16="http://schemas.microsoft.com/office/drawing/2014/main" id="{B6497543-F085-4D39-9CCE-1BECD4120AB8}"/>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7" name="Rectangle 133">
                <a:extLst>
                  <a:ext uri="{FF2B5EF4-FFF2-40B4-BE49-F238E27FC236}">
                    <a16:creationId xmlns:a16="http://schemas.microsoft.com/office/drawing/2014/main" id="{B6DB9348-15C5-4F4D-8A69-D7A447986C31}"/>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8" name="Rectangle 134">
                <a:extLst>
                  <a:ext uri="{FF2B5EF4-FFF2-40B4-BE49-F238E27FC236}">
                    <a16:creationId xmlns:a16="http://schemas.microsoft.com/office/drawing/2014/main" id="{161945AF-E40A-47C2-B6DF-A6F0F55A3B7D}"/>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19" name="Rectangle 135">
                <a:extLst>
                  <a:ext uri="{FF2B5EF4-FFF2-40B4-BE49-F238E27FC236}">
                    <a16:creationId xmlns:a16="http://schemas.microsoft.com/office/drawing/2014/main" id="{CB925C20-00CC-461A-A142-A04564C3786D}"/>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20" name="Rectangle 136">
                <a:extLst>
                  <a:ext uri="{FF2B5EF4-FFF2-40B4-BE49-F238E27FC236}">
                    <a16:creationId xmlns:a16="http://schemas.microsoft.com/office/drawing/2014/main" id="{9F3E1592-6117-427C-80C2-B7CE1D1545F1}"/>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21" name="Rectangle 137">
                <a:extLst>
                  <a:ext uri="{FF2B5EF4-FFF2-40B4-BE49-F238E27FC236}">
                    <a16:creationId xmlns:a16="http://schemas.microsoft.com/office/drawing/2014/main" id="{36AC279B-C8CF-48C4-A868-8C3216E8805C}"/>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22" name="Freeform 138">
                <a:extLst>
                  <a:ext uri="{FF2B5EF4-FFF2-40B4-BE49-F238E27FC236}">
                    <a16:creationId xmlns:a16="http://schemas.microsoft.com/office/drawing/2014/main" id="{25B30EB3-2C33-4E8E-B98A-7934768F0EF3}"/>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139">
                <a:extLst>
                  <a:ext uri="{FF2B5EF4-FFF2-40B4-BE49-F238E27FC236}">
                    <a16:creationId xmlns:a16="http://schemas.microsoft.com/office/drawing/2014/main" id="{C0E2E76E-4355-4DAD-BCCD-A8C8B7728740}"/>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140">
                <a:extLst>
                  <a:ext uri="{FF2B5EF4-FFF2-40B4-BE49-F238E27FC236}">
                    <a16:creationId xmlns:a16="http://schemas.microsoft.com/office/drawing/2014/main" id="{E843AFB9-2FC1-4108-8EB3-13A776D0900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141">
                <a:extLst>
                  <a:ext uri="{FF2B5EF4-FFF2-40B4-BE49-F238E27FC236}">
                    <a16:creationId xmlns:a16="http://schemas.microsoft.com/office/drawing/2014/main" id="{3E396AB7-A133-4D7C-90DC-1A60A9768FF2}"/>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142">
                <a:extLst>
                  <a:ext uri="{FF2B5EF4-FFF2-40B4-BE49-F238E27FC236}">
                    <a16:creationId xmlns:a16="http://schemas.microsoft.com/office/drawing/2014/main" id="{A05FD3CF-6E8F-4654-9706-D143CC3D8738}"/>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143">
                <a:extLst>
                  <a:ext uri="{FF2B5EF4-FFF2-40B4-BE49-F238E27FC236}">
                    <a16:creationId xmlns:a16="http://schemas.microsoft.com/office/drawing/2014/main" id="{E4031F7A-61DE-45DD-895A-72A3CA117745}"/>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144">
                <a:extLst>
                  <a:ext uri="{FF2B5EF4-FFF2-40B4-BE49-F238E27FC236}">
                    <a16:creationId xmlns:a16="http://schemas.microsoft.com/office/drawing/2014/main" id="{12558788-F8F6-44CC-864A-B9703F8D4B8F}"/>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9" name="Freeform 145">
                <a:extLst>
                  <a:ext uri="{FF2B5EF4-FFF2-40B4-BE49-F238E27FC236}">
                    <a16:creationId xmlns:a16="http://schemas.microsoft.com/office/drawing/2014/main" id="{14EEEDBF-571B-4CAF-921A-69C58964B039}"/>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146">
                <a:extLst>
                  <a:ext uri="{FF2B5EF4-FFF2-40B4-BE49-F238E27FC236}">
                    <a16:creationId xmlns:a16="http://schemas.microsoft.com/office/drawing/2014/main" id="{4FA96CB1-E1E8-4509-B8EA-444AA18F2559}"/>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Rectangle 147">
                <a:extLst>
                  <a:ext uri="{FF2B5EF4-FFF2-40B4-BE49-F238E27FC236}">
                    <a16:creationId xmlns:a16="http://schemas.microsoft.com/office/drawing/2014/main" id="{D89E9F2B-B521-40C2-ACAA-61792FF286D2}"/>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32" name="Rectangle 148">
                <a:extLst>
                  <a:ext uri="{FF2B5EF4-FFF2-40B4-BE49-F238E27FC236}">
                    <a16:creationId xmlns:a16="http://schemas.microsoft.com/office/drawing/2014/main" id="{EB18AA10-1880-4016-865C-CE22FCFCEB7B}"/>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8333" name="Freeform 149">
                <a:extLst>
                  <a:ext uri="{FF2B5EF4-FFF2-40B4-BE49-F238E27FC236}">
                    <a16:creationId xmlns:a16="http://schemas.microsoft.com/office/drawing/2014/main" id="{5D89C9C8-77B7-438D-B9CA-209A3A0A3465}"/>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34" name="Freeform 150">
                <a:extLst>
                  <a:ext uri="{FF2B5EF4-FFF2-40B4-BE49-F238E27FC236}">
                    <a16:creationId xmlns:a16="http://schemas.microsoft.com/office/drawing/2014/main" id="{D6372CEC-2E1A-4F44-998B-2BB07623AE81}"/>
                  </a:ext>
                </a:extLst>
              </p:cNvPr>
              <p:cNvSpPr>
                <a:spLocks/>
              </p:cNvSpPr>
              <p:nvPr userDrawn="1"/>
            </p:nvSpPr>
            <p:spPr bwMode="ltGray">
              <a:xfrm rot="-2857037">
                <a:off x="619" y="3550"/>
                <a:ext cx="68" cy="69"/>
              </a:xfrm>
              <a:custGeom>
                <a:avLst/>
                <a:gdLst>
                  <a:gd name="T0" fmla="*/ 0 w 144"/>
                  <a:gd name="T1" fmla="*/ 46 h 154"/>
                  <a:gd name="T2" fmla="*/ 28 w 144"/>
                  <a:gd name="T3" fmla="*/ 69 h 154"/>
                  <a:gd name="T4" fmla="*/ 55 w 144"/>
                  <a:gd name="T5" fmla="*/ 54 h 154"/>
                  <a:gd name="T6" fmla="*/ 29 w 144"/>
                  <a:gd name="T7" fmla="*/ 25 h 154"/>
                  <a:gd name="T8" fmla="*/ 49 w 144"/>
                  <a:gd name="T9" fmla="*/ 15 h 154"/>
                  <a:gd name="T10" fmla="*/ 55 w 144"/>
                  <a:gd name="T11" fmla="*/ 24 h 154"/>
                  <a:gd name="T12" fmla="*/ 67 w 144"/>
                  <a:gd name="T13" fmla="*/ 21 h 154"/>
                  <a:gd name="T14" fmla="*/ 46 w 144"/>
                  <a:gd name="T15" fmla="*/ 1 h 154"/>
                  <a:gd name="T16" fmla="*/ 17 w 144"/>
                  <a:gd name="T17" fmla="*/ 15 h 154"/>
                  <a:gd name="T18" fmla="*/ 43 w 144"/>
                  <a:gd name="T19" fmla="*/ 48 h 154"/>
                  <a:gd name="T20" fmla="*/ 13 w 144"/>
                  <a:gd name="T21" fmla="*/ 45 h 154"/>
                  <a:gd name="T22" fmla="*/ 0 w 144"/>
                  <a:gd name="T23" fmla="*/ 46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751CCA42-9B77-4A68-AA37-1B6AB7A8296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eaLnBrk="1" hangingPunct="1">
                  <a:defRPr/>
                </a:pPr>
                <a:endParaRPr lang="en-US"/>
              </a:p>
            </p:txBody>
          </p:sp>
          <p:sp>
            <p:nvSpPr>
              <p:cNvPr id="746648" name="Oval 152">
                <a:extLst>
                  <a:ext uri="{FF2B5EF4-FFF2-40B4-BE49-F238E27FC236}">
                    <a16:creationId xmlns:a16="http://schemas.microsoft.com/office/drawing/2014/main" id="{782BAC28-667A-40D7-8935-6CFC2CFF9EE1}"/>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eaLnBrk="1" hangingPunct="1">
                  <a:defRPr/>
                </a:pPr>
                <a:endParaRPr lang="en-US"/>
              </a:p>
            </p:txBody>
          </p:sp>
        </p:grpSp>
      </p:grpSp>
      <p:sp>
        <p:nvSpPr>
          <p:cNvPr id="746649" name="Rectangle 153">
            <a:extLst>
              <a:ext uri="{FF2B5EF4-FFF2-40B4-BE49-F238E27FC236}">
                <a16:creationId xmlns:a16="http://schemas.microsoft.com/office/drawing/2014/main" id="{60323411-2EA9-4585-9E52-01743E06ED63}"/>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9531AD69-428A-4929-8567-727C3C5F527F}"/>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746651" name="Rectangle 155">
            <a:extLst>
              <a:ext uri="{FF2B5EF4-FFF2-40B4-BE49-F238E27FC236}">
                <a16:creationId xmlns:a16="http://schemas.microsoft.com/office/drawing/2014/main" id="{48320783-97C4-4564-B4EE-FEBC38D0269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746652" name="Rectangle 156">
            <a:extLst>
              <a:ext uri="{FF2B5EF4-FFF2-40B4-BE49-F238E27FC236}">
                <a16:creationId xmlns:a16="http://schemas.microsoft.com/office/drawing/2014/main" id="{D443C80B-215C-4319-8C4E-D99AD94971B3}"/>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A2983E9-D53F-42BC-8E35-D55B2BFC0D9C}" type="slidenum">
              <a:rPr lang="en-US" altLang="en-US"/>
              <a:pPr>
                <a:defRPr/>
              </a:pPr>
              <a:t>‹#›</a:t>
            </a:fld>
            <a:endParaRPr lang="en-US" altLang="en-US"/>
          </a:p>
        </p:txBody>
      </p:sp>
      <p:sp>
        <p:nvSpPr>
          <p:cNvPr id="746653" name="Rectangle 157">
            <a:extLst>
              <a:ext uri="{FF2B5EF4-FFF2-40B4-BE49-F238E27FC236}">
                <a16:creationId xmlns:a16="http://schemas.microsoft.com/office/drawing/2014/main" id="{39A336C7-A6F4-4C95-8CA7-0A9B39AF430B}"/>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118671"/>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6.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9.xml"/><Relationship Id="rId4" Type="http://schemas.openxmlformats.org/officeDocument/2006/relationships/hyperlink" Target="https://www.weareteachers.com/moving-beyond-classroom-discussion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40.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149969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64268"/>
            <a:ext cx="8280618" cy="4793731"/>
          </a:xfrm>
        </p:spPr>
        <p:txBody>
          <a:bodyPr>
            <a:noAutofit/>
          </a:bodyPr>
          <a:lstStyle/>
          <a:p>
            <a:pPr algn="l">
              <a:lnSpc>
                <a:spcPct val="80000"/>
              </a:lnSpc>
              <a:spcBef>
                <a:spcPts val="0"/>
              </a:spcBef>
            </a:pPr>
            <a:r>
              <a:rPr lang="en-US" sz="2400" b="1" i="1" baseline="30000" dirty="0">
                <a:solidFill>
                  <a:schemeClr val="tx1"/>
                </a:solidFill>
                <a:latin typeface="Cambria" panose="02040503050406030204" pitchFamily="18" charset="0"/>
                <a:ea typeface="Cambria" panose="02040503050406030204" pitchFamily="18" charset="0"/>
              </a:rPr>
              <a:t>16</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400" b="1" i="1" baseline="30000" dirty="0">
                <a:solidFill>
                  <a:schemeClr val="tx1"/>
                </a:solidFill>
                <a:latin typeface="Cambria" panose="02040503050406030204" pitchFamily="18" charset="0"/>
                <a:ea typeface="Cambria" panose="02040503050406030204" pitchFamily="18" charset="0"/>
              </a:rPr>
              <a:t>17</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400" b="1" i="1" baseline="30000" dirty="0">
                <a:solidFill>
                  <a:schemeClr val="tx1"/>
                </a:solidFill>
                <a:latin typeface="Cambria" panose="02040503050406030204" pitchFamily="18" charset="0"/>
                <a:ea typeface="Cambria" panose="02040503050406030204" pitchFamily="18" charset="0"/>
              </a:rPr>
              <a:t>18</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let us not love in word or talk but in deed and in truth. </a:t>
            </a:r>
            <a:r>
              <a:rPr lang="en-US" sz="2400" b="1" i="1" baseline="30000" dirty="0">
                <a:solidFill>
                  <a:schemeClr val="tx1"/>
                </a:solidFill>
                <a:latin typeface="Cambria" panose="02040503050406030204" pitchFamily="18" charset="0"/>
                <a:ea typeface="Cambria" panose="02040503050406030204" pitchFamily="18" charset="0"/>
              </a:rPr>
              <a:t>19</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shall know that we are of the truth and reassure our heart before him; </a:t>
            </a:r>
            <a:r>
              <a:rPr lang="en-US" sz="2400" b="1" i="1" baseline="30000" dirty="0">
                <a:solidFill>
                  <a:schemeClr val="tx1"/>
                </a:solidFill>
                <a:latin typeface="Cambria" panose="02040503050406030204" pitchFamily="18" charset="0"/>
                <a:ea typeface="Cambria" panose="02040503050406030204" pitchFamily="18" charset="0"/>
              </a:rPr>
              <a:t>20</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for whenever our heart condemns us, God is greater than our heart, and he knows everything. </a:t>
            </a:r>
            <a:r>
              <a:rPr lang="en-US" sz="2400" b="1" i="1" baseline="30000" dirty="0">
                <a:solidFill>
                  <a:schemeClr val="tx1"/>
                </a:solidFill>
                <a:latin typeface="Cambria" panose="02040503050406030204" pitchFamily="18" charset="0"/>
                <a:ea typeface="Cambria" panose="02040503050406030204" pitchFamily="18" charset="0"/>
              </a:rPr>
              <a:t>21</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Beloved, if our heart does not condemn us, we have confidence before God; </a:t>
            </a:r>
            <a:r>
              <a:rPr lang="en-US" sz="2400" b="1" i="1" baseline="30000" dirty="0">
                <a:solidFill>
                  <a:schemeClr val="tx1"/>
                </a:solidFill>
                <a:latin typeface="Cambria" panose="02040503050406030204" pitchFamily="18" charset="0"/>
                <a:ea typeface="Cambria" panose="02040503050406030204" pitchFamily="18" charset="0"/>
              </a:rPr>
              <a:t>22</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whatever we ask we receive from him, because we keep his commandments and do what pleases him. </a:t>
            </a:r>
            <a:r>
              <a:rPr lang="en-US" sz="2400" b="1" i="1" baseline="30000" dirty="0">
                <a:solidFill>
                  <a:schemeClr val="tx1"/>
                </a:solidFill>
                <a:latin typeface="Cambria" panose="02040503050406030204" pitchFamily="18" charset="0"/>
                <a:ea typeface="Cambria" panose="02040503050406030204" pitchFamily="18" charset="0"/>
              </a:rPr>
              <a:t>23</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400" b="1" i="1" baseline="30000" dirty="0">
                <a:solidFill>
                  <a:schemeClr val="tx1"/>
                </a:solidFill>
                <a:latin typeface="Cambria" panose="02040503050406030204" pitchFamily="18" charset="0"/>
                <a:ea typeface="Cambria" panose="02040503050406030204" pitchFamily="18" charset="0"/>
              </a:rPr>
              <a:t>24a</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Whoever keeps his commandments abides in God, and God in him.</a:t>
            </a:r>
          </a:p>
          <a:p>
            <a:pPr algn="l">
              <a:lnSpc>
                <a:spcPct val="80000"/>
              </a:lnSpc>
            </a:pPr>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a:p>
            <a:pPr algn="l"/>
            <a:endParaRPr lang="en-US" sz="23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59725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3:16 – Points to Christ as the </a:t>
            </a:r>
            <a:r>
              <a:rPr lang="en-US" altLang="en-US" sz="2600" b="1" i="1" dirty="0">
                <a:solidFill>
                  <a:schemeClr val="tx1"/>
                </a:solidFill>
              </a:rPr>
              <a:t>ultimate</a:t>
            </a:r>
            <a:r>
              <a:rPr lang="en-US" altLang="en-US" sz="2600" dirty="0">
                <a:solidFill>
                  <a:schemeClr val="tx1"/>
                </a:solidFill>
              </a:rPr>
              <a:t> example of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3:17 – Gives an example of a </a:t>
            </a:r>
            <a:r>
              <a:rPr lang="en-US" altLang="en-US" sz="2600" b="1" i="1" dirty="0">
                <a:solidFill>
                  <a:schemeClr val="tx1"/>
                </a:solidFill>
              </a:rPr>
              <a:t>lack of </a:t>
            </a:r>
            <a:r>
              <a:rPr lang="en-US" altLang="en-US" sz="2600" dirty="0">
                <a:solidFill>
                  <a:schemeClr val="tx1"/>
                </a:solidFill>
              </a:rPr>
              <a:t>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3:18 – </a:t>
            </a:r>
            <a:r>
              <a:rPr lang="en-US" altLang="en-US" sz="2600" b="1" i="1" dirty="0">
                <a:solidFill>
                  <a:schemeClr val="tx1"/>
                </a:solidFill>
              </a:rPr>
              <a:t>Exhorts</a:t>
            </a:r>
            <a:r>
              <a:rPr lang="en-US" altLang="en-US" sz="2600" dirty="0">
                <a:solidFill>
                  <a:schemeClr val="tx1"/>
                </a:solidFill>
              </a:rPr>
              <a:t> us to have a </a:t>
            </a:r>
            <a:r>
              <a:rPr lang="en-US" altLang="en-US" sz="2600" b="1" i="1" dirty="0">
                <a:solidFill>
                  <a:schemeClr val="tx1"/>
                </a:solidFill>
              </a:rPr>
              <a:t>genuine</a:t>
            </a:r>
            <a:r>
              <a:rPr lang="en-US" altLang="en-US" sz="2600" dirty="0">
                <a:solidFill>
                  <a:schemeClr val="tx1"/>
                </a:solidFill>
              </a:rPr>
              <a:t>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3:19-20 – The </a:t>
            </a:r>
            <a:r>
              <a:rPr lang="en-US" altLang="en-US" sz="2600" b="1" i="1" dirty="0">
                <a:solidFill>
                  <a:schemeClr val="tx1"/>
                </a:solidFill>
              </a:rPr>
              <a:t>assurance</a:t>
            </a:r>
            <a:r>
              <a:rPr lang="en-US" altLang="en-US" sz="2600" dirty="0">
                <a:solidFill>
                  <a:schemeClr val="tx1"/>
                </a:solidFill>
              </a:rPr>
              <a:t> that comes with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3:21-22 – The </a:t>
            </a:r>
            <a:r>
              <a:rPr lang="en-US" altLang="en-US" sz="2600" b="1" i="1" dirty="0">
                <a:solidFill>
                  <a:schemeClr val="tx1"/>
                </a:solidFill>
              </a:rPr>
              <a:t>confidence</a:t>
            </a:r>
            <a:r>
              <a:rPr lang="en-US" altLang="en-US" sz="2600" dirty="0">
                <a:solidFill>
                  <a:schemeClr val="tx1"/>
                </a:solidFill>
              </a:rPr>
              <a:t> that comes with that assurance</a:t>
            </a:r>
          </a:p>
        </p:txBody>
      </p:sp>
    </p:spTree>
    <p:extLst>
      <p:ext uri="{BB962C8B-B14F-4D97-AF65-F5344CB8AC3E}">
        <p14:creationId xmlns:p14="http://schemas.microsoft.com/office/powerpoint/2010/main" val="441045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64268"/>
            <a:ext cx="8280618" cy="4793731"/>
          </a:xfrm>
        </p:spPr>
        <p:txBody>
          <a:bodyPr>
            <a:noAutofit/>
          </a:bodyPr>
          <a:lstStyle/>
          <a:p>
            <a:pPr algn="l">
              <a:lnSpc>
                <a:spcPct val="80000"/>
              </a:lnSpc>
              <a:spcBef>
                <a:spcPts val="0"/>
              </a:spcBef>
            </a:pPr>
            <a:r>
              <a:rPr lang="en-US" sz="2400" b="1" i="1" baseline="30000" dirty="0">
                <a:solidFill>
                  <a:schemeClr val="tx1"/>
                </a:solidFill>
                <a:latin typeface="Cambria" panose="02040503050406030204" pitchFamily="18" charset="0"/>
                <a:ea typeface="Cambria" panose="02040503050406030204" pitchFamily="18" charset="0"/>
              </a:rPr>
              <a:t>16</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400" b="1" i="1" baseline="30000" dirty="0">
                <a:solidFill>
                  <a:schemeClr val="tx1"/>
                </a:solidFill>
                <a:latin typeface="Cambria" panose="02040503050406030204" pitchFamily="18" charset="0"/>
                <a:ea typeface="Cambria" panose="02040503050406030204" pitchFamily="18" charset="0"/>
              </a:rPr>
              <a:t>17</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400" b="1" i="1" baseline="30000" dirty="0">
                <a:solidFill>
                  <a:schemeClr val="tx1"/>
                </a:solidFill>
                <a:latin typeface="Cambria" panose="02040503050406030204" pitchFamily="18" charset="0"/>
                <a:ea typeface="Cambria" panose="02040503050406030204" pitchFamily="18" charset="0"/>
              </a:rPr>
              <a:t>18</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let us not love in word or talk but in deed and in truth. </a:t>
            </a:r>
            <a:r>
              <a:rPr lang="en-US" sz="2400" b="1" i="1" baseline="30000" dirty="0">
                <a:solidFill>
                  <a:schemeClr val="tx1"/>
                </a:solidFill>
                <a:latin typeface="Cambria" panose="02040503050406030204" pitchFamily="18" charset="0"/>
                <a:ea typeface="Cambria" panose="02040503050406030204" pitchFamily="18" charset="0"/>
              </a:rPr>
              <a:t>19</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shall know that we are of the truth and reassure our heart before him; </a:t>
            </a:r>
            <a:r>
              <a:rPr lang="en-US" sz="2400" b="1" i="1" baseline="30000" dirty="0">
                <a:solidFill>
                  <a:schemeClr val="tx1"/>
                </a:solidFill>
                <a:latin typeface="Cambria" panose="02040503050406030204" pitchFamily="18" charset="0"/>
                <a:ea typeface="Cambria" panose="02040503050406030204" pitchFamily="18" charset="0"/>
              </a:rPr>
              <a:t>20</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for whenever our heart condemns us, God is greater than our heart, and he knows everything. </a:t>
            </a:r>
            <a:r>
              <a:rPr lang="en-US" sz="2400" b="1" i="1" baseline="30000" dirty="0">
                <a:solidFill>
                  <a:schemeClr val="tx1"/>
                </a:solidFill>
                <a:latin typeface="Cambria" panose="02040503050406030204" pitchFamily="18" charset="0"/>
                <a:ea typeface="Cambria" panose="02040503050406030204" pitchFamily="18" charset="0"/>
              </a:rPr>
              <a:t>21</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our heart does not condemn us, we have confidence before God; </a:t>
            </a:r>
            <a:r>
              <a:rPr lang="en-US" sz="2400" b="1" i="1" baseline="30000" dirty="0">
                <a:solidFill>
                  <a:schemeClr val="tx1"/>
                </a:solidFill>
                <a:latin typeface="Cambria" panose="02040503050406030204" pitchFamily="18" charset="0"/>
                <a:ea typeface="Cambria" panose="02040503050406030204" pitchFamily="18" charset="0"/>
              </a:rPr>
              <a:t>22</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whatever we ask we receive from him, because we keep his commandments and do what pleases him. </a:t>
            </a:r>
            <a:r>
              <a:rPr lang="en-US" sz="2400" b="1" i="1" baseline="30000" dirty="0">
                <a:solidFill>
                  <a:schemeClr val="tx1"/>
                </a:solidFill>
                <a:latin typeface="Cambria" panose="02040503050406030204" pitchFamily="18" charset="0"/>
                <a:ea typeface="Cambria" panose="02040503050406030204" pitchFamily="18" charset="0"/>
              </a:rPr>
              <a:t>23</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And this is his commandment, that we believe in the name of his Son Jesus Christ and love one another, just as he has commanded us. </a:t>
            </a:r>
            <a:r>
              <a:rPr lang="en-US" sz="2400" b="1" i="1" baseline="30000" dirty="0">
                <a:solidFill>
                  <a:schemeClr val="tx1"/>
                </a:solidFill>
                <a:latin typeface="Cambria" panose="02040503050406030204" pitchFamily="18" charset="0"/>
                <a:ea typeface="Cambria" panose="02040503050406030204" pitchFamily="18" charset="0"/>
              </a:rPr>
              <a:t>24a</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Whoever keeps his commandments abides in God, and God in him.</a:t>
            </a:r>
          </a:p>
          <a:p>
            <a:pPr algn="l">
              <a:lnSpc>
                <a:spcPct val="80000"/>
              </a:lnSpc>
            </a:pPr>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a:p>
            <a:pPr algn="l"/>
            <a:endParaRPr lang="en-US" sz="23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96615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3:16 – Points to Christ as the </a:t>
            </a:r>
            <a:r>
              <a:rPr lang="en-US" altLang="en-US" sz="2600" b="1" i="1" dirty="0">
                <a:solidFill>
                  <a:schemeClr val="tx1"/>
                </a:solidFill>
              </a:rPr>
              <a:t>ultimate</a:t>
            </a:r>
            <a:r>
              <a:rPr lang="en-US" altLang="en-US" sz="2600" dirty="0">
                <a:solidFill>
                  <a:schemeClr val="tx1"/>
                </a:solidFill>
              </a:rPr>
              <a:t> example of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3:17 – Gives an example of a </a:t>
            </a:r>
            <a:r>
              <a:rPr lang="en-US" altLang="en-US" sz="2600" b="1" i="1" dirty="0">
                <a:solidFill>
                  <a:schemeClr val="tx1"/>
                </a:solidFill>
              </a:rPr>
              <a:t>lack of </a:t>
            </a:r>
            <a:r>
              <a:rPr lang="en-US" altLang="en-US" sz="2600" dirty="0">
                <a:solidFill>
                  <a:schemeClr val="tx1"/>
                </a:solidFill>
              </a:rPr>
              <a:t>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3:18 – </a:t>
            </a:r>
            <a:r>
              <a:rPr lang="en-US" altLang="en-US" sz="2600" b="1" i="1" dirty="0">
                <a:solidFill>
                  <a:schemeClr val="tx1"/>
                </a:solidFill>
              </a:rPr>
              <a:t>Exhorts</a:t>
            </a:r>
            <a:r>
              <a:rPr lang="en-US" altLang="en-US" sz="2600" dirty="0">
                <a:solidFill>
                  <a:schemeClr val="tx1"/>
                </a:solidFill>
              </a:rPr>
              <a:t> us to have a </a:t>
            </a:r>
            <a:r>
              <a:rPr lang="en-US" altLang="en-US" sz="2600" b="1" i="1" dirty="0">
                <a:solidFill>
                  <a:schemeClr val="tx1"/>
                </a:solidFill>
              </a:rPr>
              <a:t>genuine</a:t>
            </a:r>
            <a:r>
              <a:rPr lang="en-US" altLang="en-US" sz="2600" dirty="0">
                <a:solidFill>
                  <a:schemeClr val="tx1"/>
                </a:solidFill>
              </a:rPr>
              <a:t>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3:19-20 – The </a:t>
            </a:r>
            <a:r>
              <a:rPr lang="en-US" altLang="en-US" sz="2600" b="1" i="1" dirty="0">
                <a:solidFill>
                  <a:schemeClr val="tx1"/>
                </a:solidFill>
              </a:rPr>
              <a:t>assurance</a:t>
            </a:r>
            <a:r>
              <a:rPr lang="en-US" altLang="en-US" sz="2600" dirty="0">
                <a:solidFill>
                  <a:schemeClr val="tx1"/>
                </a:solidFill>
              </a:rPr>
              <a:t> that comes with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3:21-22 – The </a:t>
            </a:r>
            <a:r>
              <a:rPr lang="en-US" altLang="en-US" sz="2600" b="1" i="1" dirty="0">
                <a:solidFill>
                  <a:schemeClr val="tx1"/>
                </a:solidFill>
              </a:rPr>
              <a:t>confidence</a:t>
            </a:r>
            <a:r>
              <a:rPr lang="en-US" altLang="en-US" sz="2600" dirty="0">
                <a:solidFill>
                  <a:schemeClr val="tx1"/>
                </a:solidFill>
              </a:rPr>
              <a:t> that comes with that assurance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3:23-24a – The </a:t>
            </a:r>
            <a:r>
              <a:rPr lang="en-US" altLang="en-US" sz="2600" b="1" i="1" dirty="0">
                <a:solidFill>
                  <a:schemeClr val="tx1"/>
                </a:solidFill>
              </a:rPr>
              <a:t>benefit</a:t>
            </a:r>
            <a:r>
              <a:rPr lang="en-US" altLang="en-US" sz="2600" dirty="0">
                <a:solidFill>
                  <a:schemeClr val="tx1"/>
                </a:solidFill>
              </a:rPr>
              <a:t> of </a:t>
            </a:r>
            <a:r>
              <a:rPr lang="en-US" altLang="en-US" sz="2600" b="1" i="1" dirty="0">
                <a:solidFill>
                  <a:schemeClr val="tx1"/>
                </a:solidFill>
              </a:rPr>
              <a:t>obeying the God’s command </a:t>
            </a:r>
            <a:r>
              <a:rPr lang="en-US" altLang="en-US" sz="2600" dirty="0">
                <a:solidFill>
                  <a:schemeClr val="tx1"/>
                </a:solidFill>
              </a:rPr>
              <a:t>to love</a:t>
            </a:r>
            <a:endParaRPr kumimoji="0" lang="en-US" altLang="en-US" sz="2600" b="0" i="0" u="none" strike="noStrike" kern="1200" cap="none" spc="0" normalizeH="0" baseline="0" noProof="0" dirty="0">
              <a:ln>
                <a:noFill/>
              </a:ln>
              <a:solidFill>
                <a:schemeClr val="tx1"/>
              </a:solidFill>
              <a:effectLst/>
              <a:uLnTx/>
              <a:uFillTx/>
              <a:latin typeface="Calibri"/>
              <a:ea typeface="+mn-ea"/>
              <a:cs typeface="+mn-cs"/>
            </a:endParaRPr>
          </a:p>
        </p:txBody>
      </p:sp>
    </p:spTree>
    <p:extLst>
      <p:ext uri="{BB962C8B-B14F-4D97-AF65-F5344CB8AC3E}">
        <p14:creationId xmlns:p14="http://schemas.microsoft.com/office/powerpoint/2010/main" val="2766385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61790"/>
            <a:ext cx="8213902" cy="5496210"/>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By this we know love, that he laid down his life for us</a:t>
            </a:r>
            <a:r>
              <a:rPr lang="en-US" sz="2800" i="1" dirty="0">
                <a:solidFill>
                  <a:srgbClr val="0000FF"/>
                </a:solidFill>
                <a:latin typeface="Cambria" panose="02040503050406030204" pitchFamily="18" charset="0"/>
                <a:ea typeface="Cambria" panose="02040503050406030204" pitchFamily="18" charset="0"/>
              </a:rPr>
              <a:t>,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26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800" dirty="0">
                <a:latin typeface="Calibri" panose="020F0502020204030204" pitchFamily="34" charset="0"/>
                <a:cs typeface="Calibri" panose="020F0502020204030204" pitchFamily="34" charset="0"/>
              </a:rPr>
              <a:t>In describing genuine love, John begins with the example of </a:t>
            </a:r>
            <a:r>
              <a:rPr lang="en-US" altLang="en-US" sz="2800" b="1" i="1" dirty="0">
                <a:latin typeface="Calibri" panose="020F0502020204030204" pitchFamily="34" charset="0"/>
                <a:cs typeface="Calibri" panose="020F0502020204030204" pitchFamily="34" charset="0"/>
              </a:rPr>
              <a:t>Jesus</a:t>
            </a:r>
            <a:r>
              <a:rPr lang="en-US" altLang="en-US" sz="2800" dirty="0">
                <a:latin typeface="Calibri" panose="020F0502020204030204" pitchFamily="34" charset="0"/>
                <a:cs typeface="Calibri" panose="020F0502020204030204" pitchFamily="34" charset="0"/>
              </a:rPr>
              <a:t>, who made the </a:t>
            </a:r>
            <a:r>
              <a:rPr lang="en-US" altLang="en-US" sz="2800" b="1" i="1" dirty="0">
                <a:latin typeface="Calibri" panose="020F0502020204030204" pitchFamily="34" charset="0"/>
                <a:cs typeface="Calibri" panose="020F0502020204030204" pitchFamily="34" charset="0"/>
              </a:rPr>
              <a:t>ultimate</a:t>
            </a:r>
            <a:r>
              <a:rPr lang="en-US" altLang="en-US" sz="2800" dirty="0">
                <a:latin typeface="Calibri" panose="020F0502020204030204" pitchFamily="34" charset="0"/>
                <a:cs typeface="Calibri" panose="020F0502020204030204" pitchFamily="34" charset="0"/>
              </a:rPr>
              <a:t> sacrifice out of love for us.</a:t>
            </a:r>
            <a:endParaRPr kumimoji="0" lang="en-US" altLang="en-US" sz="2800" b="0" i="0" u="none" strike="noStrike" kern="1200" cap="none" spc="0" normalizeH="0" baseline="0" noProof="0" dirty="0">
              <a:ln>
                <a:noFill/>
              </a:ln>
              <a:solidFill>
                <a:srgbClr val="000000"/>
              </a:solidFill>
              <a:effectLst>
                <a:outerShdw dist="25400" dir="2700000" algn="tl" rotWithShape="0">
                  <a:srgbClr val="FFFFFF"/>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1386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34318"/>
            <a:ext cx="8213902" cy="5523682"/>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t>
            </a:r>
            <a:r>
              <a:rPr lang="en-US" sz="2800" i="1" dirty="0">
                <a:solidFill>
                  <a:srgbClr val="FF0000"/>
                </a:solidFill>
                <a:latin typeface="Cambria" panose="02040503050406030204" pitchFamily="18" charset="0"/>
                <a:ea typeface="Cambria" panose="02040503050406030204" pitchFamily="18" charset="0"/>
              </a:rPr>
              <a:t>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33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dirty="0">
                <a:latin typeface="Calibri" panose="020F0502020204030204" pitchFamily="34" charset="0"/>
                <a:cs typeface="Calibri" panose="020F0502020204030204" pitchFamily="34" charset="0"/>
              </a:rPr>
              <a:t>This then becomes the </a:t>
            </a:r>
            <a:r>
              <a:rPr lang="en-US" altLang="en-US" b="1" i="1" dirty="0">
                <a:latin typeface="Calibri" panose="020F0502020204030204" pitchFamily="34" charset="0"/>
                <a:cs typeface="Calibri" panose="020F0502020204030204" pitchFamily="34" charset="0"/>
              </a:rPr>
              <a:t>model</a:t>
            </a:r>
            <a:r>
              <a:rPr lang="en-US" altLang="en-US" dirty="0">
                <a:latin typeface="Calibri" panose="020F0502020204030204" pitchFamily="34" charset="0"/>
                <a:cs typeface="Calibri" panose="020F0502020204030204" pitchFamily="34" charset="0"/>
              </a:rPr>
              <a:t> that </a:t>
            </a:r>
            <a:r>
              <a:rPr lang="en-US" altLang="en-US" b="1" i="1" dirty="0">
                <a:latin typeface="Calibri" panose="020F0502020204030204" pitchFamily="34" charset="0"/>
                <a:cs typeface="Calibri" panose="020F0502020204030204" pitchFamily="34" charset="0"/>
              </a:rPr>
              <a:t>we’re</a:t>
            </a:r>
            <a:r>
              <a:rPr lang="en-US" altLang="en-US" dirty="0">
                <a:latin typeface="Calibri" panose="020F0502020204030204" pitchFamily="34" charset="0"/>
                <a:cs typeface="Calibri" panose="020F0502020204030204" pitchFamily="34" charset="0"/>
              </a:rPr>
              <a:t> to follow! </a:t>
            </a:r>
          </a:p>
        </p:txBody>
      </p:sp>
    </p:spTree>
    <p:extLst>
      <p:ext uri="{BB962C8B-B14F-4D97-AF65-F5344CB8AC3E}">
        <p14:creationId xmlns:p14="http://schemas.microsoft.com/office/powerpoint/2010/main" val="29805551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34318"/>
            <a:ext cx="8213902" cy="5523682"/>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t>
            </a:r>
            <a:r>
              <a:rPr lang="en-US" sz="2800" i="1" dirty="0">
                <a:solidFill>
                  <a:srgbClr val="FF0000"/>
                </a:solidFill>
                <a:latin typeface="Cambria" panose="02040503050406030204" pitchFamily="18" charset="0"/>
                <a:ea typeface="Cambria" panose="02040503050406030204" pitchFamily="18" charset="0"/>
              </a:rPr>
              <a:t>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334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600" dirty="0">
                <a:latin typeface="Calibri" panose="020F0502020204030204" pitchFamily="34" charset="0"/>
                <a:cs typeface="Calibri" panose="020F0502020204030204" pitchFamily="34" charset="0"/>
              </a:rPr>
              <a:t>Such a high standard almost might almost seem </a:t>
            </a:r>
            <a:r>
              <a:rPr lang="en-US" altLang="en-US" sz="2600" b="1" i="1" dirty="0">
                <a:latin typeface="Calibri" panose="020F0502020204030204" pitchFamily="34" charset="0"/>
                <a:cs typeface="Calibri" panose="020F0502020204030204" pitchFamily="34" charset="0"/>
              </a:rPr>
              <a:t>impossible</a:t>
            </a:r>
            <a:r>
              <a:rPr lang="en-US" altLang="en-US" sz="2600" dirty="0">
                <a:latin typeface="Calibri" panose="020F0502020204030204" pitchFamily="34" charset="0"/>
                <a:cs typeface="Calibri" panose="020F0502020204030204" pitchFamily="34" charset="0"/>
              </a:rPr>
              <a:t>! How can </a:t>
            </a:r>
            <a:r>
              <a:rPr lang="en-US" altLang="en-US" sz="2600" b="1" i="1" dirty="0">
                <a:latin typeface="Calibri" panose="020F0502020204030204" pitchFamily="34" charset="0"/>
                <a:cs typeface="Calibri" panose="020F0502020204030204" pitchFamily="34" charset="0"/>
              </a:rPr>
              <a:t>we</a:t>
            </a:r>
            <a:r>
              <a:rPr lang="en-US" altLang="en-US" sz="2600" dirty="0">
                <a:latin typeface="Calibri" panose="020F0502020204030204" pitchFamily="34" charset="0"/>
                <a:cs typeface="Calibri" panose="020F0502020204030204" pitchFamily="34" charset="0"/>
              </a:rPr>
              <a:t> ever </a:t>
            </a:r>
            <a:r>
              <a:rPr lang="en-US" altLang="en-US" sz="2600" b="1" i="1" dirty="0">
                <a:latin typeface="Calibri" panose="020F0502020204030204" pitchFamily="34" charset="0"/>
                <a:cs typeface="Calibri" panose="020F0502020204030204" pitchFamily="34" charset="0"/>
              </a:rPr>
              <a:t>hope</a:t>
            </a:r>
            <a:r>
              <a:rPr lang="en-US" altLang="en-US" sz="2600" dirty="0">
                <a:latin typeface="Calibri" panose="020F0502020204030204" pitchFamily="34" charset="0"/>
                <a:cs typeface="Calibri" panose="020F0502020204030204" pitchFamily="34" charset="0"/>
              </a:rPr>
              <a:t> to love others with the kind of love that Christ has for </a:t>
            </a:r>
            <a:r>
              <a:rPr lang="en-US" altLang="en-US" sz="2600" b="1" i="1" dirty="0">
                <a:latin typeface="Calibri" panose="020F0502020204030204" pitchFamily="34" charset="0"/>
                <a:cs typeface="Calibri" panose="020F0502020204030204" pitchFamily="34" charset="0"/>
              </a:rPr>
              <a:t>us</a:t>
            </a:r>
            <a:r>
              <a:rPr lang="en-US" altLang="en-US" sz="2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00586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89851"/>
            <a:ext cx="8213902" cy="4668150"/>
          </a:xfrm>
        </p:spPr>
        <p:txBody>
          <a:bodyPr>
            <a:normAutofit fontScale="775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t>
            </a:r>
            <a:r>
              <a:rPr lang="en-US" sz="2800" i="1" dirty="0">
                <a:solidFill>
                  <a:srgbClr val="FF0000"/>
                </a:solidFill>
                <a:latin typeface="Cambria" panose="02040503050406030204" pitchFamily="18" charset="0"/>
                <a:ea typeface="Cambria" panose="02040503050406030204" pitchFamily="18" charset="0"/>
              </a:rPr>
              <a:t>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212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600" b="1" i="1" dirty="0">
                <a:latin typeface="Calibri" panose="020F0502020204030204" pitchFamily="34" charset="0"/>
                <a:cs typeface="Calibri" panose="020F0502020204030204" pitchFamily="34" charset="0"/>
              </a:rPr>
              <a:t>Nevertheless</a:t>
            </a:r>
            <a:r>
              <a:rPr lang="en-US" altLang="en-US" sz="2600" dirty="0">
                <a:latin typeface="Calibri" panose="020F0502020204030204" pitchFamily="34" charset="0"/>
                <a:cs typeface="Calibri" panose="020F0502020204030204" pitchFamily="34" charset="0"/>
              </a:rPr>
              <a:t>, John insists that we </a:t>
            </a:r>
            <a:r>
              <a:rPr lang="en-US" altLang="en-US" sz="2600" b="1" i="1" dirty="0">
                <a:latin typeface="Calibri" panose="020F0502020204030204" pitchFamily="34" charset="0"/>
                <a:cs typeface="Calibri" panose="020F0502020204030204" pitchFamily="34" charset="0"/>
              </a:rPr>
              <a:t>imitate</a:t>
            </a:r>
            <a:r>
              <a:rPr lang="en-US" altLang="en-US" sz="2600" dirty="0">
                <a:latin typeface="Calibri" panose="020F0502020204030204" pitchFamily="34" charset="0"/>
                <a:cs typeface="Calibri" panose="020F0502020204030204" pitchFamily="34" charset="0"/>
              </a:rPr>
              <a:t> Christ’s example, and even, should the occasion warrant it, be willing to </a:t>
            </a:r>
            <a:r>
              <a:rPr lang="en-US" altLang="en-US" sz="2600" b="1" i="1" dirty="0">
                <a:latin typeface="Calibri" panose="020F0502020204030204" pitchFamily="34" charset="0"/>
                <a:cs typeface="Calibri" panose="020F0502020204030204" pitchFamily="34" charset="0"/>
              </a:rPr>
              <a:t>die</a:t>
            </a:r>
            <a:r>
              <a:rPr lang="en-US" altLang="en-US" sz="2600" dirty="0">
                <a:latin typeface="Calibri" panose="020F0502020204030204" pitchFamily="34" charset="0"/>
                <a:cs typeface="Calibri" panose="020F0502020204030204" pitchFamily="34" charset="0"/>
              </a:rPr>
              <a:t> for our brothers, as Christ died for us. That is to say, we must willing to make </a:t>
            </a:r>
            <a:r>
              <a:rPr lang="en-US" altLang="en-US" sz="2600" b="1" i="1" dirty="0">
                <a:latin typeface="Calibri" panose="020F0502020204030204" pitchFamily="34" charset="0"/>
                <a:cs typeface="Calibri" panose="020F0502020204030204" pitchFamily="34" charset="0"/>
              </a:rPr>
              <a:t>whatever</a:t>
            </a:r>
            <a:r>
              <a:rPr lang="en-US" altLang="en-US" sz="2600" dirty="0">
                <a:latin typeface="Calibri" panose="020F0502020204030204" pitchFamily="34" charset="0"/>
                <a:cs typeface="Calibri" panose="020F0502020204030204" pitchFamily="34" charset="0"/>
              </a:rPr>
              <a:t> sacrifice is necessary in order to love our brother in Christ. </a:t>
            </a:r>
          </a:p>
        </p:txBody>
      </p:sp>
    </p:spTree>
    <p:extLst>
      <p:ext uri="{BB962C8B-B14F-4D97-AF65-F5344CB8AC3E}">
        <p14:creationId xmlns:p14="http://schemas.microsoft.com/office/powerpoint/2010/main" val="221053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1214"/>
            <a:ext cx="8213902" cy="4946786"/>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3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then gives an example of someone who has </a:t>
            </a:r>
            <a:r>
              <a:rPr kumimoji="0" lang="en-US" altLang="en-US" sz="2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love:</a:t>
            </a:r>
          </a:p>
          <a:p>
            <a:pPr marL="457200" marR="0" lvl="0" indent="-457200" algn="l" defTabSz="914400" rtl="0" eaLnBrk="1" fontAlgn="base" latinLnBrk="0" hangingPunct="1">
              <a:lnSpc>
                <a:spcPct val="80000"/>
              </a:lnSpc>
              <a:spcBef>
                <a:spcPts val="600"/>
              </a:spcBef>
              <a:spcAft>
                <a:spcPct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 has material possessions</a:t>
            </a:r>
          </a:p>
          <a:p>
            <a:pPr marL="457200" marR="0" lvl="0" indent="-457200" algn="l" defTabSz="914400" rtl="0" eaLnBrk="1" fontAlgn="base" latinLnBrk="0" hangingPunct="1">
              <a:lnSpc>
                <a:spcPct val="80000"/>
              </a:lnSpc>
              <a:spcBef>
                <a:spcPts val="600"/>
              </a:spcBef>
              <a:spcAft>
                <a:spcPct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 sees his brother in need</a:t>
            </a:r>
          </a:p>
          <a:p>
            <a:pPr marL="457200" marR="0" lvl="0" indent="-457200" algn="l" defTabSz="914400" rtl="0" eaLnBrk="1" fontAlgn="base" latinLnBrk="0" hangingPunct="1">
              <a:lnSpc>
                <a:spcPct val="80000"/>
              </a:lnSpc>
              <a:spcBef>
                <a:spcPts val="600"/>
              </a:spcBef>
              <a:spcAft>
                <a:spcPct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But he has no pity on him</a:t>
            </a:r>
          </a:p>
          <a:p>
            <a:pPr marL="457200" marR="0" lvl="0" indent="-457200" algn="l" defTabSz="914400" rtl="0" eaLnBrk="1" fontAlgn="base" latinLnBrk="0" hangingPunct="1">
              <a:lnSpc>
                <a:spcPct val="80000"/>
              </a:lnSpc>
              <a:spcBef>
                <a:spcPts val="600"/>
              </a:spcBef>
              <a:spcAft>
                <a:spcPct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Conclusion: He does not have a genuine love!</a:t>
            </a:r>
            <a:endParaRPr kumimoji="0" lang="en-US" altLang="en-US" sz="2400" b="0" i="1" u="none" strike="noStrike" kern="1200" cap="none" spc="0" normalizeH="0" baseline="0" noProof="0" dirty="0">
              <a:ln>
                <a:noFill/>
              </a:ln>
              <a:solidFill>
                <a:srgbClr val="0000FF"/>
              </a:solidFill>
              <a:effectLst>
                <a:outerShdw dist="25400" dir="2700000" algn="tl"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87072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1214"/>
            <a:ext cx="8213902" cy="4946786"/>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0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lang="en-US" sz="2800" dirty="0">
                <a:latin typeface="Calibri" panose="020F0502020204030204" pitchFamily="34" charset="0"/>
                <a:ea typeface="Cambria" panose="02040503050406030204" pitchFamily="18" charset="0"/>
                <a:cs typeface="Calibri" panose="020F0502020204030204" pitchFamily="34" charset="0"/>
              </a:rPr>
              <a:t>In calling for “pity” on the brother in need, John is not just calling for a sympathetic attitude or even sympathetic words – but </a:t>
            </a:r>
            <a:r>
              <a:rPr lang="en-US" sz="2800" b="1" i="1" dirty="0">
                <a:latin typeface="Calibri" panose="020F0502020204030204" pitchFamily="34" charset="0"/>
                <a:ea typeface="Cambria" panose="02040503050406030204" pitchFamily="18" charset="0"/>
                <a:cs typeface="Calibri" panose="020F0502020204030204" pitchFamily="34" charset="0"/>
              </a:rPr>
              <a:t>action</a:t>
            </a:r>
            <a:r>
              <a:rPr lang="en-US" sz="2800" dirty="0">
                <a:latin typeface="Calibri" panose="020F0502020204030204" pitchFamily="34" charset="0"/>
                <a:ea typeface="Cambria" panose="02040503050406030204" pitchFamily="18" charset="0"/>
                <a:cs typeface="Calibri" panose="020F0502020204030204" pitchFamily="34" charset="0"/>
              </a:rPr>
              <a:t>! The situation described by John </a:t>
            </a:r>
            <a:r>
              <a:rPr lang="en-US" sz="2800" b="1" i="1" dirty="0">
                <a:latin typeface="Calibri" panose="020F0502020204030204" pitchFamily="34" charset="0"/>
                <a:ea typeface="Cambria" panose="02040503050406030204" pitchFamily="18" charset="0"/>
                <a:cs typeface="Calibri" panose="020F0502020204030204" pitchFamily="34" charset="0"/>
              </a:rPr>
              <a:t>demands</a:t>
            </a:r>
            <a:r>
              <a:rPr lang="en-US" sz="2800" dirty="0">
                <a:latin typeface="Calibri" panose="020F0502020204030204" pitchFamily="34" charset="0"/>
                <a:ea typeface="Cambria" panose="02040503050406030204" pitchFamily="18" charset="0"/>
                <a:cs typeface="Calibri" panose="020F0502020204030204" pitchFamily="34" charset="0"/>
              </a:rPr>
              <a:t> that the brother with material possessions </a:t>
            </a:r>
            <a:r>
              <a:rPr lang="en-US" sz="2800" b="1" i="1" dirty="0">
                <a:latin typeface="Calibri" panose="020F0502020204030204" pitchFamily="34" charset="0"/>
                <a:ea typeface="Cambria" panose="02040503050406030204" pitchFamily="18" charset="0"/>
                <a:cs typeface="Calibri" panose="020F0502020204030204" pitchFamily="34" charset="0"/>
              </a:rPr>
              <a:t>share</a:t>
            </a:r>
            <a:r>
              <a:rPr lang="en-US" sz="2800" dirty="0">
                <a:latin typeface="Calibri" panose="020F0502020204030204" pitchFamily="34" charset="0"/>
                <a:ea typeface="Cambria" panose="02040503050406030204" pitchFamily="18" charset="0"/>
                <a:cs typeface="Calibri" panose="020F0502020204030204" pitchFamily="34" charset="0"/>
              </a:rPr>
              <a:t> with the brother in need.</a:t>
            </a:r>
            <a:endParaRPr kumimoji="0" lang="en-US" altLang="en-US" sz="2800" b="0" u="none" strike="noStrike" kern="1200" cap="none" spc="0" normalizeH="0" baseline="0" noProof="0" dirty="0">
              <a:ln>
                <a:noFill/>
              </a:ln>
              <a:effectLst>
                <a:outerShdw dist="25400" dir="2700000" algn="tl" rotWithShape="0">
                  <a:srgbClr val="FFFFFF"/>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9124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1214"/>
            <a:ext cx="8213902" cy="4946786"/>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9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80000"/>
              </a:lnSpc>
              <a:spcBef>
                <a:spcPts val="0"/>
              </a:spcBef>
              <a:spcAft>
                <a:spcPct val="0"/>
              </a:spcAft>
              <a:buClrTx/>
              <a:buSzTx/>
              <a:tabLst/>
              <a:defRPr/>
            </a:pPr>
            <a:r>
              <a:rPr lang="en-US" sz="2600" dirty="0">
                <a:latin typeface="Calibri" panose="020F0502020204030204" pitchFamily="34" charset="0"/>
                <a:ea typeface="Cambria" panose="02040503050406030204" pitchFamily="18" charset="0"/>
                <a:cs typeface="Calibri" panose="020F0502020204030204" pitchFamily="34" charset="0"/>
              </a:rPr>
              <a:t>James makes the same point, using a similar example:</a:t>
            </a:r>
          </a:p>
          <a:p>
            <a:pPr marL="457200" marR="0" lvl="0" indent="-457200" algn="l" defTabSz="914400" rtl="0" eaLnBrk="1" fontAlgn="base" latinLnBrk="0" hangingPunct="1">
              <a:lnSpc>
                <a:spcPct val="80000"/>
              </a:lnSpc>
              <a:spcBef>
                <a:spcPts val="0"/>
              </a:spcBef>
              <a:spcAft>
                <a:spcPct val="0"/>
              </a:spcAft>
              <a:buClrTx/>
              <a:buSzTx/>
              <a:buFont typeface="Arial" panose="020B0604020202020204" pitchFamily="34" charset="0"/>
              <a:buChar char="•"/>
              <a:tabLst/>
              <a:defRPr/>
            </a:pPr>
            <a:r>
              <a:rPr lang="en-US" sz="2600" dirty="0">
                <a:latin typeface="Calibri" panose="020F0502020204030204" pitchFamily="34" charset="0"/>
                <a:ea typeface="Cambria" panose="02040503050406030204" pitchFamily="18" charset="0"/>
                <a:cs typeface="Calibri" panose="020F0502020204030204" pitchFamily="34" charset="0"/>
              </a:rPr>
              <a:t>James 2:15-16 – </a:t>
            </a:r>
            <a:r>
              <a:rPr 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If a brother or sister is poorly clothed and lacking in daily food, and one of you says to them, "Go in peace, be warmed and filled," without giving them the things needed for the body, what good is that?</a:t>
            </a:r>
            <a:endParaRPr kumimoji="0" lang="en-US" altLang="en-US" sz="2600" b="0" i="1" u="none" strike="noStrike" kern="1200" cap="none" spc="0" normalizeH="0" baseline="0" noProof="0" dirty="0">
              <a:ln>
                <a:noFill/>
              </a:ln>
              <a:solidFill>
                <a:srgbClr val="0000FF"/>
              </a:solidFill>
              <a:effectLst>
                <a:outerShdw dist="25400" dir="2700000" algn="tl" rotWithShape="0">
                  <a:srgbClr val="FFFFFF"/>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0579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1214"/>
            <a:ext cx="8213902" cy="4946786"/>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a:t>
            </a:r>
            <a:r>
              <a:rPr lang="en-US" sz="2800" i="1" dirty="0">
                <a:solidFill>
                  <a:srgbClr val="FF0000"/>
                </a:solidFill>
                <a:latin typeface="Cambria" panose="02040503050406030204" pitchFamily="18" charset="0"/>
                <a:ea typeface="Cambria" panose="02040503050406030204" pitchFamily="18" charset="0"/>
              </a:rPr>
              <a:t>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9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80000"/>
              </a:lnSpc>
              <a:spcBef>
                <a:spcPts val="0"/>
              </a:spcBef>
              <a:spcAft>
                <a:spcPct val="0"/>
              </a:spcAft>
              <a:buClrTx/>
              <a:buSzTx/>
              <a:tabLst/>
              <a:defRPr/>
            </a:pPr>
            <a:r>
              <a:rPr lang="en-US" sz="2800" dirty="0">
                <a:latin typeface="Calibri" panose="020F0502020204030204" pitchFamily="34" charset="0"/>
                <a:ea typeface="Cambria" panose="02040503050406030204" pitchFamily="18" charset="0"/>
                <a:cs typeface="Calibri" panose="020F0502020204030204" pitchFamily="34" charset="0"/>
              </a:rPr>
              <a:t>To love “</a:t>
            </a:r>
            <a:r>
              <a:rPr 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in truth</a:t>
            </a:r>
            <a:r>
              <a:rPr lang="en-US" sz="2800" dirty="0">
                <a:latin typeface="Calibri" panose="020F0502020204030204" pitchFamily="34" charset="0"/>
                <a:ea typeface="Cambria" panose="02040503050406030204" pitchFamily="18" charset="0"/>
                <a:cs typeface="Calibri" panose="020F0502020204030204" pitchFamily="34" charset="0"/>
              </a:rPr>
              <a:t>” here means to love </a:t>
            </a:r>
            <a:r>
              <a:rPr lang="en-US" sz="2800" b="1" i="1" dirty="0">
                <a:latin typeface="Calibri" panose="020F0502020204030204" pitchFamily="34" charset="0"/>
                <a:ea typeface="Cambria" panose="02040503050406030204" pitchFamily="18" charset="0"/>
                <a:cs typeface="Calibri" panose="020F0502020204030204" pitchFamily="34" charset="0"/>
              </a:rPr>
              <a:t>genuinely</a:t>
            </a:r>
            <a:r>
              <a:rPr lang="en-US" sz="2800" dirty="0">
                <a:latin typeface="Calibri" panose="020F0502020204030204" pitchFamily="34" charset="0"/>
                <a:ea typeface="Cambria" panose="02040503050406030204" pitchFamily="18" charset="0"/>
                <a:cs typeface="Calibri" panose="020F0502020204030204" pitchFamily="34" charset="0"/>
              </a:rPr>
              <a:t>, as opposed to loving in word only. John adds the idea of loving “</a:t>
            </a:r>
            <a:r>
              <a:rPr 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in truth</a:t>
            </a:r>
            <a:r>
              <a:rPr lang="en-US" sz="2800" dirty="0">
                <a:latin typeface="Calibri" panose="020F0502020204030204" pitchFamily="34" charset="0"/>
                <a:ea typeface="Cambria" panose="02040503050406030204" pitchFamily="18" charset="0"/>
                <a:cs typeface="Calibri" panose="020F0502020204030204" pitchFamily="34" charset="0"/>
              </a:rPr>
              <a:t>” because even deeds can be hypocritical. John wants our deeds to be genuine expressions of love.</a:t>
            </a:r>
          </a:p>
        </p:txBody>
      </p:sp>
    </p:spTree>
    <p:extLst>
      <p:ext uri="{BB962C8B-B14F-4D97-AF65-F5344CB8AC3E}">
        <p14:creationId xmlns:p14="http://schemas.microsoft.com/office/powerpoint/2010/main" val="924688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3301718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334319"/>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But if anyone has the world's goods and sees his brother in need, yet closes his heart against him, how does God's love abide in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593332"/>
            <a:ext cx="8229600" cy="5264669"/>
          </a:xfrm>
        </p:spPr>
        <p:txBody>
          <a:bodyPr>
            <a:normAutofit/>
          </a:bodyPr>
          <a:lstStyle/>
          <a:p>
            <a:pPr marL="0" indent="0">
              <a:buNone/>
            </a:pPr>
            <a:r>
              <a:rPr lang="en-US" altLang="en-US" b="1" dirty="0"/>
              <a:t>Summary of what John has said thus far:</a:t>
            </a:r>
          </a:p>
          <a:p>
            <a:r>
              <a:rPr lang="en-US" altLang="en-US" dirty="0"/>
              <a:t>There is no limit to the extent which we must be willing sacrifice out of love for our brother – even to the point laying down our lives for them (cf. 3:16).</a:t>
            </a:r>
          </a:p>
          <a:p>
            <a:r>
              <a:rPr lang="en-US" altLang="en-US" dirty="0"/>
              <a:t>If a brother is in need and we have the means to alleviate that need, it is not enough to sympathize or speak words of concern – we must act in genuine love to meet our brother’s need (3:17-18)</a:t>
            </a:r>
          </a:p>
        </p:txBody>
      </p:sp>
    </p:spTree>
    <p:extLst>
      <p:ext uri="{BB962C8B-B14F-4D97-AF65-F5344CB8AC3E}">
        <p14:creationId xmlns:p14="http://schemas.microsoft.com/office/powerpoint/2010/main" val="2131873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334319"/>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But if anyone has the world's goods and sees his brother in need, yet closes his heart against him, how does God's love abide in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593332"/>
            <a:ext cx="8229600" cy="5264669"/>
          </a:xfrm>
        </p:spPr>
        <p:txBody>
          <a:bodyPr>
            <a:normAutofit lnSpcReduction="10000"/>
          </a:bodyPr>
          <a:lstStyle/>
          <a:p>
            <a:pPr marL="0" indent="0">
              <a:buNone/>
            </a:pPr>
            <a:r>
              <a:rPr lang="en-US" altLang="en-US" sz="3000" b="1" dirty="0"/>
              <a:t>Observations:</a:t>
            </a:r>
          </a:p>
          <a:p>
            <a:pPr>
              <a:lnSpc>
                <a:spcPct val="80000"/>
              </a:lnSpc>
            </a:pPr>
            <a:r>
              <a:rPr lang="en-US" altLang="en-US" dirty="0"/>
              <a:t>The “love test” as given by John speaks only of our obligation to love our </a:t>
            </a:r>
            <a:r>
              <a:rPr lang="en-US" altLang="en-US" b="1" i="1" dirty="0"/>
              <a:t>brother</a:t>
            </a:r>
            <a:r>
              <a:rPr lang="en-US" altLang="en-US" dirty="0"/>
              <a:t>.</a:t>
            </a:r>
          </a:p>
          <a:p>
            <a:pPr>
              <a:lnSpc>
                <a:spcPct val="80000"/>
              </a:lnSpc>
            </a:pPr>
            <a:r>
              <a:rPr lang="en-US" altLang="en-US" dirty="0"/>
              <a:t>There are </a:t>
            </a:r>
            <a:r>
              <a:rPr lang="en-US" altLang="en-US" b="1" i="1" dirty="0"/>
              <a:t>other</a:t>
            </a:r>
            <a:r>
              <a:rPr lang="en-US" altLang="en-US" dirty="0"/>
              <a:t> scriptures that command us to love even our </a:t>
            </a:r>
            <a:r>
              <a:rPr lang="en-US" altLang="en-US" b="1" i="1" dirty="0"/>
              <a:t>enemy</a:t>
            </a:r>
            <a:r>
              <a:rPr lang="en-US" altLang="en-US" dirty="0"/>
              <a:t> (Mat.5:44), but love for </a:t>
            </a:r>
            <a:r>
              <a:rPr lang="en-US" altLang="en-US" b="1" i="1" dirty="0"/>
              <a:t>the family of God</a:t>
            </a:r>
            <a:r>
              <a:rPr lang="en-US" altLang="en-US" dirty="0"/>
              <a:t>  is our </a:t>
            </a:r>
            <a:r>
              <a:rPr lang="en-US" altLang="en-US" b="1" i="1" dirty="0"/>
              <a:t>highest priority</a:t>
            </a:r>
            <a:r>
              <a:rPr lang="en-US" altLang="en-US" dirty="0"/>
              <a:t>:</a:t>
            </a:r>
          </a:p>
          <a:p>
            <a:pPr lvl="1">
              <a:lnSpc>
                <a:spcPct val="80000"/>
              </a:lnSpc>
            </a:pPr>
            <a:r>
              <a:rPr lang="en-US" altLang="en-US" b="1" dirty="0">
                <a:latin typeface="+mj-lt"/>
              </a:rPr>
              <a:t>Galatians 6:10 – </a:t>
            </a:r>
            <a:r>
              <a:rPr lang="en-US" b="0" i="1" u="none" strike="noStrike" baseline="0" dirty="0">
                <a:solidFill>
                  <a:srgbClr val="0000FF"/>
                </a:solidFill>
                <a:latin typeface="Cambria" panose="02040503050406030204" pitchFamily="18" charset="0"/>
                <a:ea typeface="Cambria" panose="02040503050406030204" pitchFamily="18" charset="0"/>
              </a:rPr>
              <a:t>So then, as we have opportunity, let us do good to everyone, and </a:t>
            </a:r>
            <a:r>
              <a:rPr lang="en-US" b="1" i="1" u="none" strike="noStrike" baseline="0" dirty="0">
                <a:solidFill>
                  <a:srgbClr val="0000FF"/>
                </a:solidFill>
                <a:latin typeface="Cambria" panose="02040503050406030204" pitchFamily="18" charset="0"/>
                <a:ea typeface="Cambria" panose="02040503050406030204" pitchFamily="18" charset="0"/>
              </a:rPr>
              <a:t>especially</a:t>
            </a:r>
            <a:r>
              <a:rPr lang="en-US" b="0" i="1" u="none" strike="noStrike" baseline="0" dirty="0">
                <a:solidFill>
                  <a:srgbClr val="0000FF"/>
                </a:solidFill>
                <a:latin typeface="Cambria" panose="02040503050406030204" pitchFamily="18" charset="0"/>
                <a:ea typeface="Cambria" panose="02040503050406030204" pitchFamily="18" charset="0"/>
              </a:rPr>
              <a:t> to those who are of the </a:t>
            </a:r>
            <a:r>
              <a:rPr lang="en-US" b="1" i="1" u="none" strike="noStrike" baseline="0" dirty="0">
                <a:solidFill>
                  <a:srgbClr val="0000FF"/>
                </a:solidFill>
                <a:latin typeface="Cambria" panose="02040503050406030204" pitchFamily="18" charset="0"/>
                <a:ea typeface="Cambria" panose="02040503050406030204" pitchFamily="18" charset="0"/>
              </a:rPr>
              <a:t>household of faith</a:t>
            </a:r>
            <a:r>
              <a:rPr lang="en-US" b="0" i="1" u="none" strike="noStrike" baseline="0" dirty="0">
                <a:solidFill>
                  <a:srgbClr val="0000FF"/>
                </a:solidFill>
                <a:latin typeface="Cambria" panose="02040503050406030204" pitchFamily="18" charset="0"/>
                <a:ea typeface="Cambria" panose="02040503050406030204" pitchFamily="18" charset="0"/>
              </a:rPr>
              <a:t>.</a:t>
            </a:r>
            <a:endParaRPr lang="en-US" altLang="en-US" b="1" i="1" dirty="0">
              <a:solidFill>
                <a:srgbClr val="0000FF"/>
              </a:solidFill>
              <a:latin typeface="Cambria" panose="02040503050406030204" pitchFamily="18" charset="0"/>
              <a:ea typeface="Cambria" panose="02040503050406030204" pitchFamily="18" charset="0"/>
            </a:endParaRPr>
          </a:p>
          <a:p>
            <a:pPr>
              <a:lnSpc>
                <a:spcPct val="80000"/>
              </a:lnSpc>
            </a:pPr>
            <a:r>
              <a:rPr lang="en-US" altLang="en-US" dirty="0"/>
              <a:t>The “love test” example given by John (and James) obligates us to meet our brother’s </a:t>
            </a:r>
            <a:r>
              <a:rPr lang="en-US" altLang="en-US" b="1" i="1" dirty="0"/>
              <a:t>needs</a:t>
            </a:r>
            <a:r>
              <a:rPr lang="en-US" altLang="en-US" dirty="0"/>
              <a:t>.</a:t>
            </a:r>
          </a:p>
          <a:p>
            <a:pPr>
              <a:lnSpc>
                <a:spcPct val="80000"/>
              </a:lnSpc>
            </a:pPr>
            <a:r>
              <a:rPr lang="en-US" altLang="en-US" dirty="0"/>
              <a:t>The Apostle Paul defines our need in terms of </a:t>
            </a:r>
            <a:r>
              <a:rPr lang="en-US" altLang="en-US" b="1" i="1" dirty="0"/>
              <a:t>food and clothing</a:t>
            </a:r>
            <a:r>
              <a:rPr lang="en-US" altLang="en-US" dirty="0"/>
              <a:t>:</a:t>
            </a:r>
          </a:p>
          <a:p>
            <a:pPr lvl="1">
              <a:lnSpc>
                <a:spcPct val="80000"/>
              </a:lnSpc>
            </a:pPr>
            <a:r>
              <a:rPr lang="en-US" altLang="en-US" b="1" dirty="0">
                <a:latin typeface="+mj-lt"/>
              </a:rPr>
              <a:t>1 Timothy 6:8 –</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But if we have </a:t>
            </a:r>
            <a:r>
              <a:rPr lang="en-US" altLang="en-US" b="1" i="1" dirty="0">
                <a:solidFill>
                  <a:srgbClr val="0000FF"/>
                </a:solidFill>
                <a:latin typeface="Cambria" panose="02040503050406030204" pitchFamily="18" charset="0"/>
                <a:ea typeface="Cambria" panose="02040503050406030204" pitchFamily="18" charset="0"/>
              </a:rPr>
              <a:t>food and clothing</a:t>
            </a:r>
            <a:r>
              <a:rPr lang="en-US" altLang="en-US" i="1" dirty="0">
                <a:solidFill>
                  <a:srgbClr val="0000FF"/>
                </a:solidFill>
                <a:latin typeface="Cambria" panose="02040503050406030204" pitchFamily="18" charset="0"/>
                <a:ea typeface="Cambria" panose="02040503050406030204" pitchFamily="18" charset="0"/>
              </a:rPr>
              <a:t>, with these we will be </a:t>
            </a:r>
            <a:r>
              <a:rPr lang="en-US" altLang="en-US" b="1" i="1" dirty="0">
                <a:solidFill>
                  <a:srgbClr val="0000FF"/>
                </a:solidFill>
                <a:latin typeface="Cambria" panose="02040503050406030204" pitchFamily="18" charset="0"/>
                <a:ea typeface="Cambria" panose="02040503050406030204" pitchFamily="18" charset="0"/>
              </a:rPr>
              <a:t>content</a:t>
            </a:r>
            <a:r>
              <a:rPr lang="en-US" altLang="en-US" i="1" dirty="0">
                <a:solidFill>
                  <a:srgbClr val="0000FF"/>
                </a:solidFill>
                <a:latin typeface="Cambria" panose="02040503050406030204" pitchFamily="18" charset="0"/>
                <a:ea typeface="Cambria" panose="02040503050406030204" pitchFamily="18" charset="0"/>
              </a:rPr>
              <a:t>.</a:t>
            </a:r>
            <a:r>
              <a:rPr lang="en-US" altLang="en-US" b="1" i="1" dirty="0">
                <a:solidFill>
                  <a:srgbClr val="000066"/>
                </a:solidFill>
                <a:latin typeface="Times New Roman" panose="02020603050405020304" pitchFamily="18" charset="0"/>
              </a:rPr>
              <a:t> </a:t>
            </a:r>
          </a:p>
        </p:txBody>
      </p:sp>
    </p:spTree>
    <p:extLst>
      <p:ext uri="{BB962C8B-B14F-4D97-AF65-F5344CB8AC3E}">
        <p14:creationId xmlns:p14="http://schemas.microsoft.com/office/powerpoint/2010/main" val="1925986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334319"/>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But if anyone has the world's goods and sees his brother in need, yet closes his heart against him, how does God's love abide in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593332"/>
            <a:ext cx="8229600" cy="5264669"/>
          </a:xfrm>
        </p:spPr>
        <p:txBody>
          <a:bodyPr>
            <a:normAutofit fontScale="92500" lnSpcReduction="10000"/>
          </a:bodyPr>
          <a:lstStyle/>
          <a:p>
            <a:pPr marL="0" indent="0" eaLnBrk="1" hangingPunct="1">
              <a:buNone/>
            </a:pPr>
            <a:r>
              <a:rPr lang="en-US" altLang="en-US" sz="3000" b="1" dirty="0"/>
              <a:t>Additional Scriptural Considerations:</a:t>
            </a:r>
          </a:p>
          <a:p>
            <a:r>
              <a:rPr lang="en-US" altLang="en-US" dirty="0"/>
              <a:t>The scriptures warn not to rescue someone who, due to their own sin or neglect, will end up in need soon after you have helped them: </a:t>
            </a:r>
          </a:p>
          <a:p>
            <a:pPr lvl="1"/>
            <a:r>
              <a:rPr lang="en-US" altLang="en-US" b="1" dirty="0">
                <a:latin typeface="+mj-lt"/>
              </a:rPr>
              <a:t>Proverbs 19:19 – </a:t>
            </a:r>
            <a:r>
              <a:rPr lang="en-US" altLang="en-US" i="1" dirty="0">
                <a:solidFill>
                  <a:srgbClr val="0000FF"/>
                </a:solidFill>
                <a:latin typeface="Cambria" panose="02040503050406030204" pitchFamily="18" charset="0"/>
                <a:ea typeface="Cambria" panose="02040503050406030204" pitchFamily="18" charset="0"/>
                <a:cs typeface="+mj-cs"/>
              </a:rPr>
              <a:t>A hot-tempered man must pay the penalty; if you </a:t>
            </a:r>
            <a:r>
              <a:rPr lang="en-US" altLang="en-US" b="1" i="1" dirty="0">
                <a:solidFill>
                  <a:srgbClr val="0000FF"/>
                </a:solidFill>
                <a:latin typeface="Cambria" panose="02040503050406030204" pitchFamily="18" charset="0"/>
                <a:ea typeface="Cambria" panose="02040503050406030204" pitchFamily="18" charset="0"/>
                <a:cs typeface="+mj-cs"/>
              </a:rPr>
              <a:t>rescue</a:t>
            </a:r>
            <a:r>
              <a:rPr lang="en-US" altLang="en-US" i="1" dirty="0">
                <a:solidFill>
                  <a:srgbClr val="0000FF"/>
                </a:solidFill>
                <a:latin typeface="Cambria" panose="02040503050406030204" pitchFamily="18" charset="0"/>
                <a:ea typeface="Cambria" panose="02040503050406030204" pitchFamily="18" charset="0"/>
                <a:cs typeface="+mj-cs"/>
              </a:rPr>
              <a:t> him, you will have to do it </a:t>
            </a:r>
            <a:r>
              <a:rPr lang="en-US" altLang="en-US" b="1" i="1" dirty="0">
                <a:solidFill>
                  <a:srgbClr val="0000FF"/>
                </a:solidFill>
                <a:latin typeface="Cambria" panose="02040503050406030204" pitchFamily="18" charset="0"/>
                <a:ea typeface="Cambria" panose="02040503050406030204" pitchFamily="18" charset="0"/>
                <a:cs typeface="+mj-cs"/>
              </a:rPr>
              <a:t>again</a:t>
            </a:r>
            <a:r>
              <a:rPr lang="en-US" altLang="en-US" i="1" dirty="0">
                <a:solidFill>
                  <a:srgbClr val="0000FF"/>
                </a:solidFill>
                <a:latin typeface="Cambria" panose="02040503050406030204" pitchFamily="18" charset="0"/>
                <a:ea typeface="Cambria" panose="02040503050406030204" pitchFamily="18" charset="0"/>
                <a:cs typeface="+mj-cs"/>
              </a:rPr>
              <a:t> </a:t>
            </a:r>
            <a:r>
              <a:rPr lang="en-US" altLang="en-US" dirty="0">
                <a:ea typeface="Cambria" panose="02040503050406030204" pitchFamily="18" charset="0"/>
                <a:cs typeface="+mj-cs"/>
              </a:rPr>
              <a:t>(NIV)</a:t>
            </a:r>
          </a:p>
          <a:p>
            <a:r>
              <a:rPr lang="en-US" altLang="en-US" dirty="0"/>
              <a:t>Therefore the loving response to someone who is in need due to </a:t>
            </a:r>
            <a:r>
              <a:rPr lang="en-US" altLang="en-US" b="1" i="1" dirty="0"/>
              <a:t>neglect</a:t>
            </a:r>
            <a:r>
              <a:rPr lang="en-US" altLang="en-US" dirty="0"/>
              <a:t> or </a:t>
            </a:r>
            <a:r>
              <a:rPr lang="en-US" altLang="en-US" b="1" i="1" dirty="0"/>
              <a:t>laziness</a:t>
            </a:r>
            <a:r>
              <a:rPr lang="en-US" altLang="en-US" dirty="0"/>
              <a:t>, may be to allow them to suffer the consequences of their neglect!</a:t>
            </a:r>
          </a:p>
          <a:p>
            <a:pPr lvl="1"/>
            <a:r>
              <a:rPr lang="en-US" altLang="en-US" b="1" dirty="0">
                <a:latin typeface="+mj-lt"/>
              </a:rPr>
              <a:t>2 Thessalonians 3:10 – </a:t>
            </a:r>
            <a:r>
              <a:rPr lang="en-US" altLang="en-US" i="1" dirty="0">
                <a:solidFill>
                  <a:srgbClr val="0000FF"/>
                </a:solidFill>
                <a:latin typeface="Cambria" panose="02040503050406030204" pitchFamily="18" charset="0"/>
                <a:ea typeface="Cambria" panose="02040503050406030204" pitchFamily="18" charset="0"/>
                <a:cs typeface="+mj-cs"/>
              </a:rPr>
              <a:t>For even when we were with you, we would give you this command: If anyone is </a:t>
            </a:r>
            <a:r>
              <a:rPr lang="en-US" altLang="en-US" b="1" i="1" dirty="0">
                <a:solidFill>
                  <a:srgbClr val="0000FF"/>
                </a:solidFill>
                <a:latin typeface="Cambria" panose="02040503050406030204" pitchFamily="18" charset="0"/>
                <a:ea typeface="Cambria" panose="02040503050406030204" pitchFamily="18" charset="0"/>
                <a:cs typeface="+mj-cs"/>
              </a:rPr>
              <a:t>not willing to work</a:t>
            </a:r>
            <a:r>
              <a:rPr lang="en-US" altLang="en-US" i="1" dirty="0">
                <a:solidFill>
                  <a:srgbClr val="0000FF"/>
                </a:solidFill>
                <a:latin typeface="Cambria" panose="02040503050406030204" pitchFamily="18" charset="0"/>
                <a:ea typeface="Cambria" panose="02040503050406030204" pitchFamily="18" charset="0"/>
                <a:cs typeface="+mj-cs"/>
              </a:rPr>
              <a:t>, </a:t>
            </a:r>
            <a:r>
              <a:rPr lang="en-US" altLang="en-US" b="1" i="1" dirty="0">
                <a:solidFill>
                  <a:srgbClr val="0000FF"/>
                </a:solidFill>
                <a:latin typeface="Cambria" panose="02040503050406030204" pitchFamily="18" charset="0"/>
                <a:ea typeface="Cambria" panose="02040503050406030204" pitchFamily="18" charset="0"/>
                <a:cs typeface="+mj-cs"/>
              </a:rPr>
              <a:t>let him not eat</a:t>
            </a:r>
            <a:r>
              <a:rPr lang="en-US" altLang="en-US" i="1" dirty="0">
                <a:solidFill>
                  <a:srgbClr val="0000FF"/>
                </a:solidFill>
                <a:latin typeface="Cambria" panose="02040503050406030204" pitchFamily="18" charset="0"/>
                <a:ea typeface="Cambria" panose="02040503050406030204" pitchFamily="18" charset="0"/>
                <a:cs typeface="+mj-cs"/>
              </a:rPr>
              <a:t>.</a:t>
            </a:r>
          </a:p>
          <a:p>
            <a:pPr lvl="1"/>
            <a:r>
              <a:rPr lang="en-US" altLang="en-US" b="1" dirty="0">
                <a:latin typeface="+mj-lt"/>
              </a:rPr>
              <a:t>Proverbs 16:26 – </a:t>
            </a:r>
            <a:r>
              <a:rPr lang="en-US" altLang="en-US" i="1" dirty="0">
                <a:solidFill>
                  <a:srgbClr val="0000FF"/>
                </a:solidFill>
                <a:latin typeface="Cambria" panose="02040503050406030204" pitchFamily="18" charset="0"/>
                <a:ea typeface="Cambria" panose="02040503050406030204" pitchFamily="18" charset="0"/>
                <a:cs typeface="+mj-cs"/>
              </a:rPr>
              <a:t>The laborer's appetite works </a:t>
            </a:r>
            <a:r>
              <a:rPr lang="en-US" altLang="en-US" b="1" i="1" dirty="0">
                <a:solidFill>
                  <a:srgbClr val="0000FF"/>
                </a:solidFill>
                <a:latin typeface="Cambria" panose="02040503050406030204" pitchFamily="18" charset="0"/>
                <a:ea typeface="Cambria" panose="02040503050406030204" pitchFamily="18" charset="0"/>
                <a:cs typeface="+mj-cs"/>
              </a:rPr>
              <a:t>for</a:t>
            </a:r>
            <a:r>
              <a:rPr lang="en-US" altLang="en-US" i="1" dirty="0">
                <a:solidFill>
                  <a:srgbClr val="0000FF"/>
                </a:solidFill>
                <a:latin typeface="Cambria" panose="02040503050406030204" pitchFamily="18" charset="0"/>
                <a:ea typeface="Cambria" panose="02040503050406030204" pitchFamily="18" charset="0"/>
                <a:cs typeface="+mj-cs"/>
              </a:rPr>
              <a:t> him; his </a:t>
            </a:r>
            <a:r>
              <a:rPr lang="en-US" altLang="en-US" b="1" i="1" dirty="0">
                <a:solidFill>
                  <a:srgbClr val="0000FF"/>
                </a:solidFill>
                <a:latin typeface="Cambria" panose="02040503050406030204" pitchFamily="18" charset="0"/>
                <a:ea typeface="Cambria" panose="02040503050406030204" pitchFamily="18" charset="0"/>
                <a:cs typeface="+mj-cs"/>
              </a:rPr>
              <a:t>hunger drives him on</a:t>
            </a:r>
            <a:r>
              <a:rPr lang="en-US" altLang="en-US" i="1" dirty="0">
                <a:solidFill>
                  <a:srgbClr val="0000FF"/>
                </a:solidFill>
                <a:latin typeface="Cambria" panose="02040503050406030204" pitchFamily="18" charset="0"/>
                <a:ea typeface="Cambria" panose="02040503050406030204" pitchFamily="18" charset="0"/>
                <a:cs typeface="+mj-cs"/>
              </a:rPr>
              <a:t>. </a:t>
            </a:r>
            <a:r>
              <a:rPr lang="en-US" altLang="en-US" dirty="0">
                <a:ea typeface="Cambria" panose="02040503050406030204" pitchFamily="18" charset="0"/>
                <a:cs typeface="+mj-cs"/>
              </a:rPr>
              <a:t>(NIV)</a:t>
            </a:r>
            <a:endParaRPr lang="en-US" altLang="en-US" i="1" dirty="0">
              <a:solidFill>
                <a:srgbClr val="0000FF"/>
              </a:solidFill>
              <a:latin typeface="Cambria" panose="02040503050406030204" pitchFamily="18" charset="0"/>
              <a:ea typeface="Cambria" panose="02040503050406030204" pitchFamily="18" charset="0"/>
              <a:cs typeface="+mj-cs"/>
            </a:endParaRPr>
          </a:p>
        </p:txBody>
      </p:sp>
    </p:spTree>
    <p:extLst>
      <p:ext uri="{BB962C8B-B14F-4D97-AF65-F5344CB8AC3E}">
        <p14:creationId xmlns:p14="http://schemas.microsoft.com/office/powerpoint/2010/main" val="2348236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334319"/>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But if anyone has the world's goods and sees his brother in need, yet closes his heart against him, how does God's love abide in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593332"/>
            <a:ext cx="8229600" cy="5264669"/>
          </a:xfrm>
        </p:spPr>
        <p:txBody>
          <a:bodyPr>
            <a:normAutofit fontScale="92500"/>
          </a:bodyPr>
          <a:lstStyle/>
          <a:p>
            <a:pPr marL="0" indent="0" eaLnBrk="1" hangingPunct="1">
              <a:buNone/>
            </a:pPr>
            <a:r>
              <a:rPr lang="en-US" altLang="en-US" sz="3000" b="1" dirty="0"/>
              <a:t>Thinking more broadly:</a:t>
            </a:r>
          </a:p>
          <a:p>
            <a:r>
              <a:rPr lang="en-US" altLang="en-US" dirty="0"/>
              <a:t>In our affluent society with its myriad of safety nets, we far less likely to encounter a believer in our local church who is starving to death or can’t afford to buy basic clothing than the Apostle John would have in his day.</a:t>
            </a:r>
          </a:p>
          <a:p>
            <a:r>
              <a:rPr lang="en-US" altLang="en-US" dirty="0"/>
              <a:t>But we need to remember, there are </a:t>
            </a:r>
            <a:r>
              <a:rPr lang="en-US" altLang="en-US" b="1" i="1" dirty="0"/>
              <a:t>many</a:t>
            </a:r>
            <a:r>
              <a:rPr lang="en-US" altLang="en-US" dirty="0"/>
              <a:t> other ways of loving our brother besides giving financial aid:</a:t>
            </a:r>
          </a:p>
          <a:p>
            <a:pPr lvl="1"/>
            <a:r>
              <a:rPr lang="en-US" altLang="en-US" dirty="0"/>
              <a:t>Spending time with or for the benefit of fellow believers</a:t>
            </a:r>
          </a:p>
          <a:p>
            <a:pPr lvl="1"/>
            <a:r>
              <a:rPr lang="en-US" altLang="en-US" dirty="0"/>
              <a:t>Showing undeserved kindness to those who do not treat us well</a:t>
            </a:r>
          </a:p>
          <a:p>
            <a:pPr lvl="1"/>
            <a:r>
              <a:rPr lang="en-US" altLang="en-US" dirty="0"/>
              <a:t>Taking an interest in a brother or sister</a:t>
            </a:r>
          </a:p>
          <a:p>
            <a:pPr lvl="1"/>
            <a:r>
              <a:rPr lang="en-US" altLang="en-US" dirty="0"/>
              <a:t>Fervent prayer for your brothers and sisters</a:t>
            </a:r>
          </a:p>
        </p:txBody>
      </p:sp>
    </p:spTree>
    <p:extLst>
      <p:ext uri="{BB962C8B-B14F-4D97-AF65-F5344CB8AC3E}">
        <p14:creationId xmlns:p14="http://schemas.microsoft.com/office/powerpoint/2010/main" val="1798251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255828"/>
            <a:ext cx="8213902" cy="5602172"/>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By this we shall know that we are of the truth </a:t>
            </a:r>
            <a:r>
              <a:rPr lang="en-US" sz="2800" i="1" dirty="0">
                <a:solidFill>
                  <a:srgbClr val="0000FF"/>
                </a:solidFill>
                <a:latin typeface="Cambria" panose="02040503050406030204" pitchFamily="18" charset="0"/>
                <a:ea typeface="Cambria" panose="02040503050406030204" pitchFamily="18" charset="0"/>
              </a:rPr>
              <a:t>and reassure our heart before him;</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39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When we act in love towards our brother, we will know that we are acting in accordance with God’s truth. </a:t>
            </a:r>
          </a:p>
        </p:txBody>
      </p:sp>
    </p:spTree>
    <p:extLst>
      <p:ext uri="{BB962C8B-B14F-4D97-AF65-F5344CB8AC3E}">
        <p14:creationId xmlns:p14="http://schemas.microsoft.com/office/powerpoint/2010/main" val="832299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53792"/>
            <a:ext cx="8213902" cy="5704208"/>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a:t>
            </a:r>
            <a:r>
              <a:rPr lang="en-US" sz="2800" i="1" dirty="0">
                <a:solidFill>
                  <a:srgbClr val="FF0000"/>
                </a:solidFill>
                <a:latin typeface="Cambria" panose="02040503050406030204" pitchFamily="18" charset="0"/>
                <a:ea typeface="Cambria" panose="02040503050406030204" pitchFamily="18" charset="0"/>
              </a:rPr>
              <a:t>reassure our heart </a:t>
            </a:r>
            <a:r>
              <a:rPr lang="en-US" sz="2800" i="1" dirty="0">
                <a:solidFill>
                  <a:srgbClr val="0000FF"/>
                </a:solidFill>
                <a:latin typeface="Cambria" panose="02040503050406030204" pitchFamily="18" charset="0"/>
                <a:ea typeface="Cambria" panose="02040503050406030204" pitchFamily="18" charset="0"/>
              </a:rPr>
              <a:t>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0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lnSpc>
                <a:spcPct val="80000"/>
              </a:lnSpc>
              <a:spcBef>
                <a:spcPts val="0"/>
              </a:spcBef>
              <a:defRPr/>
            </a:pPr>
            <a:r>
              <a:rPr lang="en-US" dirty="0">
                <a:solidFill>
                  <a:srgbClr val="000000"/>
                </a:solidFill>
                <a:latin typeface="Calibri" panose="020F0502020204030204" pitchFamily="34" charset="0"/>
                <a:ea typeface="Cambria" panose="02040503050406030204" pitchFamily="18" charset="0"/>
                <a:cs typeface="Calibri" panose="020F0502020204030204" pitchFamily="34" charset="0"/>
              </a:rPr>
              <a:t>As a result, it will </a:t>
            </a:r>
            <a:r>
              <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t>
            </a:r>
            <a:r>
              <a:rPr lang="en-US" sz="3200" i="1" dirty="0">
                <a:solidFill>
                  <a:srgbClr val="0000FF"/>
                </a:solidFill>
                <a:latin typeface="Cambria" panose="02040503050406030204" pitchFamily="18" charset="0"/>
                <a:ea typeface="Cambria" panose="02040503050406030204" pitchFamily="18" charset="0"/>
              </a:rPr>
              <a:t>reassure our heart </a:t>
            </a:r>
            <a:r>
              <a:rPr lang="en-US" dirty="0">
                <a:solidFill>
                  <a:srgbClr val="000000"/>
                </a:solidFill>
                <a:latin typeface="Calibri" panose="020F0502020204030204" pitchFamily="34" charset="0"/>
                <a:ea typeface="Cambria" panose="02040503050406030204" pitchFamily="18" charset="0"/>
                <a:cs typeface="Calibri" panose="020F0502020204030204" pitchFamily="34" charset="0"/>
              </a:rPr>
              <a:t>”. </a:t>
            </a:r>
            <a:endParaRPr kumimoji="0" lang="en-US"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177955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4000" dirty="0">
                <a:latin typeface="Cambria" panose="02040503050406030204" pitchFamily="18" charset="0"/>
                <a:ea typeface="Cambria" panose="02040503050406030204" pitchFamily="18" charset="0"/>
              </a:rPr>
              <a:t>“</a:t>
            </a:r>
            <a:r>
              <a:rPr lang="en-US" altLang="en-US" sz="4000" i="1" dirty="0">
                <a:solidFill>
                  <a:srgbClr val="0000FF"/>
                </a:solidFill>
                <a:latin typeface="Cambria" panose="02040503050406030204" pitchFamily="18" charset="0"/>
                <a:ea typeface="Cambria" panose="02040503050406030204" pitchFamily="18" charset="0"/>
              </a:rPr>
              <a:t>heart</a:t>
            </a:r>
            <a:r>
              <a:rPr lang="en-US" altLang="en-US" sz="4000" dirty="0">
                <a:latin typeface="Cambria" panose="02040503050406030204" pitchFamily="18" charset="0"/>
                <a:ea typeface="Cambria" panose="02040503050406030204" pitchFamily="18" charset="0"/>
              </a:rPr>
              <a:t>” </a:t>
            </a:r>
            <a:r>
              <a:rPr lang="en-US" altLang="en-US" sz="4000" b="1" dirty="0" err="1">
                <a:latin typeface="Bwgrkl" panose="02000400000000000000" pitchFamily="2" charset="0"/>
              </a:rPr>
              <a:t>kardi,a</a:t>
            </a:r>
            <a:r>
              <a:rPr lang="en-US" altLang="en-US" sz="4000" b="1" dirty="0">
                <a:latin typeface="Bwgrkl" panose="02000400000000000000" pitchFamily="2" charset="0"/>
              </a:rPr>
              <a:t>/ </a:t>
            </a:r>
            <a:r>
              <a:rPr lang="en-US" altLang="en-US" sz="4000" i="1" dirty="0" err="1">
                <a:latin typeface="Times New Roman" panose="02020603050405020304" pitchFamily="18" charset="0"/>
              </a:rPr>
              <a:t>kardia</a:t>
            </a:r>
            <a:endParaRPr lang="en-US" sz="40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0"/>
            <a:ext cx="8229600" cy="5827829"/>
          </a:xfrm>
        </p:spPr>
        <p:txBody>
          <a:bodyPr>
            <a:normAutofit/>
          </a:bodyPr>
          <a:lstStyle/>
          <a:p>
            <a:pPr>
              <a:lnSpc>
                <a:spcPct val="80000"/>
              </a:lnSpc>
            </a:pPr>
            <a:r>
              <a:rPr lang="en-US" altLang="en-US" sz="3200" b="1" dirty="0"/>
              <a:t>Burdick </a:t>
            </a:r>
            <a:r>
              <a:rPr lang="en-US" altLang="en-US" sz="3200" dirty="0"/>
              <a:t>(commenting on 1 John 3:19, p.272</a:t>
            </a:r>
            <a:r>
              <a:rPr lang="en-US" altLang="en-US" sz="3200" b="1" dirty="0"/>
              <a:t>):</a:t>
            </a:r>
          </a:p>
          <a:p>
            <a:pPr lvl="1">
              <a:lnSpc>
                <a:spcPct val="80000"/>
              </a:lnSpc>
            </a:pPr>
            <a:r>
              <a:rPr lang="en-US" altLang="en-US" sz="2800" dirty="0"/>
              <a:t>“Heart” is not to be viewed, as current English commonly does, as primarily the seat of emotions. In Greek parlance, it was the seat of emotions, instincts, passions, thought and will. </a:t>
            </a:r>
          </a:p>
          <a:p>
            <a:pPr lvl="1">
              <a:lnSpc>
                <a:spcPct val="80000"/>
              </a:lnSpc>
            </a:pPr>
            <a:r>
              <a:rPr lang="en-US" altLang="en-US" sz="2800" dirty="0"/>
              <a:t>John uses the term [here in 1 John 3:19] to refer to the inner man with special emphasis on the conscience and the feelings.</a:t>
            </a:r>
          </a:p>
        </p:txBody>
      </p:sp>
    </p:spTree>
    <p:extLst>
      <p:ext uri="{BB962C8B-B14F-4D97-AF65-F5344CB8AC3E}">
        <p14:creationId xmlns:p14="http://schemas.microsoft.com/office/powerpoint/2010/main" val="15511917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930098"/>
          </a:xfrm>
        </p:spPr>
        <p:txBody>
          <a:bodyPr vert="horz" lIns="91440" tIns="45720" rIns="91440" bIns="45720" rtlCol="0" anchor="ctr">
            <a:noAutofit/>
          </a:bodyPr>
          <a:lstStyle/>
          <a:p>
            <a:pPr>
              <a:lnSpc>
                <a:spcPct val="90000"/>
              </a:lnSpc>
            </a:pPr>
            <a:r>
              <a:rPr lang="en-US" altLang="en-US" sz="4000" dirty="0">
                <a:latin typeface="Cambria" panose="02040503050406030204" pitchFamily="18" charset="0"/>
                <a:ea typeface="Cambria" panose="02040503050406030204" pitchFamily="18" charset="0"/>
              </a:rPr>
              <a:t>“</a:t>
            </a:r>
            <a:r>
              <a:rPr lang="en-US" altLang="en-US" sz="4000" i="1" dirty="0">
                <a:solidFill>
                  <a:srgbClr val="0000FF"/>
                </a:solidFill>
                <a:latin typeface="Cambria" panose="02040503050406030204" pitchFamily="18" charset="0"/>
                <a:ea typeface="Cambria" panose="02040503050406030204" pitchFamily="18" charset="0"/>
              </a:rPr>
              <a:t>reassure</a:t>
            </a:r>
            <a:r>
              <a:rPr lang="en-US" altLang="en-US" sz="4000" dirty="0">
                <a:latin typeface="Cambria" panose="02040503050406030204" pitchFamily="18" charset="0"/>
                <a:ea typeface="Cambria" panose="02040503050406030204" pitchFamily="18" charset="0"/>
              </a:rPr>
              <a:t>” </a:t>
            </a:r>
            <a:r>
              <a:rPr lang="en-US" altLang="en-US" sz="4000" b="1" dirty="0" err="1">
                <a:latin typeface="Bwgrkl" panose="02000400000000000000" pitchFamily="2" charset="0"/>
              </a:rPr>
              <a:t>pei,qw</a:t>
            </a:r>
            <a:r>
              <a:rPr lang="en-US" altLang="en-US" sz="4000" b="1" dirty="0">
                <a:latin typeface="Bwgrkl" panose="02000400000000000000" pitchFamily="2" charset="0"/>
              </a:rPr>
              <a:t>/ </a:t>
            </a:r>
            <a:r>
              <a:rPr lang="en-US" altLang="en-US" sz="4000" i="1" dirty="0" err="1">
                <a:latin typeface="Times New Roman" panose="02020603050405020304" pitchFamily="18" charset="0"/>
              </a:rPr>
              <a:t>peitho</a:t>
            </a:r>
            <a:endParaRPr lang="en-US" sz="4000" dirty="0">
              <a:latin typeface="Cambria" panose="02040503050406030204" pitchFamily="18" charset="0"/>
              <a:ea typeface="Cambria" panose="02040503050406030204" pitchFamily="18"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977190"/>
            <a:ext cx="8229600" cy="5827829"/>
          </a:xfrm>
        </p:spPr>
        <p:txBody>
          <a:bodyPr>
            <a:normAutofit/>
          </a:bodyPr>
          <a:lstStyle/>
          <a:p>
            <a:pPr>
              <a:lnSpc>
                <a:spcPct val="90000"/>
              </a:lnSpc>
            </a:pPr>
            <a:r>
              <a:rPr lang="en-US" altLang="en-US" b="1" dirty="0"/>
              <a:t>Barclay-Newman Greek Dictionary:</a:t>
            </a:r>
            <a:endParaRPr lang="en-US" altLang="en-US" dirty="0"/>
          </a:p>
          <a:p>
            <a:pPr lvl="1">
              <a:lnSpc>
                <a:spcPct val="90000"/>
              </a:lnSpc>
            </a:pPr>
            <a:r>
              <a:rPr lang="en-US" altLang="en-US" dirty="0"/>
              <a:t>Persuade, convince, win over; </a:t>
            </a:r>
          </a:p>
          <a:p>
            <a:pPr lvl="1">
              <a:lnSpc>
                <a:spcPct val="90000"/>
              </a:lnSpc>
            </a:pPr>
            <a:r>
              <a:rPr lang="en-US" altLang="en-US" dirty="0"/>
              <a:t>Conciliate, satisfy (Mt 28.14); </a:t>
            </a:r>
          </a:p>
          <a:p>
            <a:pPr lvl="1">
              <a:lnSpc>
                <a:spcPct val="90000"/>
              </a:lnSpc>
            </a:pPr>
            <a:r>
              <a:rPr lang="en-US" altLang="en-US" dirty="0"/>
              <a:t>Seek favor or approval from  (Ga 1.10);</a:t>
            </a:r>
          </a:p>
          <a:p>
            <a:pPr lvl="1">
              <a:lnSpc>
                <a:spcPct val="90000"/>
              </a:lnSpc>
            </a:pPr>
            <a:r>
              <a:rPr lang="en-US" altLang="en-US" dirty="0"/>
              <a:t>Reassure (1 Jn 3.19);</a:t>
            </a:r>
          </a:p>
          <a:p>
            <a:pPr>
              <a:lnSpc>
                <a:spcPct val="90000"/>
              </a:lnSpc>
            </a:pPr>
            <a:r>
              <a:rPr lang="en-US" altLang="en-US" b="1" dirty="0"/>
              <a:t>Burdick p.272</a:t>
            </a:r>
          </a:p>
          <a:p>
            <a:pPr lvl="1">
              <a:lnSpc>
                <a:spcPct val="90000"/>
              </a:lnSpc>
            </a:pPr>
            <a:r>
              <a:rPr lang="en-US" altLang="en-US" dirty="0"/>
              <a:t>The usual meaning of </a:t>
            </a:r>
            <a:r>
              <a:rPr lang="en-US" altLang="en-US" i="1" dirty="0" err="1"/>
              <a:t>peitho</a:t>
            </a:r>
            <a:r>
              <a:rPr lang="en-US" altLang="en-US" dirty="0"/>
              <a:t> is “persuade.”</a:t>
            </a:r>
          </a:p>
          <a:p>
            <a:pPr lvl="1">
              <a:lnSpc>
                <a:spcPct val="90000"/>
              </a:lnSpc>
            </a:pPr>
            <a:r>
              <a:rPr lang="en-US" altLang="en-US" dirty="0"/>
              <a:t>There is however another meaning for </a:t>
            </a:r>
            <a:r>
              <a:rPr lang="en-US" altLang="en-US" i="1" dirty="0" err="1"/>
              <a:t>peitho</a:t>
            </a:r>
            <a:r>
              <a:rPr lang="en-US" altLang="en-US" dirty="0"/>
              <a:t> that yields an even more natural rendering of the statement [in 1 John 3:19].  </a:t>
            </a:r>
            <a:r>
              <a:rPr lang="en-US" altLang="en-US" i="1" dirty="0" err="1"/>
              <a:t>Peitho</a:t>
            </a:r>
            <a:r>
              <a:rPr lang="en-US" altLang="en-US" dirty="0"/>
              <a:t> can mean “pacify, set at ease, conciliate, assure.” For another instance of this usage see:</a:t>
            </a:r>
          </a:p>
          <a:p>
            <a:pPr lvl="2">
              <a:lnSpc>
                <a:spcPct val="90000"/>
              </a:lnSpc>
            </a:pPr>
            <a:r>
              <a:rPr lang="en-US" altLang="en-US" dirty="0"/>
              <a:t> </a:t>
            </a:r>
            <a:r>
              <a:rPr lang="en-US" altLang="en-US" sz="2400" b="1" dirty="0">
                <a:latin typeface="+mj-lt"/>
              </a:rPr>
              <a:t>Matthew 28:14 – </a:t>
            </a:r>
            <a:r>
              <a:rPr lang="en-US" sz="2400" i="1" dirty="0">
                <a:solidFill>
                  <a:srgbClr val="0000FF"/>
                </a:solidFill>
                <a:latin typeface="Cambria" panose="02040503050406030204" pitchFamily="18" charset="0"/>
                <a:ea typeface="Cambria" panose="02040503050406030204" pitchFamily="18" charset="0"/>
              </a:rPr>
              <a:t>And if this comes to the governor's ears, we will </a:t>
            </a:r>
            <a:r>
              <a:rPr lang="en-US" sz="2400" b="1" i="1" dirty="0">
                <a:solidFill>
                  <a:srgbClr val="0000FF"/>
                </a:solidFill>
                <a:latin typeface="Cambria" panose="02040503050406030204" pitchFamily="18" charset="0"/>
                <a:ea typeface="Cambria" panose="02040503050406030204" pitchFamily="18" charset="0"/>
              </a:rPr>
              <a:t>satisfy</a:t>
            </a:r>
            <a:r>
              <a:rPr lang="en-US" sz="2400" i="1" dirty="0">
                <a:solidFill>
                  <a:srgbClr val="0000FF"/>
                </a:solidFill>
                <a:latin typeface="Cambria" panose="02040503050406030204" pitchFamily="18" charset="0"/>
                <a:ea typeface="Cambria" panose="02040503050406030204" pitchFamily="18" charset="0"/>
              </a:rPr>
              <a:t> him and keep you out of trouble.</a:t>
            </a:r>
            <a:endParaRPr lang="en-US" altLang="en-US" b="1"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777798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69638"/>
            <a:ext cx="8213902" cy="5488362"/>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t>
            </a:r>
            <a:r>
              <a:rPr lang="en-US" sz="2800" i="1" dirty="0">
                <a:solidFill>
                  <a:srgbClr val="FF0000"/>
                </a:solidFill>
                <a:latin typeface="Cambria" panose="02040503050406030204" pitchFamily="18" charset="0"/>
                <a:ea typeface="Cambria" panose="02040503050406030204" pitchFamily="18" charset="0"/>
              </a:rPr>
              <a:t>and reassure our heart before him;</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0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When we love a brother in Christ in accordance with God’s truth, it will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rPr>
              <a:t>reassure our heart  before Him</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that is to say, our otherwise condemning conscience will be set at ease in the very presence of God Himself. </a:t>
            </a:r>
          </a:p>
        </p:txBody>
      </p:sp>
    </p:spTree>
    <p:extLst>
      <p:ext uri="{BB962C8B-B14F-4D97-AF65-F5344CB8AC3E}">
        <p14:creationId xmlns:p14="http://schemas.microsoft.com/office/powerpoint/2010/main" val="3760419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34612"/>
            <a:ext cx="8213902" cy="5123387"/>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62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If, after showing love for your brother in Christ, an overly-sensitive conscience still leaves you feeling guilty, you can be sure of this: God knows better than your conscience – your love in action is </a:t>
            </a:r>
            <a:r>
              <a:rPr kumimoji="0" lang="en-US" sz="26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evidence</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that you have a genuine Christian faith. </a:t>
            </a:r>
          </a:p>
          <a:p>
            <a:pPr marL="0" marR="0" lvl="0" indent="0" algn="l" defTabSz="914400" rtl="0" eaLnBrk="1" fontAlgn="base" latinLnBrk="0" hangingPunct="1">
              <a:lnSpc>
                <a:spcPct val="80000"/>
              </a:lnSpc>
              <a:spcBef>
                <a:spcPts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Tree>
    <p:extLst>
      <p:ext uri="{BB962C8B-B14F-4D97-AF65-F5344CB8AC3E}">
        <p14:creationId xmlns:p14="http://schemas.microsoft.com/office/powerpoint/2010/main" val="1513034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Divine Sonship is utterly contrary to all sin (3:4-10a)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chemeClr val="bg1">
                    <a:lumMod val="75000"/>
                  </a:schemeClr>
                </a:solidFill>
                <a:latin typeface="+mj-lt"/>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lang="en-US" altLang="en-US" dirty="0">
                <a:solidFill>
                  <a:srgbClr val="FFFF00"/>
                </a:solidFill>
                <a:latin typeface="+mj-lt"/>
              </a:rPr>
              <a:t>Christ as the model of love – whose example we must follow in order to have confidence in our relationship with God </a:t>
            </a:r>
            <a:r>
              <a:rPr lang="en-US" altLang="en-US" dirty="0">
                <a:solidFill>
                  <a:schemeClr val="bg1"/>
                </a:solidFill>
                <a:latin typeface="+mj-lt"/>
              </a:rPr>
              <a:t>(3:16-24a)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1305769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73562"/>
            <a:ext cx="8213902" cy="5484438"/>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Beloved, if our heart does not condemn us, we have confidence before God;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342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And if our conscience does </a:t>
            </a:r>
            <a:r>
              <a:rPr kumimoji="0" lang="en-US" sz="2800" b="1" i="1"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not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condemn us, we will feel free to come boldly into the very presence of God and make our requests known to Him.</a:t>
            </a:r>
          </a:p>
          <a:p>
            <a:pPr marL="0" marR="0" lvl="0" indent="0" algn="l" defTabSz="914400" rtl="0" eaLnBrk="1" fontAlgn="base" latinLnBrk="0" hangingPunct="1">
              <a:lnSpc>
                <a:spcPct val="80000"/>
              </a:lnSpc>
              <a:spcBef>
                <a:spcPts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Tree>
    <p:extLst>
      <p:ext uri="{BB962C8B-B14F-4D97-AF65-F5344CB8AC3E}">
        <p14:creationId xmlns:p14="http://schemas.microsoft.com/office/powerpoint/2010/main" val="1361262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69638"/>
            <a:ext cx="8213902" cy="5488362"/>
          </a:xfrm>
        </p:spPr>
        <p:txBody>
          <a:bodyPr>
            <a:normAutofit fontScale="85000" lnSpcReduction="1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a:t>
            </a:r>
            <a:r>
              <a:rPr lang="en-US" sz="2800" i="1" dirty="0">
                <a:solidFill>
                  <a:srgbClr val="FF0000"/>
                </a:solidFill>
                <a:latin typeface="Cambria" panose="02040503050406030204" pitchFamily="18" charset="0"/>
                <a:ea typeface="Cambria" panose="02040503050406030204" pitchFamily="18" charset="0"/>
              </a:rPr>
              <a:t>whatever we ask we receive from him, because we keep his commandments and do what pleases him</a:t>
            </a:r>
            <a:r>
              <a:rPr lang="en-US" sz="2800" i="1" dirty="0">
                <a:solidFill>
                  <a:srgbClr val="0000FF"/>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40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ts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And when we do we will know that: “</a:t>
            </a:r>
            <a:r>
              <a:rPr lang="en-US" sz="28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Tree>
    <p:extLst>
      <p:ext uri="{BB962C8B-B14F-4D97-AF65-F5344CB8AC3E}">
        <p14:creationId xmlns:p14="http://schemas.microsoft.com/office/powerpoint/2010/main" val="225475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59606"/>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4"/>
            <a:ext cx="8229600" cy="5747378"/>
          </a:xfrm>
        </p:spPr>
        <p:txBody>
          <a:bodyPr>
            <a:normAutofit/>
          </a:bodyPr>
          <a:lstStyle/>
          <a:p>
            <a:r>
              <a:rPr lang="en-US" altLang="en-US" dirty="0"/>
              <a:t>On the surface, “</a:t>
            </a:r>
            <a:r>
              <a:rPr lang="en-US" altLang="en-US" i="1" dirty="0">
                <a:solidFill>
                  <a:srgbClr val="0000FF"/>
                </a:solidFill>
                <a:latin typeface="Cambria" panose="02040503050406030204" pitchFamily="18" charset="0"/>
                <a:ea typeface="Cambria" panose="02040503050406030204" pitchFamily="18" charset="0"/>
              </a:rPr>
              <a:t>whatever we ask [from God] </a:t>
            </a:r>
            <a:r>
              <a:rPr lang="en-US" sz="2800" i="1" dirty="0">
                <a:solidFill>
                  <a:srgbClr val="0000FF"/>
                </a:solidFill>
                <a:latin typeface="Cambria" panose="02040503050406030204" pitchFamily="18" charset="0"/>
                <a:ea typeface="Cambria" panose="02040503050406030204" pitchFamily="18" charset="0"/>
              </a:rPr>
              <a:t>we receive from him</a:t>
            </a:r>
            <a:r>
              <a:rPr lang="en-US" altLang="en-US" dirty="0"/>
              <a:t>” almost sounds like a </a:t>
            </a:r>
            <a:r>
              <a:rPr lang="en-US" altLang="en-US" b="1" i="1" dirty="0"/>
              <a:t>guarantee</a:t>
            </a:r>
            <a:r>
              <a:rPr lang="en-US" altLang="en-US" dirty="0"/>
              <a:t> that God will unconditionally give us </a:t>
            </a:r>
            <a:r>
              <a:rPr lang="en-US" altLang="en-US" b="1" i="1" dirty="0"/>
              <a:t>anything</a:t>
            </a:r>
            <a:r>
              <a:rPr lang="en-US" altLang="en-US" dirty="0"/>
              <a:t> and everything that we ask for. </a:t>
            </a:r>
          </a:p>
          <a:p>
            <a:r>
              <a:rPr lang="en-US" altLang="en-US" dirty="0"/>
              <a:t>A quick examination of the immediate context and any number of other scriptural  examples (not to mention our own experience!) will show us, of course, that is not what John has in mind. </a:t>
            </a:r>
          </a:p>
          <a:p>
            <a:r>
              <a:rPr lang="en-US" altLang="en-US" dirty="0"/>
              <a:t>This simple and unqualified promise must, first of all, be interpreted in light of the conditions given in other parts of scripture where  God promises to grant his people’s requests. </a:t>
            </a:r>
          </a:p>
        </p:txBody>
      </p:sp>
    </p:spTree>
    <p:extLst>
      <p:ext uri="{BB962C8B-B14F-4D97-AF65-F5344CB8AC3E}">
        <p14:creationId xmlns:p14="http://schemas.microsoft.com/office/powerpoint/2010/main" val="2673078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59606"/>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4"/>
            <a:ext cx="8229600" cy="5747378"/>
          </a:xfrm>
        </p:spPr>
        <p:txBody>
          <a:bodyPr>
            <a:normAutofit fontScale="85000" lnSpcReduction="20000"/>
          </a:bodyPr>
          <a:lstStyle/>
          <a:p>
            <a:r>
              <a:rPr lang="en-US" altLang="en-US" dirty="0"/>
              <a:t>If prayer is to be answered, it must be:</a:t>
            </a:r>
          </a:p>
          <a:p>
            <a:pPr lvl="1"/>
            <a:r>
              <a:rPr lang="en-US" altLang="en-US" dirty="0"/>
              <a:t>According to His will:</a:t>
            </a:r>
          </a:p>
          <a:p>
            <a:pPr lvl="2"/>
            <a:r>
              <a:rPr lang="en-US" sz="2100" dirty="0"/>
              <a:t>1 John 5:14 – </a:t>
            </a:r>
            <a:r>
              <a:rPr lang="en-US" sz="2100" i="1" dirty="0">
                <a:solidFill>
                  <a:srgbClr val="0000FF"/>
                </a:solidFill>
                <a:latin typeface="Cambria" panose="02040503050406030204" pitchFamily="18" charset="0"/>
                <a:ea typeface="Cambria" panose="02040503050406030204" pitchFamily="18" charset="0"/>
              </a:rPr>
              <a:t>And this is the confidence that we have toward him, that if we ask anything </a:t>
            </a:r>
            <a:r>
              <a:rPr lang="en-US" sz="2100" b="1" i="1" dirty="0">
                <a:solidFill>
                  <a:srgbClr val="0000FF"/>
                </a:solidFill>
                <a:latin typeface="Cambria" panose="02040503050406030204" pitchFamily="18" charset="0"/>
                <a:ea typeface="Cambria" panose="02040503050406030204" pitchFamily="18" charset="0"/>
              </a:rPr>
              <a:t>according to his will </a:t>
            </a:r>
            <a:r>
              <a:rPr lang="en-US" sz="2100" i="1" dirty="0">
                <a:solidFill>
                  <a:srgbClr val="0000FF"/>
                </a:solidFill>
                <a:latin typeface="Cambria" panose="02040503050406030204" pitchFamily="18" charset="0"/>
                <a:ea typeface="Cambria" panose="02040503050406030204" pitchFamily="18" charset="0"/>
              </a:rPr>
              <a:t>he hears us.</a:t>
            </a:r>
          </a:p>
          <a:p>
            <a:pPr lvl="1"/>
            <a:r>
              <a:rPr lang="en-US" altLang="en-US" dirty="0"/>
              <a:t>For God’s glory rather than your own pleasure:</a:t>
            </a:r>
          </a:p>
          <a:p>
            <a:pPr lvl="2"/>
            <a:r>
              <a:rPr lang="en-US" sz="2100" dirty="0"/>
              <a:t>James 4:2b-3 – </a:t>
            </a:r>
            <a:r>
              <a:rPr lang="en-US" sz="2100" i="1" dirty="0">
                <a:solidFill>
                  <a:srgbClr val="0000FF"/>
                </a:solidFill>
                <a:latin typeface="Cambria" panose="02040503050406030204" pitchFamily="18" charset="0"/>
                <a:ea typeface="Cambria" panose="02040503050406030204" pitchFamily="18" charset="0"/>
              </a:rPr>
              <a:t>You do not have, because you do not ask. You ask and do not receive, because you ask wrongly, to spend it on your passions. </a:t>
            </a:r>
            <a:endParaRPr lang="en-US" altLang="en-US" sz="2100" i="1" dirty="0">
              <a:solidFill>
                <a:srgbClr val="0000FF"/>
              </a:solidFill>
              <a:latin typeface="Cambria" panose="02040503050406030204" pitchFamily="18" charset="0"/>
              <a:ea typeface="Cambria" panose="02040503050406030204" pitchFamily="18" charset="0"/>
            </a:endParaRPr>
          </a:p>
          <a:p>
            <a:r>
              <a:rPr lang="en-US" altLang="en-US" dirty="0"/>
              <a:t>And the one asking:</a:t>
            </a:r>
          </a:p>
          <a:p>
            <a:pPr lvl="1"/>
            <a:r>
              <a:rPr lang="en-US" altLang="en-US" dirty="0"/>
              <a:t>Must not harbor unconfessed sins:</a:t>
            </a:r>
          </a:p>
          <a:p>
            <a:pPr lvl="2"/>
            <a:r>
              <a:rPr lang="en-US" sz="2100" dirty="0"/>
              <a:t>Proverbs 15:29  – </a:t>
            </a:r>
            <a:r>
              <a:rPr lang="en-US" sz="2100" i="1" dirty="0">
                <a:solidFill>
                  <a:srgbClr val="0000FF"/>
                </a:solidFill>
                <a:latin typeface="Cambria" panose="02040503050406030204" pitchFamily="18" charset="0"/>
                <a:ea typeface="Cambria" panose="02040503050406030204" pitchFamily="18" charset="0"/>
              </a:rPr>
              <a:t>The LORD is far from the wicked, but he hears the prayer of the righteous. </a:t>
            </a:r>
          </a:p>
          <a:p>
            <a:pPr lvl="2"/>
            <a:r>
              <a:rPr lang="en-US" sz="2100" dirty="0"/>
              <a:t>James 5:16 – </a:t>
            </a:r>
            <a:r>
              <a:rPr lang="en-US" sz="2100" i="1" dirty="0">
                <a:solidFill>
                  <a:srgbClr val="0000FF"/>
                </a:solidFill>
                <a:latin typeface="Cambria" panose="02040503050406030204" pitchFamily="18" charset="0"/>
                <a:ea typeface="Cambria" panose="02040503050406030204" pitchFamily="18" charset="0"/>
              </a:rPr>
              <a:t>Therefore, confess your sins to one another and pray for one another, that you may be healed. The prayer of a righteous person has great power as it is working</a:t>
            </a:r>
            <a:r>
              <a:rPr lang="en-US" sz="2100" dirty="0"/>
              <a:t>.</a:t>
            </a:r>
            <a:endParaRPr lang="en-US" altLang="en-US" sz="2100" dirty="0"/>
          </a:p>
          <a:p>
            <a:pPr lvl="1"/>
            <a:r>
              <a:rPr lang="en-US" altLang="en-US" dirty="0"/>
              <a:t>Must not doubt that God is able to answer</a:t>
            </a:r>
          </a:p>
          <a:p>
            <a:pPr lvl="2"/>
            <a:r>
              <a:rPr lang="en-US" sz="2100" dirty="0"/>
              <a:t>James 1:5-7 – </a:t>
            </a:r>
            <a:r>
              <a:rPr lang="en-US" sz="2100" i="1" dirty="0">
                <a:solidFill>
                  <a:srgbClr val="0000FF"/>
                </a:solidFill>
                <a:latin typeface="Cambria" panose="02040503050406030204" pitchFamily="18" charset="0"/>
                <a:ea typeface="Cambria" panose="02040503050406030204" pitchFamily="18" charset="0"/>
              </a:rPr>
              <a:t>If any of you lacks wisdom, let him ask God, who gives generously to all without reproach, and it will be given him. But let him ask in faith, with no doubting, for the one who doubts is like a wave of the sea that is driven and tossed by the wind. For that person must not suppose that he will receive anything from the Lord;</a:t>
            </a:r>
            <a:endParaRPr lang="en-US" altLang="en-US" sz="2100" i="1" dirty="0">
              <a:solidFill>
                <a:srgbClr val="00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6362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p:cTn id="70"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59606"/>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4"/>
            <a:ext cx="8229600" cy="5747378"/>
          </a:xfrm>
        </p:spPr>
        <p:txBody>
          <a:bodyPr>
            <a:normAutofit fontScale="92500" lnSpcReduction="10000"/>
          </a:bodyPr>
          <a:lstStyle/>
          <a:p>
            <a:pPr eaLnBrk="1" hangingPunct="1">
              <a:lnSpc>
                <a:spcPct val="80000"/>
              </a:lnSpc>
            </a:pPr>
            <a:r>
              <a:rPr lang="en-US" altLang="en-US" sz="3000" dirty="0"/>
              <a:t>Clearly there are many times when godly men have made earnest petition of God, but were </a:t>
            </a:r>
            <a:r>
              <a:rPr lang="en-US" altLang="en-US" sz="3000" b="1" i="1" dirty="0"/>
              <a:t>denied</a:t>
            </a:r>
            <a:r>
              <a:rPr lang="en-US" altLang="en-US" sz="3000" dirty="0"/>
              <a:t> their request:</a:t>
            </a:r>
          </a:p>
          <a:p>
            <a:pPr lvl="1" eaLnBrk="1" hangingPunct="1">
              <a:lnSpc>
                <a:spcPct val="80000"/>
              </a:lnSpc>
            </a:pPr>
            <a:r>
              <a:rPr lang="en-US" altLang="en-US" b="1" dirty="0">
                <a:latin typeface="+mj-lt"/>
              </a:rPr>
              <a:t>2 Samuel 12:15-18 – </a:t>
            </a:r>
            <a:r>
              <a:rPr lang="en-US" b="0" i="1" u="none" strike="noStrike" baseline="0" dirty="0">
                <a:solidFill>
                  <a:srgbClr val="0000FF"/>
                </a:solidFill>
                <a:latin typeface="Cambria" panose="02040503050406030204" pitchFamily="18" charset="0"/>
                <a:ea typeface="Cambria" panose="02040503050406030204" pitchFamily="18" charset="0"/>
              </a:rPr>
              <a:t>Then Nathan went to his house. And the LORD afflicted the child that Uriah's wife bore to David, and he became sick. </a:t>
            </a:r>
            <a:r>
              <a:rPr lang="en-US" b="0" i="1" u="none" strike="noStrike" baseline="30000" dirty="0">
                <a:solidFill>
                  <a:srgbClr val="0000FF"/>
                </a:solidFill>
                <a:latin typeface="Cambria" panose="02040503050406030204" pitchFamily="18" charset="0"/>
                <a:ea typeface="Cambria" panose="02040503050406030204" pitchFamily="18" charset="0"/>
              </a:rPr>
              <a:t>16</a:t>
            </a:r>
            <a:r>
              <a:rPr lang="en-US" b="0" i="1" u="none" strike="noStrike" baseline="0" dirty="0">
                <a:solidFill>
                  <a:srgbClr val="0000FF"/>
                </a:solidFill>
                <a:latin typeface="Cambria" panose="02040503050406030204" pitchFamily="18" charset="0"/>
                <a:ea typeface="Cambria" panose="02040503050406030204" pitchFamily="18" charset="0"/>
              </a:rPr>
              <a:t> </a:t>
            </a:r>
            <a:r>
              <a:rPr lang="en-US" b="1" i="1" u="none" strike="noStrike" baseline="0" dirty="0">
                <a:solidFill>
                  <a:srgbClr val="0000FF"/>
                </a:solidFill>
                <a:latin typeface="Cambria" panose="02040503050406030204" pitchFamily="18" charset="0"/>
                <a:ea typeface="Cambria" panose="02040503050406030204" pitchFamily="18" charset="0"/>
              </a:rPr>
              <a:t>David therefore sought God on behalf of the child</a:t>
            </a:r>
            <a:r>
              <a:rPr lang="en-US" b="0" i="1" u="none" strike="noStrike" baseline="0" dirty="0">
                <a:solidFill>
                  <a:srgbClr val="0000FF"/>
                </a:solidFill>
                <a:latin typeface="Cambria" panose="02040503050406030204" pitchFamily="18" charset="0"/>
                <a:ea typeface="Cambria" panose="02040503050406030204" pitchFamily="18" charset="0"/>
              </a:rPr>
              <a:t>. And David fasted and went in and lay all night on the ground. </a:t>
            </a:r>
            <a:r>
              <a:rPr lang="en-US" b="0" i="1" u="none" strike="noStrike" baseline="30000" dirty="0">
                <a:solidFill>
                  <a:srgbClr val="0000FF"/>
                </a:solidFill>
                <a:latin typeface="Cambria" panose="02040503050406030204" pitchFamily="18" charset="0"/>
                <a:ea typeface="Cambria" panose="02040503050406030204" pitchFamily="18" charset="0"/>
              </a:rPr>
              <a:t>17</a:t>
            </a:r>
            <a:r>
              <a:rPr lang="en-US" b="0" i="1" u="none" strike="noStrike" baseline="0" dirty="0">
                <a:solidFill>
                  <a:srgbClr val="0000FF"/>
                </a:solidFill>
                <a:latin typeface="Cambria" panose="02040503050406030204" pitchFamily="18" charset="0"/>
                <a:ea typeface="Cambria" panose="02040503050406030204" pitchFamily="18" charset="0"/>
              </a:rPr>
              <a:t> And the elders of his house stood beside him, to raise him from the ground, but he would not, nor did he eat food with them. </a:t>
            </a:r>
            <a:r>
              <a:rPr lang="en-US" b="0" i="1" u="none" strike="noStrike" baseline="30000" dirty="0">
                <a:solidFill>
                  <a:srgbClr val="0000FF"/>
                </a:solidFill>
                <a:latin typeface="Cambria" panose="02040503050406030204" pitchFamily="18" charset="0"/>
                <a:ea typeface="Cambria" panose="02040503050406030204" pitchFamily="18" charset="0"/>
              </a:rPr>
              <a:t>18</a:t>
            </a:r>
            <a:r>
              <a:rPr lang="en-US" b="0" i="1" u="none" strike="noStrike" baseline="0" dirty="0">
                <a:solidFill>
                  <a:srgbClr val="0000FF"/>
                </a:solidFill>
                <a:latin typeface="Cambria" panose="02040503050406030204" pitchFamily="18" charset="0"/>
                <a:ea typeface="Cambria" panose="02040503050406030204" pitchFamily="18" charset="0"/>
              </a:rPr>
              <a:t> </a:t>
            </a:r>
            <a:r>
              <a:rPr lang="en-US" b="1" i="1" u="none" strike="noStrike" baseline="0" dirty="0">
                <a:solidFill>
                  <a:srgbClr val="0000FF"/>
                </a:solidFill>
                <a:latin typeface="Cambria" panose="02040503050406030204" pitchFamily="18" charset="0"/>
                <a:ea typeface="Cambria" panose="02040503050406030204" pitchFamily="18" charset="0"/>
              </a:rPr>
              <a:t>On the seventh day the child died</a:t>
            </a:r>
            <a:r>
              <a:rPr lang="en-US" b="0" i="1" u="none" strike="noStrike" baseline="0" dirty="0">
                <a:solidFill>
                  <a:srgbClr val="0000FF"/>
                </a:solidFill>
                <a:latin typeface="Cambria" panose="02040503050406030204" pitchFamily="18" charset="0"/>
                <a:ea typeface="Cambria" panose="02040503050406030204" pitchFamily="18" charset="0"/>
              </a:rPr>
              <a:t>…</a:t>
            </a:r>
            <a:endParaRPr lang="en-US" altLang="en-US" b="1" i="1" dirty="0">
              <a:solidFill>
                <a:srgbClr val="0000FF"/>
              </a:solidFill>
              <a:latin typeface="Cambria" panose="02040503050406030204" pitchFamily="18" charset="0"/>
              <a:ea typeface="Cambria" panose="02040503050406030204" pitchFamily="18" charset="0"/>
            </a:endParaRPr>
          </a:p>
          <a:p>
            <a:pPr lvl="1" eaLnBrk="1" hangingPunct="1">
              <a:lnSpc>
                <a:spcPct val="80000"/>
              </a:lnSpc>
            </a:pPr>
            <a:r>
              <a:rPr lang="en-US" altLang="en-US" b="1" dirty="0">
                <a:latin typeface="+mj-lt"/>
              </a:rPr>
              <a:t>2 Corinthians 12:7-9 – </a:t>
            </a:r>
            <a:r>
              <a:rPr lang="en-US" b="0" i="1" u="none" strike="noStrike" baseline="0" dirty="0">
                <a:solidFill>
                  <a:srgbClr val="0000FF"/>
                </a:solidFill>
                <a:latin typeface="Cambria" panose="02040503050406030204" pitchFamily="18" charset="0"/>
                <a:ea typeface="Cambria" panose="02040503050406030204" pitchFamily="18" charset="0"/>
              </a:rPr>
              <a:t>So to keep me [the apostle Paul] from becoming conceited because of the surpassing greatness of the revelations, a thorn was given me in the flesh, a messenger of Satan to harass me, to keep me from becoming conceited. </a:t>
            </a:r>
            <a:r>
              <a:rPr lang="en-US" b="0" i="1" u="none" strike="noStrike" baseline="30000" dirty="0">
                <a:solidFill>
                  <a:srgbClr val="0000FF"/>
                </a:solidFill>
                <a:latin typeface="Cambria" panose="02040503050406030204" pitchFamily="18" charset="0"/>
                <a:ea typeface="Cambria" panose="02040503050406030204" pitchFamily="18" charset="0"/>
              </a:rPr>
              <a:t>8</a:t>
            </a:r>
            <a:r>
              <a:rPr lang="en-US" b="0" i="1" u="none" strike="noStrike" baseline="0" dirty="0">
                <a:solidFill>
                  <a:srgbClr val="0000FF"/>
                </a:solidFill>
                <a:latin typeface="Cambria" panose="02040503050406030204" pitchFamily="18" charset="0"/>
                <a:ea typeface="Cambria" panose="02040503050406030204" pitchFamily="18" charset="0"/>
              </a:rPr>
              <a:t> </a:t>
            </a:r>
            <a:r>
              <a:rPr lang="en-US" b="1" i="1" u="none" strike="noStrike" baseline="0" dirty="0">
                <a:solidFill>
                  <a:srgbClr val="0000FF"/>
                </a:solidFill>
                <a:latin typeface="Cambria" panose="02040503050406030204" pitchFamily="18" charset="0"/>
                <a:ea typeface="Cambria" panose="02040503050406030204" pitchFamily="18" charset="0"/>
              </a:rPr>
              <a:t>Three times I pleaded with the Lord about this</a:t>
            </a:r>
            <a:r>
              <a:rPr lang="en-US" b="0" i="1" u="none" strike="noStrike" baseline="0" dirty="0">
                <a:solidFill>
                  <a:srgbClr val="0000FF"/>
                </a:solidFill>
                <a:latin typeface="Cambria" panose="02040503050406030204" pitchFamily="18" charset="0"/>
                <a:ea typeface="Cambria" panose="02040503050406030204" pitchFamily="18" charset="0"/>
              </a:rPr>
              <a:t>, that it should leave me. </a:t>
            </a:r>
            <a:r>
              <a:rPr lang="en-US" b="0" i="1" u="none" strike="noStrike" baseline="30000" dirty="0">
                <a:solidFill>
                  <a:srgbClr val="0000FF"/>
                </a:solidFill>
                <a:latin typeface="Cambria" panose="02040503050406030204" pitchFamily="18" charset="0"/>
                <a:ea typeface="Cambria" panose="02040503050406030204" pitchFamily="18" charset="0"/>
              </a:rPr>
              <a:t>9</a:t>
            </a:r>
            <a:r>
              <a:rPr lang="en-US" b="0" i="1" u="none" strike="noStrike" baseline="0" dirty="0">
                <a:solidFill>
                  <a:srgbClr val="0000FF"/>
                </a:solidFill>
                <a:latin typeface="Cambria" panose="02040503050406030204" pitchFamily="18" charset="0"/>
                <a:ea typeface="Cambria" panose="02040503050406030204" pitchFamily="18" charset="0"/>
              </a:rPr>
              <a:t> But he said to me, “</a:t>
            </a:r>
            <a:r>
              <a:rPr lang="en-US" b="1" i="1" u="none" strike="noStrike" baseline="0" dirty="0">
                <a:solidFill>
                  <a:srgbClr val="0000FF"/>
                </a:solidFill>
                <a:latin typeface="Cambria" panose="02040503050406030204" pitchFamily="18" charset="0"/>
                <a:ea typeface="Cambria" panose="02040503050406030204" pitchFamily="18" charset="0"/>
              </a:rPr>
              <a:t>My grace is sufficient for you</a:t>
            </a:r>
            <a:r>
              <a:rPr lang="en-US" b="0" i="1" u="none" strike="noStrike" baseline="0" dirty="0">
                <a:solidFill>
                  <a:srgbClr val="0000FF"/>
                </a:solidFill>
                <a:latin typeface="Cambria" panose="02040503050406030204" pitchFamily="18" charset="0"/>
                <a:ea typeface="Cambria" panose="02040503050406030204" pitchFamily="18" charset="0"/>
              </a:rPr>
              <a:t>, for my power is made perfect in weakness.” Therefore I will boast all the more gladly of my weaknesses, so that the power of Christ may rest upon me</a:t>
            </a:r>
            <a:r>
              <a:rPr lang="en-US" b="0" i="0" u="none" strike="noStrike" baseline="0" dirty="0">
                <a:latin typeface="Arial" panose="020B0604020202020204" pitchFamily="34" charset="0"/>
              </a:rPr>
              <a:t>.</a:t>
            </a:r>
            <a:endParaRPr lang="en-US" altLang="en-US" i="1" dirty="0">
              <a:solidFill>
                <a:srgbClr val="0000FF"/>
              </a:solidFill>
              <a:latin typeface="Cambria" panose="02040503050406030204" pitchFamily="18" charset="0"/>
              <a:ea typeface="Cambria" panose="02040503050406030204" pitchFamily="18" charset="0"/>
            </a:endParaRPr>
          </a:p>
          <a:p>
            <a:pPr lvl="1" eaLnBrk="1" hangingPunct="1">
              <a:lnSpc>
                <a:spcPct val="80000"/>
              </a:lnSpc>
            </a:pPr>
            <a:r>
              <a:rPr lang="en-US" altLang="en-US" b="1" dirty="0">
                <a:latin typeface="+mj-lt"/>
              </a:rPr>
              <a:t>Matthew 26:39 –</a:t>
            </a:r>
            <a:r>
              <a:rPr lang="en-US" altLang="en-US" b="1" i="1" dirty="0">
                <a:latin typeface="+mj-lt"/>
              </a:rPr>
              <a:t> </a:t>
            </a:r>
            <a:r>
              <a:rPr lang="en-US" b="0" i="1" u="none" strike="noStrike" baseline="0" dirty="0">
                <a:solidFill>
                  <a:srgbClr val="0000FF"/>
                </a:solidFill>
                <a:latin typeface="Cambria" panose="02040503050406030204" pitchFamily="18" charset="0"/>
                <a:ea typeface="Cambria" panose="02040503050406030204" pitchFamily="18" charset="0"/>
              </a:rPr>
              <a:t>And going a little farther he [Jesus] fell on his face and prayed, saying, “My Father, if it be possible, let this cup pass from me; nevertheless, not as I will, but as you will.”</a:t>
            </a:r>
            <a:endParaRPr lang="en-US" altLang="en-US" b="1" i="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1088654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59606"/>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4"/>
            <a:ext cx="8229600" cy="5747378"/>
          </a:xfrm>
        </p:spPr>
        <p:txBody>
          <a:bodyPr>
            <a:normAutofit fontScale="92500" lnSpcReduction="10000"/>
          </a:bodyPr>
          <a:lstStyle/>
          <a:p>
            <a:pPr eaLnBrk="1" hangingPunct="1">
              <a:lnSpc>
                <a:spcPct val="80000"/>
              </a:lnSpc>
            </a:pPr>
            <a:r>
              <a:rPr lang="en-US" altLang="en-US" dirty="0"/>
              <a:t>God does whatever He pleases, and will not make Himself a slave to </a:t>
            </a:r>
            <a:r>
              <a:rPr lang="en-US" altLang="en-US" b="1" i="1" dirty="0"/>
              <a:t>anyone</a:t>
            </a:r>
            <a:r>
              <a:rPr lang="en-US" altLang="en-US" dirty="0"/>
              <a:t>, regardless of what conditions are met!</a:t>
            </a:r>
          </a:p>
          <a:p>
            <a:pPr lvl="1">
              <a:lnSpc>
                <a:spcPct val="80000"/>
              </a:lnSpc>
            </a:pPr>
            <a:r>
              <a:rPr lang="en-US" altLang="en-US" b="1" dirty="0">
                <a:latin typeface="+mj-lt"/>
              </a:rPr>
              <a:t>Daniel 4:35 – </a:t>
            </a:r>
            <a:r>
              <a:rPr lang="en-US" i="1" dirty="0">
                <a:solidFill>
                  <a:srgbClr val="0000FF"/>
                </a:solidFill>
                <a:latin typeface="Cambria" panose="02040503050406030204" pitchFamily="18" charset="0"/>
                <a:ea typeface="Cambria" panose="02040503050406030204" pitchFamily="18" charset="0"/>
              </a:rPr>
              <a:t>All the peoples of the earth are regarded as nothing. </a:t>
            </a:r>
            <a:r>
              <a:rPr lang="en-US" b="1" i="1" dirty="0">
                <a:solidFill>
                  <a:srgbClr val="0000FF"/>
                </a:solidFill>
                <a:latin typeface="Cambria" panose="02040503050406030204" pitchFamily="18" charset="0"/>
                <a:ea typeface="Cambria" panose="02040503050406030204" pitchFamily="18" charset="0"/>
              </a:rPr>
              <a:t>He does as he pleases </a:t>
            </a:r>
            <a:r>
              <a:rPr lang="en-US" i="1" dirty="0">
                <a:solidFill>
                  <a:srgbClr val="0000FF"/>
                </a:solidFill>
                <a:latin typeface="Cambria" panose="02040503050406030204" pitchFamily="18" charset="0"/>
                <a:ea typeface="Cambria" panose="02040503050406030204" pitchFamily="18" charset="0"/>
              </a:rPr>
              <a:t>with the powers of heaven and the peoples of the earth. </a:t>
            </a:r>
            <a:r>
              <a:rPr lang="en-US" b="1" i="1" dirty="0">
                <a:solidFill>
                  <a:srgbClr val="0000FF"/>
                </a:solidFill>
                <a:latin typeface="Cambria" panose="02040503050406030204" pitchFamily="18" charset="0"/>
                <a:ea typeface="Cambria" panose="02040503050406030204" pitchFamily="18" charset="0"/>
              </a:rPr>
              <a:t>No one can </a:t>
            </a:r>
            <a:r>
              <a:rPr lang="en-US" i="1" dirty="0">
                <a:solidFill>
                  <a:srgbClr val="0000FF"/>
                </a:solidFill>
                <a:latin typeface="Cambria" panose="02040503050406030204" pitchFamily="18" charset="0"/>
                <a:ea typeface="Cambria" panose="02040503050406030204" pitchFamily="18" charset="0"/>
              </a:rPr>
              <a:t>hold back his hand or </a:t>
            </a:r>
            <a:r>
              <a:rPr lang="en-US" b="1" i="1" dirty="0">
                <a:solidFill>
                  <a:srgbClr val="0000FF"/>
                </a:solidFill>
                <a:latin typeface="Cambria" panose="02040503050406030204" pitchFamily="18" charset="0"/>
                <a:ea typeface="Cambria" panose="02040503050406030204" pitchFamily="18" charset="0"/>
              </a:rPr>
              <a:t>say to him: “What have you done?” </a:t>
            </a:r>
            <a:r>
              <a:rPr lang="en-US" dirty="0">
                <a:ea typeface="Cambria" panose="02040503050406030204" pitchFamily="18" charset="0"/>
              </a:rPr>
              <a:t>(NIV)</a:t>
            </a:r>
            <a:endParaRPr lang="en-US" altLang="en-US" b="1" dirty="0">
              <a:ea typeface="Cambria" panose="02040503050406030204" pitchFamily="18" charset="0"/>
            </a:endParaRPr>
          </a:p>
          <a:p>
            <a:pPr lvl="1" eaLnBrk="1" hangingPunct="1">
              <a:lnSpc>
                <a:spcPct val="80000"/>
              </a:lnSpc>
            </a:pPr>
            <a:r>
              <a:rPr lang="en-US" altLang="en-US" b="1" dirty="0">
                <a:latin typeface="+mj-lt"/>
              </a:rPr>
              <a:t>Psalm 115:3 – </a:t>
            </a:r>
            <a:r>
              <a:rPr lang="en-US" altLang="en-US" i="1" dirty="0">
                <a:solidFill>
                  <a:srgbClr val="0000FF"/>
                </a:solidFill>
                <a:latin typeface="Cambria" panose="02040503050406030204" pitchFamily="18" charset="0"/>
                <a:ea typeface="Cambria" panose="02040503050406030204" pitchFamily="18" charset="0"/>
              </a:rPr>
              <a:t>O</a:t>
            </a:r>
            <a:r>
              <a:rPr lang="en-US" i="1" u="none" strike="noStrike" baseline="0" dirty="0">
                <a:solidFill>
                  <a:srgbClr val="0000FF"/>
                </a:solidFill>
                <a:latin typeface="Cambria" panose="02040503050406030204" pitchFamily="18" charset="0"/>
                <a:ea typeface="Cambria" panose="02040503050406030204" pitchFamily="18" charset="0"/>
              </a:rPr>
              <a:t>ur</a:t>
            </a:r>
            <a:r>
              <a:rPr lang="en-US" b="0" i="1" u="none" strike="noStrike" baseline="0" dirty="0">
                <a:solidFill>
                  <a:srgbClr val="0000FF"/>
                </a:solidFill>
                <a:latin typeface="Cambria" panose="02040503050406030204" pitchFamily="18" charset="0"/>
                <a:ea typeface="Cambria" panose="02040503050406030204" pitchFamily="18" charset="0"/>
              </a:rPr>
              <a:t> God is in the heavens; </a:t>
            </a:r>
            <a:r>
              <a:rPr lang="en-US" b="1" i="1" u="none" strike="noStrike" baseline="0" dirty="0">
                <a:solidFill>
                  <a:srgbClr val="0000FF"/>
                </a:solidFill>
                <a:latin typeface="Cambria" panose="02040503050406030204" pitchFamily="18" charset="0"/>
                <a:ea typeface="Cambria" panose="02040503050406030204" pitchFamily="18" charset="0"/>
              </a:rPr>
              <a:t>he does all that he pleases</a:t>
            </a:r>
            <a:r>
              <a:rPr lang="en-US" b="0" i="1" u="none" strike="noStrike" baseline="0" dirty="0">
                <a:solidFill>
                  <a:srgbClr val="0000FF"/>
                </a:solidFill>
                <a:latin typeface="Cambria" panose="02040503050406030204" pitchFamily="18" charset="0"/>
                <a:ea typeface="Cambria" panose="02040503050406030204" pitchFamily="18" charset="0"/>
              </a:rPr>
              <a:t>.</a:t>
            </a:r>
            <a:endParaRPr lang="en-US" altLang="en-US" b="1" i="1" dirty="0">
              <a:solidFill>
                <a:srgbClr val="000066"/>
              </a:solidFill>
              <a:latin typeface="Times New Roman" panose="02020603050405020304" pitchFamily="18" charset="0"/>
            </a:endParaRPr>
          </a:p>
          <a:p>
            <a:pPr eaLnBrk="1" hangingPunct="1">
              <a:lnSpc>
                <a:spcPct val="80000"/>
              </a:lnSpc>
            </a:pPr>
            <a:r>
              <a:rPr lang="en-US" altLang="en-US" dirty="0"/>
              <a:t>Furthermore, all that God does must </a:t>
            </a:r>
            <a:r>
              <a:rPr lang="en-US" altLang="en-US" b="1" i="1" dirty="0"/>
              <a:t>ultimately</a:t>
            </a:r>
            <a:r>
              <a:rPr lang="en-US" altLang="en-US" dirty="0"/>
              <a:t> be for </a:t>
            </a:r>
            <a:r>
              <a:rPr lang="en-US" altLang="en-US" b="1" i="1" dirty="0"/>
              <a:t>His glory </a:t>
            </a:r>
            <a:r>
              <a:rPr lang="en-US" altLang="en-US" dirty="0"/>
              <a:t>and for the (ultimate) good of His people :</a:t>
            </a:r>
          </a:p>
          <a:p>
            <a:pPr lvl="1" eaLnBrk="1" hangingPunct="1">
              <a:lnSpc>
                <a:spcPct val="80000"/>
              </a:lnSpc>
            </a:pPr>
            <a:r>
              <a:rPr lang="en-US" altLang="en-US" b="1" dirty="0">
                <a:latin typeface="+mj-lt"/>
              </a:rPr>
              <a:t>Romans 11:36 – </a:t>
            </a:r>
            <a:r>
              <a:rPr lang="en-US" b="0" i="1" u="none" strike="noStrike" baseline="0" dirty="0">
                <a:solidFill>
                  <a:srgbClr val="0000FF"/>
                </a:solidFill>
                <a:latin typeface="Cambria" panose="02040503050406030204" pitchFamily="18" charset="0"/>
                <a:ea typeface="Cambria" panose="02040503050406030204" pitchFamily="18" charset="0"/>
              </a:rPr>
              <a:t>For from him and through him and to him are all things. To him be glory forever. Amen.</a:t>
            </a:r>
            <a:endParaRPr lang="en-US" altLang="en-US" b="1" i="1" dirty="0">
              <a:solidFill>
                <a:srgbClr val="000066"/>
              </a:solidFill>
              <a:latin typeface="Times New Roman" panose="02020603050405020304" pitchFamily="18" charset="0"/>
            </a:endParaRPr>
          </a:p>
          <a:p>
            <a:pPr lvl="1" eaLnBrk="1" hangingPunct="1">
              <a:lnSpc>
                <a:spcPct val="80000"/>
              </a:lnSpc>
            </a:pPr>
            <a:r>
              <a:rPr lang="en-US" altLang="en-US" b="1" dirty="0">
                <a:latin typeface="+mj-lt"/>
              </a:rPr>
              <a:t>Romans 8:28 – </a:t>
            </a:r>
            <a:r>
              <a:rPr lang="en-US" b="0" i="1" u="none" strike="noStrike" baseline="0" dirty="0">
                <a:solidFill>
                  <a:srgbClr val="0000FF"/>
                </a:solidFill>
                <a:latin typeface="Cambria" panose="02040503050406030204" pitchFamily="18" charset="0"/>
                <a:ea typeface="Cambria" panose="02040503050406030204" pitchFamily="18" charset="0"/>
              </a:rPr>
              <a:t>And we know that for those who love God all things work together for good, for those who are called according to his purpose.</a:t>
            </a:r>
            <a:endParaRPr lang="en-US" altLang="en-US" b="1" i="1" dirty="0">
              <a:solidFill>
                <a:srgbClr val="000066"/>
              </a:solidFill>
              <a:latin typeface="Times New Roman" panose="02020603050405020304" pitchFamily="18" charset="0"/>
            </a:endParaRPr>
          </a:p>
          <a:p>
            <a:pPr eaLnBrk="1" hangingPunct="1">
              <a:lnSpc>
                <a:spcPct val="80000"/>
              </a:lnSpc>
            </a:pPr>
            <a:r>
              <a:rPr lang="en-US" altLang="en-US" dirty="0"/>
              <a:t>Therefore, if our request does not ultimately glorify God or result in what is ultimately best for us as Christians, God will not grant it!</a:t>
            </a:r>
          </a:p>
        </p:txBody>
      </p:sp>
    </p:spTree>
    <p:extLst>
      <p:ext uri="{BB962C8B-B14F-4D97-AF65-F5344CB8AC3E}">
        <p14:creationId xmlns:p14="http://schemas.microsoft.com/office/powerpoint/2010/main" val="1515749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59606"/>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4"/>
            <a:ext cx="8229600" cy="5747378"/>
          </a:xfrm>
        </p:spPr>
        <p:txBody>
          <a:bodyPr>
            <a:normAutofit/>
          </a:bodyPr>
          <a:lstStyle/>
          <a:p>
            <a:pPr eaLnBrk="1" hangingPunct="1">
              <a:lnSpc>
                <a:spcPct val="90000"/>
              </a:lnSpc>
            </a:pPr>
            <a:r>
              <a:rPr lang="en-US" altLang="en-US" sz="2800" dirty="0"/>
              <a:t>So what does John mean we he says that we receive from God “</a:t>
            </a:r>
            <a:r>
              <a:rPr lang="en-US" sz="2800" b="1" i="1" dirty="0">
                <a:solidFill>
                  <a:srgbClr val="0000FF"/>
                </a:solidFill>
                <a:latin typeface="Cambria" panose="02040503050406030204" pitchFamily="18" charset="0"/>
                <a:ea typeface="Cambria" panose="02040503050406030204" pitchFamily="18" charset="0"/>
              </a:rPr>
              <a:t>whatever</a:t>
            </a:r>
            <a:r>
              <a:rPr lang="en-US" sz="2800" i="1" dirty="0">
                <a:solidFill>
                  <a:srgbClr val="0000FF"/>
                </a:solidFill>
                <a:latin typeface="Cambria" panose="02040503050406030204" pitchFamily="18" charset="0"/>
                <a:ea typeface="Cambria" panose="02040503050406030204" pitchFamily="18" charset="0"/>
              </a:rPr>
              <a:t> we ask</a:t>
            </a:r>
            <a:r>
              <a:rPr lang="en-US" altLang="en-US" sz="2800" dirty="0"/>
              <a:t>”?</a:t>
            </a:r>
          </a:p>
          <a:p>
            <a:pPr eaLnBrk="1" hangingPunct="1">
              <a:lnSpc>
                <a:spcPct val="90000"/>
              </a:lnSpc>
            </a:pPr>
            <a:r>
              <a:rPr lang="en-US" altLang="en-US" sz="2800" dirty="0"/>
              <a:t>If we examine the context we find:</a:t>
            </a:r>
          </a:p>
          <a:p>
            <a:pPr lvl="1" eaLnBrk="1" hangingPunct="1">
              <a:lnSpc>
                <a:spcPct val="90000"/>
              </a:lnSpc>
            </a:pPr>
            <a:r>
              <a:rPr lang="en-US" altLang="en-US" sz="2400" dirty="0"/>
              <a:t>We are exhorted to give to our brothers who are in need, just as Christ provided for our need in a sacrificial way (3:16)</a:t>
            </a:r>
          </a:p>
          <a:p>
            <a:pPr lvl="1" eaLnBrk="1" hangingPunct="1">
              <a:lnSpc>
                <a:spcPct val="90000"/>
              </a:lnSpc>
            </a:pPr>
            <a:r>
              <a:rPr lang="en-US" altLang="en-US" sz="2400" dirty="0"/>
              <a:t>John tells us that if we are confident that we have been faithful to love our brothers in this way, then we will be confident that God will meet </a:t>
            </a:r>
            <a:r>
              <a:rPr lang="en-US" altLang="en-US" sz="2400" b="1" i="1" dirty="0"/>
              <a:t>our</a:t>
            </a:r>
            <a:r>
              <a:rPr lang="en-US" altLang="en-US" sz="2400" dirty="0"/>
              <a:t> needs when we ask Him to because:</a:t>
            </a:r>
          </a:p>
          <a:p>
            <a:pPr lvl="2" eaLnBrk="1" hangingPunct="1">
              <a:lnSpc>
                <a:spcPct val="90000"/>
              </a:lnSpc>
            </a:pPr>
            <a:r>
              <a:rPr lang="en-US" altLang="en-US" sz="2000" dirty="0"/>
              <a:t>We know that He loves and cares for us in the same way that we love and care for our brothers, since, in giving to our brothers, we bear the fruit of God’s Spirit.</a:t>
            </a:r>
          </a:p>
          <a:p>
            <a:pPr lvl="2" eaLnBrk="1" hangingPunct="1">
              <a:lnSpc>
                <a:spcPct val="90000"/>
              </a:lnSpc>
            </a:pPr>
            <a:r>
              <a:rPr lang="en-US" altLang="en-US" sz="2000" dirty="0"/>
              <a:t>We know that God has </a:t>
            </a:r>
            <a:r>
              <a:rPr lang="en-US" altLang="en-US" sz="2000" b="1" i="1" dirty="0"/>
              <a:t>already</a:t>
            </a:r>
            <a:r>
              <a:rPr lang="en-US" altLang="en-US" sz="2000" dirty="0"/>
              <a:t> made the </a:t>
            </a:r>
            <a:r>
              <a:rPr lang="en-US" altLang="en-US" sz="2000" b="1" i="1" dirty="0"/>
              <a:t>ultimate</a:t>
            </a:r>
            <a:r>
              <a:rPr lang="en-US" altLang="en-US" sz="2000" dirty="0"/>
              <a:t> sacrifice in giving us His Son. Providing for our other needs is </a:t>
            </a:r>
            <a:r>
              <a:rPr lang="en-US" altLang="en-US" sz="2000" b="1" i="1" dirty="0"/>
              <a:t>easy</a:t>
            </a:r>
            <a:r>
              <a:rPr lang="en-US" altLang="en-US" sz="2000" dirty="0"/>
              <a:t> in comparison (cf. Romans 8:32)</a:t>
            </a:r>
          </a:p>
        </p:txBody>
      </p:sp>
    </p:spTree>
    <p:extLst>
      <p:ext uri="{BB962C8B-B14F-4D97-AF65-F5344CB8AC3E}">
        <p14:creationId xmlns:p14="http://schemas.microsoft.com/office/powerpoint/2010/main" val="32714619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59606"/>
          </a:xfrm>
        </p:spPr>
        <p:txBody>
          <a:bodyPr vert="horz" lIns="91440" tIns="45720" rIns="91440" bIns="45720" rtlCol="0" anchor="t">
            <a:noAutofit/>
          </a:bodyPr>
          <a:lstStyle/>
          <a:p>
            <a:pPr>
              <a:lnSpc>
                <a:spcPct val="90000"/>
              </a:lnSpc>
            </a:pPr>
            <a:r>
              <a:rPr lang="en-US" sz="3200" i="1" dirty="0">
                <a:solidFill>
                  <a:srgbClr val="0000FF"/>
                </a:solidFill>
                <a:latin typeface="Cambria" panose="02040503050406030204" pitchFamily="18" charset="0"/>
                <a:ea typeface="Cambria" panose="02040503050406030204" pitchFamily="18" charset="0"/>
              </a:rPr>
              <a:t>…whatever we ask we receive from him, because we keep his commandments and do what pleases him.</a:t>
            </a:r>
            <a:endParaRPr lang="en-US" sz="3200" b="1" dirty="0">
              <a:ln w="6600">
                <a:noFill/>
                <a:prstDash val="solid"/>
              </a:ln>
              <a:solidFill>
                <a:srgbClr val="0000FF"/>
              </a:solidFill>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10624"/>
            <a:ext cx="8229600" cy="5747378"/>
          </a:xfrm>
        </p:spPr>
        <p:txBody>
          <a:bodyPr>
            <a:normAutofit/>
          </a:bodyPr>
          <a:lstStyle/>
          <a:p>
            <a:pPr eaLnBrk="1" hangingPunct="1"/>
            <a:r>
              <a:rPr lang="en-US" altLang="en-US" sz="3600" dirty="0"/>
              <a:t>Bear in mind also:</a:t>
            </a:r>
          </a:p>
          <a:p>
            <a:pPr lvl="1" eaLnBrk="1" hangingPunct="1"/>
            <a:r>
              <a:rPr lang="en-US" altLang="en-US" sz="3200" dirty="0"/>
              <a:t>While God may deny us </a:t>
            </a:r>
            <a:r>
              <a:rPr lang="en-US" altLang="en-US" sz="3200" b="1" i="1" dirty="0"/>
              <a:t>some</a:t>
            </a:r>
            <a:r>
              <a:rPr lang="en-US" altLang="en-US" sz="3200" dirty="0"/>
              <a:t> of the things we request of Him – He </a:t>
            </a:r>
            <a:r>
              <a:rPr lang="en-US" altLang="en-US" sz="3200" b="1" i="1" dirty="0"/>
              <a:t>does</a:t>
            </a:r>
            <a:r>
              <a:rPr lang="en-US" altLang="en-US" sz="3200" dirty="0"/>
              <a:t> give us </a:t>
            </a:r>
            <a:r>
              <a:rPr lang="en-US" altLang="en-US" sz="3200" b="1" i="1" dirty="0"/>
              <a:t>many</a:t>
            </a:r>
            <a:r>
              <a:rPr lang="en-US" altLang="en-US" sz="3200" dirty="0"/>
              <a:t> of the things that we ask for and often in the most astonishing ways!</a:t>
            </a:r>
          </a:p>
          <a:p>
            <a:pPr lvl="1" eaLnBrk="1" hangingPunct="1"/>
            <a:r>
              <a:rPr lang="en-US" altLang="en-US" sz="3200" dirty="0"/>
              <a:t> When God does not </a:t>
            </a:r>
            <a:r>
              <a:rPr lang="en-US" altLang="en-US" sz="3200" b="1" i="1" dirty="0"/>
              <a:t>immediately</a:t>
            </a:r>
            <a:r>
              <a:rPr lang="en-US" altLang="en-US" sz="3200" dirty="0"/>
              <a:t> give us what we ask for, remember:</a:t>
            </a:r>
          </a:p>
          <a:p>
            <a:pPr lvl="2" eaLnBrk="1" hangingPunct="1"/>
            <a:r>
              <a:rPr lang="en-US" altLang="en-US" sz="2800" dirty="0"/>
              <a:t>He is all-wise and knows what is best – we don’t!</a:t>
            </a:r>
          </a:p>
          <a:p>
            <a:pPr lvl="2" eaLnBrk="1" hangingPunct="1"/>
            <a:r>
              <a:rPr lang="en-US" altLang="en-US" sz="2800" dirty="0"/>
              <a:t>He may be delaying for reasons unknown to us.</a:t>
            </a:r>
          </a:p>
        </p:txBody>
      </p:sp>
    </p:spTree>
    <p:extLst>
      <p:ext uri="{BB962C8B-B14F-4D97-AF65-F5344CB8AC3E}">
        <p14:creationId xmlns:p14="http://schemas.microsoft.com/office/powerpoint/2010/main" val="2252047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01329"/>
            <a:ext cx="8213902" cy="5056671"/>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And this is his commandment, that we believe in the name of his Son Jesus Christ and love one another, just as he has commanded us.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74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lnSpc>
                <a:spcPct val="80000"/>
              </a:lnSpc>
              <a:spcBef>
                <a:spcPts val="0"/>
              </a:spcBef>
              <a:defRPr/>
            </a:pPr>
            <a:r>
              <a:rPr lang="en-US" sz="2800" dirty="0">
                <a:solidFill>
                  <a:srgbClr val="000000"/>
                </a:solidFill>
                <a:latin typeface="Calibri" panose="020F0502020204030204" pitchFamily="34" charset="0"/>
                <a:ea typeface="Cambria" panose="02040503050406030204" pitchFamily="18" charset="0"/>
                <a:cs typeface="Calibri" panose="020F0502020204030204" pitchFamily="34" charset="0"/>
              </a:rPr>
              <a:t>To “</a:t>
            </a:r>
            <a:r>
              <a:rPr lang="en-US" sz="2800" i="1" dirty="0">
                <a:solidFill>
                  <a:srgbClr val="0000FF"/>
                </a:solidFill>
                <a:latin typeface="Cambria" panose="02040503050406030204" pitchFamily="18" charset="0"/>
                <a:ea typeface="Cambria" panose="02040503050406030204" pitchFamily="18" charset="0"/>
              </a:rPr>
              <a:t>believe in the name </a:t>
            </a:r>
            <a:r>
              <a:rPr lang="en-US" sz="2800" dirty="0">
                <a:solidFill>
                  <a:srgbClr val="000000"/>
                </a:solidFill>
                <a:latin typeface="Calibri" panose="020F0502020204030204" pitchFamily="34" charset="0"/>
                <a:ea typeface="Cambria" panose="02040503050406030204" pitchFamily="18" charset="0"/>
                <a:cs typeface="Calibri" panose="020F0502020204030204" pitchFamily="34" charset="0"/>
              </a:rPr>
              <a:t>” is the same as believing in the person. To believe in the name of Jesus Christ involves total commitment and obedience to him and this always involves doing what he commanded, “</a:t>
            </a:r>
            <a:r>
              <a:rPr lang="en-US" sz="2800" i="1" dirty="0">
                <a:solidFill>
                  <a:srgbClr val="0000FF"/>
                </a:solidFill>
                <a:latin typeface="Cambria" panose="02040503050406030204" pitchFamily="18" charset="0"/>
                <a:ea typeface="Cambria" panose="02040503050406030204" pitchFamily="18" charset="0"/>
              </a:rPr>
              <a:t>to love one another</a:t>
            </a:r>
            <a:r>
              <a:rPr lang="en-US" sz="2800" dirty="0">
                <a:solidFill>
                  <a:srgbClr val="000000"/>
                </a:solidFill>
                <a:latin typeface="Calibri" panose="020F0502020204030204" pitchFamily="34" charset="0"/>
                <a:ea typeface="Cambria" panose="02040503050406030204" pitchFamily="18" charset="0"/>
                <a:cs typeface="Calibri" panose="020F0502020204030204" pitchFamily="34" charset="0"/>
              </a:rPr>
              <a:t>.”</a:t>
            </a:r>
            <a:b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b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20930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03071"/>
            <a:ext cx="8213902" cy="5354930"/>
          </a:xfrm>
        </p:spPr>
        <p:txBody>
          <a:bodyPr>
            <a:normAutofit fontScale="85000" lnSpcReduction="20000"/>
          </a:bodyPr>
          <a:lstStyle/>
          <a:p>
            <a:pPr algn="l" rtl="0"/>
            <a:r>
              <a:rPr lang="en-US" sz="2800" i="1" baseline="30000" dirty="0">
                <a:latin typeface="Cambria" panose="02040503050406030204" pitchFamily="18" charset="0"/>
                <a:ea typeface="Cambria" panose="02040503050406030204" pitchFamily="18" charset="0"/>
              </a:rPr>
              <a:t>16</a:t>
            </a:r>
            <a:r>
              <a:rPr lang="en-US" sz="2800"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800" i="1" baseline="30000" dirty="0">
                <a:latin typeface="Cambria" panose="02040503050406030204" pitchFamily="18" charset="0"/>
                <a:ea typeface="Cambria" panose="02040503050406030204" pitchFamily="18" charset="0"/>
              </a:rPr>
              <a:t>17</a:t>
            </a:r>
            <a:r>
              <a:rPr lang="en-US" sz="2800"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800" i="1" baseline="30000" dirty="0">
                <a:latin typeface="Cambria" panose="02040503050406030204" pitchFamily="18" charset="0"/>
                <a:ea typeface="Cambria" panose="02040503050406030204" pitchFamily="18" charset="0"/>
              </a:rPr>
              <a:t>18</a:t>
            </a:r>
            <a:r>
              <a:rPr lang="en-US" sz="2800"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sz="2800" i="1" baseline="30000" dirty="0">
                <a:latin typeface="Cambria" panose="02040503050406030204" pitchFamily="18" charset="0"/>
                <a:ea typeface="Cambria" panose="02040503050406030204" pitchFamily="18" charset="0"/>
              </a:rPr>
              <a:t>19</a:t>
            </a:r>
            <a:r>
              <a:rPr lang="en-US" sz="2800"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sz="2800" i="1" baseline="30000" dirty="0">
                <a:latin typeface="Cambria" panose="02040503050406030204" pitchFamily="18" charset="0"/>
                <a:ea typeface="Cambria" panose="02040503050406030204" pitchFamily="18" charset="0"/>
              </a:rPr>
              <a:t>20</a:t>
            </a:r>
            <a:r>
              <a:rPr lang="en-US" sz="2800"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sz="2800" i="1" baseline="30000" dirty="0">
                <a:latin typeface="Cambria" panose="02040503050406030204" pitchFamily="18" charset="0"/>
                <a:ea typeface="Cambria" panose="02040503050406030204" pitchFamily="18" charset="0"/>
              </a:rPr>
              <a:t>21</a:t>
            </a:r>
            <a:r>
              <a:rPr lang="en-US" sz="2800" i="1" dirty="0">
                <a:solidFill>
                  <a:srgbClr val="0000FF"/>
                </a:solidFill>
                <a:latin typeface="Cambria" panose="02040503050406030204" pitchFamily="18" charset="0"/>
                <a:ea typeface="Cambria" panose="02040503050406030204" pitchFamily="18" charset="0"/>
              </a:rPr>
              <a:t> Beloved, if our heart does not condemn us, we have confidence before God;</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22</a:t>
            </a:r>
            <a:r>
              <a:rPr lang="en-US" sz="2800"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sz="2800" i="1" baseline="30000" dirty="0">
                <a:latin typeface="Cambria" panose="02040503050406030204" pitchFamily="18" charset="0"/>
                <a:ea typeface="Cambria" panose="02040503050406030204" pitchFamily="18" charset="0"/>
              </a:rPr>
              <a:t>23</a:t>
            </a:r>
            <a:r>
              <a:rPr lang="en-US" sz="2800"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a:t>
            </a:r>
            <a:r>
              <a:rPr lang="en-US" sz="2800" i="1" dirty="0">
                <a:solidFill>
                  <a:srgbClr val="FF0000"/>
                </a:solidFill>
                <a:latin typeface="Cambria" panose="02040503050406030204" pitchFamily="18" charset="0"/>
                <a:ea typeface="Cambria" panose="02040503050406030204" pitchFamily="18" charset="0"/>
              </a:rPr>
              <a:t> </a:t>
            </a:r>
            <a:r>
              <a:rPr lang="en-US" sz="2800" i="1" baseline="30000" dirty="0">
                <a:latin typeface="Cambria" panose="02040503050406030204" pitchFamily="18" charset="0"/>
                <a:ea typeface="Cambria" panose="02040503050406030204" pitchFamily="18" charset="0"/>
              </a:rPr>
              <a:t>24a</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Whoever keeps his commandments abides in God, and God in him. </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59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lnSpc>
                <a:spcPct val="80000"/>
              </a:lnSpc>
              <a:spcBef>
                <a:spcPts val="0"/>
              </a:spcBef>
              <a:defRPr/>
            </a:pPr>
            <a:r>
              <a:rPr lang="en-US" sz="2800" dirty="0">
                <a:solidFill>
                  <a:srgbClr val="000000"/>
                </a:solidFill>
                <a:latin typeface="Calibri" panose="020F0502020204030204" pitchFamily="34" charset="0"/>
                <a:ea typeface="Cambria" panose="02040503050406030204" pitchFamily="18" charset="0"/>
                <a:cs typeface="Calibri" panose="020F0502020204030204" pitchFamily="34" charset="0"/>
              </a:rPr>
              <a:t>Those who believe in God’s Son and love one another as he commanded are those who truly remain in God and, in turn, God remains them:</a:t>
            </a:r>
          </a:p>
          <a:p>
            <a:pPr marL="457200" lvl="0" indent="-457200" algn="l" defTabSz="914400">
              <a:lnSpc>
                <a:spcPct val="80000"/>
              </a:lnSpc>
              <a:spcBef>
                <a:spcPts val="0"/>
              </a:spcBef>
              <a:buFont typeface="Arial" panose="020B0604020202020204" pitchFamily="34" charset="0"/>
              <a:buChar char="•"/>
              <a:defRPr/>
            </a:pPr>
            <a:r>
              <a:rPr lang="en-US" sz="2400" dirty="0">
                <a:solidFill>
                  <a:srgbClr val="000000"/>
                </a:solidFill>
                <a:latin typeface="Calibri" panose="020F0502020204030204" pitchFamily="34" charset="0"/>
                <a:ea typeface="Cambria" panose="02040503050406030204" pitchFamily="18" charset="0"/>
                <a:cs typeface="Calibri" panose="020F0502020204030204" pitchFamily="34" charset="0"/>
              </a:rPr>
              <a:t>James 4:8 </a:t>
            </a:r>
            <a:r>
              <a:rPr lang="en-US" sz="2400" i="1" dirty="0">
                <a:solidFill>
                  <a:srgbClr val="0000FF"/>
                </a:solidFill>
                <a:latin typeface="Cambria" panose="02040503050406030204" pitchFamily="18" charset="0"/>
                <a:ea typeface="Cambria" panose="02040503050406030204" pitchFamily="18" charset="0"/>
                <a:cs typeface="Calibri" panose="020F0502020204030204" pitchFamily="34" charset="0"/>
              </a:rPr>
              <a:t>Draw near to God, and he will draw near to you.</a:t>
            </a:r>
            <a:b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b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12052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098849"/>
          </a:xfrm>
        </p:spPr>
        <p:txBody>
          <a:bodyPr/>
          <a:lstStyle/>
          <a:p>
            <a:r>
              <a:rPr lang="en-US" altLang="en-US" sz="3600" b="1" dirty="0"/>
              <a:t>1 John 3:16-24a</a:t>
            </a:r>
            <a:br>
              <a:rPr lang="en-US" altLang="en-US" sz="6600" b="1" dirty="0">
                <a:latin typeface="Calibri" panose="020F0502020204030204" pitchFamily="34" charset="0"/>
                <a:cs typeface="Calibri" panose="020F0502020204030204" pitchFamily="34" charset="0"/>
              </a:rPr>
            </a:br>
            <a:r>
              <a:rPr lang="en-US" altLang="en-US" sz="3200" dirty="0"/>
              <a:t>Christ as the Model of Love</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098850"/>
            <a:ext cx="8213902" cy="5759149"/>
          </a:xfrm>
        </p:spPr>
        <p:txBody>
          <a:bodyPr>
            <a:normAutofit fontScale="85000" lnSpcReduction="20000"/>
          </a:bodyPr>
          <a:lstStyle/>
          <a:p>
            <a:pPr algn="l" rtl="0"/>
            <a:r>
              <a:rPr lang="en-US" i="1" baseline="30000" dirty="0">
                <a:latin typeface="Cambria" panose="02040503050406030204" pitchFamily="18" charset="0"/>
                <a:ea typeface="Cambria" panose="02040503050406030204" pitchFamily="18" charset="0"/>
              </a:rPr>
              <a:t>16</a:t>
            </a:r>
            <a:r>
              <a:rPr lang="en-US" i="1" dirty="0">
                <a:solidFill>
                  <a:srgbClr val="0000FF"/>
                </a:solidFill>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i="1" baseline="30000" dirty="0">
                <a:latin typeface="Cambria" panose="02040503050406030204" pitchFamily="18" charset="0"/>
                <a:ea typeface="Cambria" panose="02040503050406030204" pitchFamily="18" charset="0"/>
              </a:rPr>
              <a:t>17</a:t>
            </a:r>
            <a:r>
              <a:rPr lang="en-US" i="1" dirty="0">
                <a:solidFill>
                  <a:srgbClr val="0000FF"/>
                </a:solidFill>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i="1" baseline="30000" dirty="0">
                <a:latin typeface="Cambria" panose="02040503050406030204" pitchFamily="18" charset="0"/>
                <a:ea typeface="Cambria" panose="02040503050406030204" pitchFamily="18" charset="0"/>
              </a:rPr>
              <a:t>18</a:t>
            </a:r>
            <a:r>
              <a:rPr lang="en-US" i="1" dirty="0">
                <a:solidFill>
                  <a:srgbClr val="0000FF"/>
                </a:solidFill>
                <a:latin typeface="Cambria" panose="02040503050406030204" pitchFamily="18" charset="0"/>
                <a:ea typeface="Cambria" panose="02040503050406030204" pitchFamily="18" charset="0"/>
              </a:rPr>
              <a:t> Little children, let us not love in word or talk but in deed and in truth. </a:t>
            </a:r>
            <a:r>
              <a:rPr lang="en-US" i="1" baseline="30000" dirty="0">
                <a:latin typeface="Cambria" panose="02040503050406030204" pitchFamily="18" charset="0"/>
                <a:ea typeface="Cambria" panose="02040503050406030204" pitchFamily="18" charset="0"/>
              </a:rPr>
              <a:t>19</a:t>
            </a:r>
            <a:r>
              <a:rPr lang="en-US" i="1" dirty="0">
                <a:solidFill>
                  <a:srgbClr val="0000FF"/>
                </a:solidFill>
                <a:latin typeface="Cambria" panose="02040503050406030204" pitchFamily="18" charset="0"/>
                <a:ea typeface="Cambria" panose="02040503050406030204" pitchFamily="18" charset="0"/>
              </a:rPr>
              <a:t> By this we shall know that we are of the truth and reassure our heart before him; </a:t>
            </a:r>
            <a:r>
              <a:rPr lang="en-US" i="1" baseline="30000" dirty="0">
                <a:latin typeface="Cambria" panose="02040503050406030204" pitchFamily="18" charset="0"/>
                <a:ea typeface="Cambria" panose="02040503050406030204" pitchFamily="18" charset="0"/>
              </a:rPr>
              <a:t>20</a:t>
            </a:r>
            <a:r>
              <a:rPr lang="en-US" i="1" dirty="0">
                <a:solidFill>
                  <a:srgbClr val="0000FF"/>
                </a:solidFill>
                <a:latin typeface="Cambria" panose="02040503050406030204" pitchFamily="18" charset="0"/>
                <a:ea typeface="Cambria" panose="02040503050406030204" pitchFamily="18" charset="0"/>
              </a:rPr>
              <a:t> for whenever our heart condemns us, God is greater than our heart, and he knows everything. </a:t>
            </a:r>
            <a:r>
              <a:rPr lang="en-US" i="1" baseline="30000" dirty="0">
                <a:latin typeface="Cambria" panose="02040503050406030204" pitchFamily="18" charset="0"/>
                <a:ea typeface="Cambria" panose="02040503050406030204" pitchFamily="18" charset="0"/>
              </a:rPr>
              <a:t>21</a:t>
            </a:r>
            <a:r>
              <a:rPr lang="en-US" i="1" dirty="0">
                <a:solidFill>
                  <a:srgbClr val="0000FF"/>
                </a:solidFill>
                <a:latin typeface="Cambria" panose="02040503050406030204" pitchFamily="18" charset="0"/>
                <a:ea typeface="Cambria" panose="02040503050406030204" pitchFamily="18" charset="0"/>
              </a:rPr>
              <a:t> Beloved, if our heart does not condemn us, we have confidence before God; </a:t>
            </a:r>
            <a:r>
              <a:rPr lang="en-US" i="1" baseline="30000" dirty="0">
                <a:latin typeface="Cambria" panose="02040503050406030204" pitchFamily="18" charset="0"/>
                <a:ea typeface="Cambria" panose="02040503050406030204" pitchFamily="18" charset="0"/>
              </a:rPr>
              <a:t>22</a:t>
            </a:r>
            <a:r>
              <a:rPr lang="en-US" i="1" dirty="0">
                <a:solidFill>
                  <a:srgbClr val="0000FF"/>
                </a:solidFill>
                <a:latin typeface="Cambria" panose="02040503050406030204" pitchFamily="18" charset="0"/>
                <a:ea typeface="Cambria" panose="02040503050406030204" pitchFamily="18" charset="0"/>
              </a:rPr>
              <a:t> and whatever we ask we receive from him, because we keep his commandments and do what pleases him. </a:t>
            </a:r>
            <a:r>
              <a:rPr lang="en-US" i="1" baseline="30000" dirty="0">
                <a:latin typeface="Cambria" panose="02040503050406030204" pitchFamily="18" charset="0"/>
                <a:ea typeface="Cambria" panose="02040503050406030204" pitchFamily="18" charset="0"/>
              </a:rPr>
              <a:t>23</a:t>
            </a:r>
            <a:r>
              <a:rPr lang="en-US" i="1" dirty="0">
                <a:solidFill>
                  <a:srgbClr val="0000FF"/>
                </a:solidFill>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i="1" baseline="30000" dirty="0">
                <a:latin typeface="Cambria" panose="02040503050406030204" pitchFamily="18" charset="0"/>
                <a:ea typeface="Cambria" panose="02040503050406030204" pitchFamily="18" charset="0"/>
              </a:rPr>
              <a:t>24a</a:t>
            </a:r>
            <a:r>
              <a:rPr lang="en-US" i="1" dirty="0">
                <a:solidFill>
                  <a:srgbClr val="0000FF"/>
                </a:solidFill>
                <a:latin typeface="Cambria" panose="02040503050406030204" pitchFamily="18" charset="0"/>
                <a:ea typeface="Cambria" panose="02040503050406030204" pitchFamily="18" charset="0"/>
              </a:rPr>
              <a:t> Whoever keeps his commandments abides in God, and God in him. </a:t>
            </a:r>
          </a:p>
        </p:txBody>
      </p:sp>
    </p:spTree>
    <p:extLst>
      <p:ext uri="{BB962C8B-B14F-4D97-AF65-F5344CB8AC3E}">
        <p14:creationId xmlns:p14="http://schemas.microsoft.com/office/powerpoint/2010/main" val="13462211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3890" name="Rectangle 2">
            <a:extLst>
              <a:ext uri="{FF2B5EF4-FFF2-40B4-BE49-F238E27FC236}">
                <a16:creationId xmlns:a16="http://schemas.microsoft.com/office/drawing/2014/main" id="{1C71C64B-7426-462D-92F3-4004DE2FA672}"/>
              </a:ext>
            </a:extLst>
          </p:cNvPr>
          <p:cNvSpPr>
            <a:spLocks noGrp="1" noRot="1" noChangeArrowheads="1"/>
          </p:cNvSpPr>
          <p:nvPr>
            <p:ph type="title"/>
          </p:nvPr>
        </p:nvSpPr>
        <p:spPr/>
        <p:txBody>
          <a:bodyPr/>
          <a:lstStyle/>
          <a:p>
            <a:pPr eaLnBrk="1" hangingPunct="1">
              <a:defRPr/>
            </a:pPr>
            <a:r>
              <a:rPr lang="en-US" altLang="en-US" sz="2400"/>
              <a:t>Paraphrastic Commentary</a:t>
            </a:r>
            <a:br>
              <a:rPr lang="en-US" altLang="en-US" sz="2400"/>
            </a:br>
            <a:r>
              <a:rPr lang="en-US" altLang="en-US" sz="2400"/>
              <a:t>on 1 John 3:10b-24a</a:t>
            </a:r>
            <a:br>
              <a:rPr lang="en-US" altLang="en-US" sz="2400"/>
            </a:br>
            <a:r>
              <a:rPr lang="en-US" altLang="en-US" sz="2400"/>
              <a:t>by Donald W. Burdick</a:t>
            </a:r>
          </a:p>
        </p:txBody>
      </p:sp>
      <p:sp>
        <p:nvSpPr>
          <p:cNvPr id="933891" name="Rectangle 3">
            <a:extLst>
              <a:ext uri="{FF2B5EF4-FFF2-40B4-BE49-F238E27FC236}">
                <a16:creationId xmlns:a16="http://schemas.microsoft.com/office/drawing/2014/main" id="{7A23DFE1-98CF-48BB-9927-6E5DC6B4282D}"/>
              </a:ext>
            </a:extLst>
          </p:cNvPr>
          <p:cNvSpPr>
            <a:spLocks noGrp="1" noRot="1" noChangeArrowheads="1"/>
          </p:cNvSpPr>
          <p:nvPr>
            <p:ph type="body" idx="1"/>
          </p:nvPr>
        </p:nvSpPr>
        <p:spPr>
          <a:xfrm>
            <a:off x="301625" y="1600200"/>
            <a:ext cx="8540750" cy="2133600"/>
          </a:xfrm>
        </p:spPr>
        <p:txBody>
          <a:bodyPr/>
          <a:lstStyle/>
          <a:p>
            <a:pPr eaLnBrk="1" hangingPunct="1">
              <a:lnSpc>
                <a:spcPct val="80000"/>
              </a:lnSpc>
              <a:defRPr/>
            </a:pPr>
            <a:r>
              <a:rPr lang="en-US" altLang="en-US" sz="2800" dirty="0"/>
              <a:t>(</a:t>
            </a:r>
            <a:r>
              <a:rPr lang="en-US" altLang="en-US" sz="2800" dirty="0" err="1"/>
              <a:t>lOb</a:t>
            </a:r>
            <a:r>
              <a:rPr lang="en-US" altLang="en-US" sz="2800" dirty="0"/>
              <a:t>) It is likewise true that the person who does not habitually exercise love for his fellow believer is a member, not of God's family, but of the devil's. (11) My ground for saying this is Christ's command-which you have known ever since you first heard the gospel - that we are to manifest the distinctive mark of His disciples, namely; love for each other. </a:t>
            </a: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4914" name="Rectangle 2">
            <a:extLst>
              <a:ext uri="{FF2B5EF4-FFF2-40B4-BE49-F238E27FC236}">
                <a16:creationId xmlns:a16="http://schemas.microsoft.com/office/drawing/2014/main" id="{F4078AC3-7E91-47C0-A53E-62256C207D96}"/>
              </a:ext>
            </a:extLst>
          </p:cNvPr>
          <p:cNvSpPr>
            <a:spLocks noGrp="1" noRot="1" noChangeArrowheads="1"/>
          </p:cNvSpPr>
          <p:nvPr>
            <p:ph type="title"/>
          </p:nvPr>
        </p:nvSpPr>
        <p:spPr/>
        <p:txBody>
          <a:bodyPr/>
          <a:lstStyle/>
          <a:p>
            <a:pPr eaLnBrk="1" hangingPunct="1">
              <a:defRPr/>
            </a:pPr>
            <a:r>
              <a:rPr lang="en-US" altLang="en-US" sz="2400"/>
              <a:t>Paraphrastic Commentary</a:t>
            </a:r>
            <a:br>
              <a:rPr lang="en-US" altLang="en-US" sz="2400"/>
            </a:br>
            <a:r>
              <a:rPr lang="en-US" altLang="en-US" sz="2400"/>
              <a:t>on 1 John 3:10b-24a</a:t>
            </a:r>
            <a:br>
              <a:rPr lang="en-US" altLang="en-US" sz="2400"/>
            </a:br>
            <a:r>
              <a:rPr lang="en-US" altLang="en-US" sz="2400"/>
              <a:t>by Donald W. Burdick</a:t>
            </a:r>
          </a:p>
        </p:txBody>
      </p:sp>
      <p:sp>
        <p:nvSpPr>
          <p:cNvPr id="934915" name="Rectangle 3">
            <a:extLst>
              <a:ext uri="{FF2B5EF4-FFF2-40B4-BE49-F238E27FC236}">
                <a16:creationId xmlns:a16="http://schemas.microsoft.com/office/drawing/2014/main" id="{93D813C1-E7FE-495C-B6C9-86C6A5FAB0EC}"/>
              </a:ext>
            </a:extLst>
          </p:cNvPr>
          <p:cNvSpPr>
            <a:spLocks noGrp="1" noRot="1" noChangeArrowheads="1"/>
          </p:cNvSpPr>
          <p:nvPr>
            <p:ph type="body" idx="1"/>
          </p:nvPr>
        </p:nvSpPr>
        <p:spPr>
          <a:xfrm>
            <a:off x="301625" y="1600200"/>
            <a:ext cx="8540750" cy="4800600"/>
          </a:xfrm>
        </p:spPr>
        <p:txBody>
          <a:bodyPr/>
          <a:lstStyle/>
          <a:p>
            <a:pPr eaLnBrk="1" hangingPunct="1">
              <a:lnSpc>
                <a:spcPct val="80000"/>
              </a:lnSpc>
              <a:defRPr/>
            </a:pPr>
            <a:r>
              <a:rPr lang="en-US" altLang="en-US" sz="2400" dirty="0"/>
              <a:t>(12) We are not to be like Cain who was a member of the devil's family and who butchered his brother, Abel. And what moved him to commit such a crime? It was hatred, because Abel's obedience was a rebuke to Cain and his rebelliousness. (13) Consider another example of hatred. You are surprised that the people of this evil world are treating you hatefully. Don't wonder at it any longer, for this is to be expected. (14) As for us, we have assurance that, whereas we were once spiritually dead, now we are spiritually alive. We are sure of this because our lives are characterized by love for God's people. The person who does not have such continuing love remains right where he has always been - in the sphere of spiritual death. (15) To hate a Christian is the same as murdering him, and anyone knows that a person who is eternally saved does not commit murder. </a:t>
            </a: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5938" name="Rectangle 2">
            <a:extLst>
              <a:ext uri="{FF2B5EF4-FFF2-40B4-BE49-F238E27FC236}">
                <a16:creationId xmlns:a16="http://schemas.microsoft.com/office/drawing/2014/main" id="{E21D4DCD-E6C3-47E9-8550-EEA69219A4F3}"/>
              </a:ext>
            </a:extLst>
          </p:cNvPr>
          <p:cNvSpPr>
            <a:spLocks noGrp="1" noRot="1" noChangeArrowheads="1"/>
          </p:cNvSpPr>
          <p:nvPr>
            <p:ph type="title"/>
          </p:nvPr>
        </p:nvSpPr>
        <p:spPr/>
        <p:txBody>
          <a:bodyPr/>
          <a:lstStyle/>
          <a:p>
            <a:pPr eaLnBrk="1" hangingPunct="1">
              <a:defRPr/>
            </a:pPr>
            <a:r>
              <a:rPr lang="en-US" altLang="en-US" sz="2400"/>
              <a:t>Paraphrastic Commentary</a:t>
            </a:r>
            <a:br>
              <a:rPr lang="en-US" altLang="en-US" sz="2400"/>
            </a:br>
            <a:r>
              <a:rPr lang="en-US" altLang="en-US" sz="2400"/>
              <a:t>on 1 John 3:10b-24a</a:t>
            </a:r>
            <a:br>
              <a:rPr lang="en-US" altLang="en-US" sz="2400"/>
            </a:br>
            <a:r>
              <a:rPr lang="en-US" altLang="en-US" sz="2400"/>
              <a:t>by Donald W. Burdick</a:t>
            </a:r>
          </a:p>
        </p:txBody>
      </p:sp>
      <p:sp>
        <p:nvSpPr>
          <p:cNvPr id="935939" name="Rectangle 3">
            <a:extLst>
              <a:ext uri="{FF2B5EF4-FFF2-40B4-BE49-F238E27FC236}">
                <a16:creationId xmlns:a16="http://schemas.microsoft.com/office/drawing/2014/main" id="{BDEED31E-AAB7-402A-B3D3-07FDBD593A48}"/>
              </a:ext>
            </a:extLst>
          </p:cNvPr>
          <p:cNvSpPr>
            <a:spLocks noGrp="1" noRot="1" noChangeArrowheads="1"/>
          </p:cNvSpPr>
          <p:nvPr>
            <p:ph type="body" idx="1"/>
          </p:nvPr>
        </p:nvSpPr>
        <p:spPr>
          <a:xfrm>
            <a:off x="301625" y="1600200"/>
            <a:ext cx="8540750" cy="4800600"/>
          </a:xfrm>
        </p:spPr>
        <p:txBody>
          <a:bodyPr/>
          <a:lstStyle/>
          <a:p>
            <a:pPr eaLnBrk="1" hangingPunct="1">
              <a:lnSpc>
                <a:spcPct val="80000"/>
              </a:lnSpc>
              <a:defRPr/>
            </a:pPr>
            <a:r>
              <a:rPr lang="en-US" altLang="en-US" sz="2800" dirty="0"/>
              <a:t>(16) Here is how we know what genuine love is. It was demonstrated by Christ when He voluntarily sacrificed His life for us. In the same way, we should be willing to die for the sake of fellow believers. (17) But suppose that someone who has an adequate income to live on should be aware over some period of time that a fellow Christian is in financial need, and suppose that he responds by slamming shut the door of his heart. How could he possibly be indwelt by God's love? (18) Dear children, let's make sure that love does not merely consist of words or of empty talk, but of action that is an unhypocritical expression of love. </a:t>
            </a:r>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6962" name="Rectangle 2">
            <a:extLst>
              <a:ext uri="{FF2B5EF4-FFF2-40B4-BE49-F238E27FC236}">
                <a16:creationId xmlns:a16="http://schemas.microsoft.com/office/drawing/2014/main" id="{8A54D547-1876-45DC-B8ED-171CB4FAC011}"/>
              </a:ext>
            </a:extLst>
          </p:cNvPr>
          <p:cNvSpPr>
            <a:spLocks noGrp="1" noRot="1" noChangeArrowheads="1"/>
          </p:cNvSpPr>
          <p:nvPr>
            <p:ph type="title"/>
          </p:nvPr>
        </p:nvSpPr>
        <p:spPr/>
        <p:txBody>
          <a:bodyPr/>
          <a:lstStyle/>
          <a:p>
            <a:pPr eaLnBrk="1" hangingPunct="1">
              <a:defRPr/>
            </a:pPr>
            <a:r>
              <a:rPr lang="en-US" altLang="en-US" sz="2400"/>
              <a:t>Paraphrastic Commentary</a:t>
            </a:r>
            <a:br>
              <a:rPr lang="en-US" altLang="en-US" sz="2400"/>
            </a:br>
            <a:r>
              <a:rPr lang="en-US" altLang="en-US" sz="2400"/>
              <a:t>on 1 John 3:10b-24a</a:t>
            </a:r>
            <a:br>
              <a:rPr lang="en-US" altLang="en-US" sz="2400"/>
            </a:br>
            <a:r>
              <a:rPr lang="en-US" altLang="en-US" sz="2400"/>
              <a:t>by Donald W. Burdick</a:t>
            </a:r>
          </a:p>
        </p:txBody>
      </p:sp>
      <p:sp>
        <p:nvSpPr>
          <p:cNvPr id="936963" name="Rectangle 3">
            <a:extLst>
              <a:ext uri="{FF2B5EF4-FFF2-40B4-BE49-F238E27FC236}">
                <a16:creationId xmlns:a16="http://schemas.microsoft.com/office/drawing/2014/main" id="{7C6D5E9D-B9CD-4709-B715-C237F170A910}"/>
              </a:ext>
            </a:extLst>
          </p:cNvPr>
          <p:cNvSpPr>
            <a:spLocks noGrp="1" noRot="1" noChangeArrowheads="1"/>
          </p:cNvSpPr>
          <p:nvPr>
            <p:ph type="body" idx="1"/>
          </p:nvPr>
        </p:nvSpPr>
        <p:spPr>
          <a:xfrm>
            <a:off x="301625" y="1600200"/>
            <a:ext cx="8540750" cy="5257800"/>
          </a:xfrm>
        </p:spPr>
        <p:txBody>
          <a:bodyPr/>
          <a:lstStyle/>
          <a:p>
            <a:pPr eaLnBrk="1" hangingPunct="1">
              <a:lnSpc>
                <a:spcPct val="80000"/>
              </a:lnSpc>
              <a:defRPr/>
            </a:pPr>
            <a:r>
              <a:rPr lang="en-US" altLang="en-US" sz="2400" dirty="0"/>
              <a:t>(19) And it is by this kind of love in action that we will be able to ascertain that we are vitally related to God's truth, and our consciences will be set at ease in the very presence of God Himself, (20) This is true because, if an overly-sensitive conscience makes us feel guilty, we can be sure that God knows better than our conscience that our love in action is proof that we have eternal life. (21) Dear friends, if our conscience does not make us feel guilty, we have perfect freedom to come into the very presence of God, (22) and He will give us anything that we ask for because we are habitually obeying Him and doing those things that make Him happy. (23) And He commands us to do two things: to place our faith in the person of His Son Jesus Christ and to show love continually to one another just as He told us to do. (24a) And the one who habitually obeys God's will shows that God is dwelling in him and he in Him. </a:t>
            </a:r>
          </a:p>
          <a:p>
            <a:pPr eaLnBrk="1" hangingPunct="1">
              <a:lnSpc>
                <a:spcPct val="80000"/>
              </a:lnSpc>
              <a:defRPr/>
            </a:pPr>
            <a:endParaRPr lang="en-US" altLang="en-US" sz="2400" dirty="0"/>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836405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In order to meet a bother’s need, we must first understand what is a “need” versus a “want”. In our society, we have come to think of many things as “needs” that </a:t>
            </a:r>
            <a:r>
              <a:rPr lang="en-US" b="1" i="1" dirty="0"/>
              <a:t>may</a:t>
            </a:r>
            <a:r>
              <a:rPr lang="en-US" dirty="0"/>
              <a:t> be more wants than needs. Do you think it’s overly simplistic to define “need” as food and clothing based on Paul’s statement: </a:t>
            </a:r>
            <a:r>
              <a:rPr lang="en-US" altLang="en-US" b="1" dirty="0"/>
              <a:t>1 Timothy 6:8 –</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But if we have </a:t>
            </a:r>
            <a:r>
              <a:rPr lang="en-US" altLang="en-US" b="1" i="1" dirty="0">
                <a:solidFill>
                  <a:srgbClr val="0000FF"/>
                </a:solidFill>
                <a:latin typeface="Cambria" panose="02040503050406030204" pitchFamily="18" charset="0"/>
                <a:ea typeface="Cambria" panose="02040503050406030204" pitchFamily="18" charset="0"/>
              </a:rPr>
              <a:t>food and clothing</a:t>
            </a:r>
            <a:r>
              <a:rPr lang="en-US" altLang="en-US" i="1" dirty="0">
                <a:solidFill>
                  <a:srgbClr val="0000FF"/>
                </a:solidFill>
                <a:latin typeface="Cambria" panose="02040503050406030204" pitchFamily="18" charset="0"/>
                <a:ea typeface="Cambria" panose="02040503050406030204" pitchFamily="18" charset="0"/>
              </a:rPr>
              <a:t>, with these we will be </a:t>
            </a:r>
            <a:r>
              <a:rPr lang="en-US" altLang="en-US" b="1" i="1" dirty="0">
                <a:solidFill>
                  <a:srgbClr val="0000FF"/>
                </a:solidFill>
                <a:latin typeface="Cambria" panose="02040503050406030204" pitchFamily="18" charset="0"/>
                <a:ea typeface="Cambria" panose="02040503050406030204" pitchFamily="18" charset="0"/>
              </a:rPr>
              <a:t>content</a:t>
            </a:r>
            <a:r>
              <a:rPr lang="en-US" altLang="en-US" i="1" dirty="0">
                <a:solidFill>
                  <a:srgbClr val="0000FF"/>
                </a:solidFill>
                <a:latin typeface="Cambria" panose="02040503050406030204" pitchFamily="18" charset="0"/>
                <a:ea typeface="Cambria" panose="02040503050406030204" pitchFamily="18" charset="0"/>
              </a:rPr>
              <a:t>.</a:t>
            </a:r>
            <a:r>
              <a:rPr lang="en-US" altLang="en-US" dirty="0"/>
              <a:t>?</a:t>
            </a:r>
          </a:p>
          <a:p>
            <a:r>
              <a:rPr lang="en-US" altLang="en-US" dirty="0"/>
              <a:t>What about a nice house? A car? Electricity and running water? Access to medical care?</a:t>
            </a:r>
          </a:p>
          <a:p>
            <a:r>
              <a:rPr lang="en-US" dirty="0"/>
              <a:t>When I say that </a:t>
            </a:r>
            <a:r>
              <a:rPr lang="en-US" altLang="en-US" dirty="0"/>
              <a:t>the loving response to someone who is in need due to </a:t>
            </a:r>
            <a:r>
              <a:rPr lang="en-US" altLang="en-US" b="1" i="1" dirty="0"/>
              <a:t>neglect</a:t>
            </a:r>
            <a:r>
              <a:rPr lang="en-US" altLang="en-US" dirty="0"/>
              <a:t> or </a:t>
            </a:r>
            <a:r>
              <a:rPr lang="en-US" altLang="en-US" b="1" i="1" dirty="0"/>
              <a:t>laziness</a:t>
            </a:r>
            <a:r>
              <a:rPr lang="en-US" altLang="en-US" dirty="0"/>
              <a:t>, may be to allow them to suffer the consequences of their neglect – do you think I’m being overly harsh?</a:t>
            </a:r>
          </a:p>
          <a:p>
            <a:r>
              <a:rPr lang="en-US" altLang="en-US" dirty="0"/>
              <a:t>I listed a number of ways (in addition to financial assistance) that we can love our brother in Christ:</a:t>
            </a:r>
          </a:p>
          <a:p>
            <a:pPr lvl="1"/>
            <a:r>
              <a:rPr lang="en-US" altLang="en-US" dirty="0"/>
              <a:t>Spending time with or for the benefit of fellow believers</a:t>
            </a:r>
          </a:p>
          <a:p>
            <a:pPr lvl="1"/>
            <a:r>
              <a:rPr lang="en-US" altLang="en-US" dirty="0"/>
              <a:t>Showing undeserved kindness to those who do not treat us well</a:t>
            </a:r>
          </a:p>
          <a:p>
            <a:pPr lvl="1"/>
            <a:r>
              <a:rPr lang="en-US" altLang="en-US" dirty="0"/>
              <a:t>Taking an interest in a brother or sister</a:t>
            </a:r>
          </a:p>
          <a:p>
            <a:pPr lvl="1"/>
            <a:r>
              <a:rPr lang="en-US" altLang="en-US" dirty="0"/>
              <a:t>Fervent prayer for your brothers and sisters</a:t>
            </a:r>
          </a:p>
          <a:p>
            <a:r>
              <a:rPr lang="en-US" altLang="en-US" dirty="0"/>
              <a:t>Can you think of other examples?</a:t>
            </a:r>
          </a:p>
          <a:p>
            <a:endParaRPr lang="en-US" dirty="0"/>
          </a:p>
          <a:p>
            <a:endParaRPr lang="en-US" dirty="0"/>
          </a:p>
        </p:txBody>
      </p:sp>
    </p:spTree>
    <p:extLst>
      <p:ext uri="{BB962C8B-B14F-4D97-AF65-F5344CB8AC3E}">
        <p14:creationId xmlns:p14="http://schemas.microsoft.com/office/powerpoint/2010/main" val="31534800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p:cTn id="35"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p:cTn id="4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4">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p:cTn id="4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3:16-24a</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Christ as the Model of Love</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35466689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64268"/>
            <a:ext cx="8280618" cy="4793731"/>
          </a:xfrm>
        </p:spPr>
        <p:txBody>
          <a:bodyPr>
            <a:noAutofit/>
          </a:bodyPr>
          <a:lstStyle/>
          <a:p>
            <a:pPr algn="l">
              <a:lnSpc>
                <a:spcPct val="80000"/>
              </a:lnSpc>
              <a:spcBef>
                <a:spcPts val="0"/>
              </a:spcBef>
            </a:pPr>
            <a:r>
              <a:rPr lang="en-US" sz="2400" b="1" i="1" baseline="30000" dirty="0">
                <a:solidFill>
                  <a:schemeClr val="tx1"/>
                </a:solidFill>
                <a:latin typeface="Cambria" panose="02040503050406030204" pitchFamily="18" charset="0"/>
                <a:ea typeface="Cambria" panose="02040503050406030204" pitchFamily="18" charset="0"/>
              </a:rPr>
              <a:t>16</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By this we know love, that he laid down his life for us, and we ought to lay down our lives for the brothers.</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b="1" i="1" baseline="30000" dirty="0">
                <a:solidFill>
                  <a:schemeClr val="tx1"/>
                </a:solidFill>
                <a:latin typeface="Cambria" panose="02040503050406030204" pitchFamily="18" charset="0"/>
                <a:ea typeface="Cambria" panose="02040503050406030204" pitchFamily="18" charset="0"/>
              </a:rPr>
              <a:t>17</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400" b="1" i="1" baseline="30000" dirty="0">
                <a:solidFill>
                  <a:schemeClr val="tx1"/>
                </a:solidFill>
                <a:latin typeface="Cambria" panose="02040503050406030204" pitchFamily="18" charset="0"/>
                <a:ea typeface="Cambria" panose="02040503050406030204" pitchFamily="18" charset="0"/>
              </a:rPr>
              <a:t>18</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let us not love in word or talk but in deed and in truth. </a:t>
            </a:r>
            <a:r>
              <a:rPr lang="en-US" sz="2400" b="1" i="1" baseline="30000" dirty="0">
                <a:solidFill>
                  <a:schemeClr val="tx1"/>
                </a:solidFill>
                <a:latin typeface="Cambria" panose="02040503050406030204" pitchFamily="18" charset="0"/>
                <a:ea typeface="Cambria" panose="02040503050406030204" pitchFamily="18" charset="0"/>
              </a:rPr>
              <a:t>19</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shall know that we are of the truth and reassure our heart before him; </a:t>
            </a:r>
            <a:r>
              <a:rPr lang="en-US" sz="2400" b="1" i="1" baseline="30000" dirty="0">
                <a:solidFill>
                  <a:schemeClr val="tx1"/>
                </a:solidFill>
                <a:latin typeface="Cambria" panose="02040503050406030204" pitchFamily="18" charset="0"/>
                <a:ea typeface="Cambria" panose="02040503050406030204" pitchFamily="18" charset="0"/>
              </a:rPr>
              <a:t>20</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for whenever our heart condemns us, God is greater than our heart, and he knows everything. </a:t>
            </a:r>
            <a:r>
              <a:rPr lang="en-US" sz="2400" b="1" i="1" baseline="30000" dirty="0">
                <a:solidFill>
                  <a:schemeClr val="tx1"/>
                </a:solidFill>
                <a:latin typeface="Cambria" panose="02040503050406030204" pitchFamily="18" charset="0"/>
                <a:ea typeface="Cambria" panose="02040503050406030204" pitchFamily="18" charset="0"/>
              </a:rPr>
              <a:t>21</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our heart does not condemn us, we have confidence before God; </a:t>
            </a:r>
            <a:r>
              <a:rPr lang="en-US" sz="2400" b="1" i="1" baseline="30000" dirty="0">
                <a:solidFill>
                  <a:schemeClr val="tx1"/>
                </a:solidFill>
                <a:latin typeface="Cambria" panose="02040503050406030204" pitchFamily="18" charset="0"/>
                <a:ea typeface="Cambria" panose="02040503050406030204" pitchFamily="18" charset="0"/>
              </a:rPr>
              <a:t>22</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whatever we ask we receive from him, because we keep his commandments and do what pleases him. </a:t>
            </a:r>
            <a:r>
              <a:rPr lang="en-US" sz="2400" b="1" i="1" baseline="30000" dirty="0">
                <a:solidFill>
                  <a:schemeClr val="tx1"/>
                </a:solidFill>
                <a:latin typeface="Cambria" panose="02040503050406030204" pitchFamily="18" charset="0"/>
                <a:ea typeface="Cambria" panose="02040503050406030204" pitchFamily="18" charset="0"/>
              </a:rPr>
              <a:t>23</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400" b="1" i="1" baseline="30000" dirty="0">
                <a:solidFill>
                  <a:schemeClr val="tx1"/>
                </a:solidFill>
                <a:latin typeface="Cambria" panose="02040503050406030204" pitchFamily="18" charset="0"/>
                <a:ea typeface="Cambria" panose="02040503050406030204" pitchFamily="18" charset="0"/>
              </a:rPr>
              <a:t>24a</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Whoever keeps his commandments abides in God, and God in him.</a:t>
            </a:r>
          </a:p>
          <a:p>
            <a:pPr algn="l">
              <a:lnSpc>
                <a:spcPct val="80000"/>
              </a:lnSpc>
            </a:pPr>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a:p>
            <a:pPr algn="l"/>
            <a:endParaRPr lang="en-US" sz="23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36497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3:16 – Points to Christ as the </a:t>
            </a:r>
            <a:r>
              <a:rPr lang="en-US" altLang="en-US" sz="2600" b="1" i="1" dirty="0">
                <a:solidFill>
                  <a:schemeClr val="tx1"/>
                </a:solidFill>
              </a:rPr>
              <a:t>ultimate</a:t>
            </a:r>
            <a:r>
              <a:rPr lang="en-US" altLang="en-US" sz="2600" dirty="0">
                <a:solidFill>
                  <a:schemeClr val="tx1"/>
                </a:solidFill>
              </a:rPr>
              <a:t> example of genuine love</a:t>
            </a:r>
          </a:p>
        </p:txBody>
      </p:sp>
    </p:spTree>
    <p:extLst>
      <p:ext uri="{BB962C8B-B14F-4D97-AF65-F5344CB8AC3E}">
        <p14:creationId xmlns:p14="http://schemas.microsoft.com/office/powerpoint/2010/main" val="2490055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64268"/>
            <a:ext cx="8280618" cy="4793731"/>
          </a:xfrm>
        </p:spPr>
        <p:txBody>
          <a:bodyPr>
            <a:noAutofit/>
          </a:bodyPr>
          <a:lstStyle/>
          <a:p>
            <a:pPr algn="l">
              <a:lnSpc>
                <a:spcPct val="80000"/>
              </a:lnSpc>
              <a:spcBef>
                <a:spcPts val="0"/>
              </a:spcBef>
            </a:pPr>
            <a:r>
              <a:rPr lang="en-US" sz="2400" b="1" i="1" baseline="30000" dirty="0">
                <a:solidFill>
                  <a:schemeClr val="tx1"/>
                </a:solidFill>
                <a:latin typeface="Cambria" panose="02040503050406030204" pitchFamily="18" charset="0"/>
                <a:ea typeface="Cambria" panose="02040503050406030204" pitchFamily="18" charset="0"/>
              </a:rPr>
              <a:t>16</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400" b="1" i="1" baseline="30000" dirty="0">
                <a:solidFill>
                  <a:schemeClr val="tx1"/>
                </a:solidFill>
                <a:latin typeface="Cambria" panose="02040503050406030204" pitchFamily="18" charset="0"/>
                <a:ea typeface="Cambria" panose="02040503050406030204" pitchFamily="18" charset="0"/>
              </a:rPr>
              <a:t>17</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But if anyone has the world's goods and sees his brother in need, yet closes his heart against him, how does God's love abide in him? </a:t>
            </a:r>
            <a:r>
              <a:rPr lang="en-US" sz="2400" b="1" i="1" baseline="30000" dirty="0">
                <a:solidFill>
                  <a:schemeClr val="tx1"/>
                </a:solidFill>
                <a:latin typeface="Cambria" panose="02040503050406030204" pitchFamily="18" charset="0"/>
                <a:ea typeface="Cambria" panose="02040503050406030204" pitchFamily="18" charset="0"/>
              </a:rPr>
              <a:t>18</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let us not love in word or talk but in deed and in truth. </a:t>
            </a:r>
            <a:r>
              <a:rPr lang="en-US" sz="2400" b="1" i="1" baseline="30000" dirty="0">
                <a:solidFill>
                  <a:schemeClr val="tx1"/>
                </a:solidFill>
                <a:latin typeface="Cambria" panose="02040503050406030204" pitchFamily="18" charset="0"/>
                <a:ea typeface="Cambria" panose="02040503050406030204" pitchFamily="18" charset="0"/>
              </a:rPr>
              <a:t>19</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shall know that we are of the truth and reassure our heart before him; </a:t>
            </a:r>
            <a:r>
              <a:rPr lang="en-US" sz="2400" b="1" i="1" baseline="30000" dirty="0">
                <a:solidFill>
                  <a:schemeClr val="tx1"/>
                </a:solidFill>
                <a:latin typeface="Cambria" panose="02040503050406030204" pitchFamily="18" charset="0"/>
                <a:ea typeface="Cambria" panose="02040503050406030204" pitchFamily="18" charset="0"/>
              </a:rPr>
              <a:t>20</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for whenever our heart condemns us, God is greater than our heart, and he knows everything. </a:t>
            </a:r>
            <a:r>
              <a:rPr lang="en-US" sz="2400" b="1" i="1" baseline="30000" dirty="0">
                <a:solidFill>
                  <a:schemeClr val="tx1"/>
                </a:solidFill>
                <a:latin typeface="Cambria" panose="02040503050406030204" pitchFamily="18" charset="0"/>
                <a:ea typeface="Cambria" panose="02040503050406030204" pitchFamily="18" charset="0"/>
              </a:rPr>
              <a:t>21</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our heart does not condemn us, we have confidence before God; </a:t>
            </a:r>
            <a:r>
              <a:rPr lang="en-US" sz="2400" b="1" i="1" baseline="30000" dirty="0">
                <a:solidFill>
                  <a:schemeClr val="tx1"/>
                </a:solidFill>
                <a:latin typeface="Cambria" panose="02040503050406030204" pitchFamily="18" charset="0"/>
                <a:ea typeface="Cambria" panose="02040503050406030204" pitchFamily="18" charset="0"/>
              </a:rPr>
              <a:t>22</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whatever we ask we receive from him, because we keep his commandments and do what pleases him. </a:t>
            </a:r>
            <a:r>
              <a:rPr lang="en-US" sz="2400" b="1" i="1" baseline="30000" dirty="0">
                <a:solidFill>
                  <a:schemeClr val="tx1"/>
                </a:solidFill>
                <a:latin typeface="Cambria" panose="02040503050406030204" pitchFamily="18" charset="0"/>
                <a:ea typeface="Cambria" panose="02040503050406030204" pitchFamily="18" charset="0"/>
              </a:rPr>
              <a:t>23</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400" b="1" i="1" baseline="30000" dirty="0">
                <a:solidFill>
                  <a:schemeClr val="tx1"/>
                </a:solidFill>
                <a:latin typeface="Cambria" panose="02040503050406030204" pitchFamily="18" charset="0"/>
                <a:ea typeface="Cambria" panose="02040503050406030204" pitchFamily="18" charset="0"/>
              </a:rPr>
              <a:t>24a</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Whoever keeps his commandments abides in God, and God in him.</a:t>
            </a:r>
          </a:p>
          <a:p>
            <a:pPr algn="l">
              <a:lnSpc>
                <a:spcPct val="80000"/>
              </a:lnSpc>
            </a:pPr>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a:p>
            <a:pPr algn="l"/>
            <a:endParaRPr lang="en-US" sz="23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64361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3:16 – Points to Christ as the </a:t>
            </a:r>
            <a:r>
              <a:rPr lang="en-US" altLang="en-US" sz="2600" b="1" i="1" dirty="0">
                <a:solidFill>
                  <a:schemeClr val="tx1"/>
                </a:solidFill>
              </a:rPr>
              <a:t>ultimate</a:t>
            </a:r>
            <a:r>
              <a:rPr lang="en-US" altLang="en-US" sz="2600" dirty="0">
                <a:solidFill>
                  <a:schemeClr val="tx1"/>
                </a:solidFill>
              </a:rPr>
              <a:t> example of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3:17 – Gives an example of a </a:t>
            </a:r>
            <a:r>
              <a:rPr lang="en-US" altLang="en-US" sz="2600" b="1" i="1" dirty="0">
                <a:solidFill>
                  <a:schemeClr val="tx1"/>
                </a:solidFill>
              </a:rPr>
              <a:t>lack of </a:t>
            </a:r>
            <a:r>
              <a:rPr lang="en-US" altLang="en-US" sz="2600" dirty="0">
                <a:solidFill>
                  <a:schemeClr val="tx1"/>
                </a:solidFill>
              </a:rPr>
              <a:t>love</a:t>
            </a:r>
          </a:p>
        </p:txBody>
      </p:sp>
    </p:spTree>
    <p:extLst>
      <p:ext uri="{BB962C8B-B14F-4D97-AF65-F5344CB8AC3E}">
        <p14:creationId xmlns:p14="http://schemas.microsoft.com/office/powerpoint/2010/main" val="1452274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64268"/>
            <a:ext cx="8280618" cy="4793731"/>
          </a:xfrm>
        </p:spPr>
        <p:txBody>
          <a:bodyPr>
            <a:noAutofit/>
          </a:bodyPr>
          <a:lstStyle/>
          <a:p>
            <a:pPr algn="l">
              <a:lnSpc>
                <a:spcPct val="80000"/>
              </a:lnSpc>
              <a:spcBef>
                <a:spcPts val="0"/>
              </a:spcBef>
            </a:pPr>
            <a:r>
              <a:rPr lang="en-US" sz="2400" b="1" i="1" baseline="30000" dirty="0">
                <a:solidFill>
                  <a:schemeClr val="tx1"/>
                </a:solidFill>
                <a:latin typeface="Cambria" panose="02040503050406030204" pitchFamily="18" charset="0"/>
                <a:ea typeface="Cambria" panose="02040503050406030204" pitchFamily="18" charset="0"/>
              </a:rPr>
              <a:t>16</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400" b="1" i="1" baseline="30000" dirty="0">
                <a:solidFill>
                  <a:schemeClr val="tx1"/>
                </a:solidFill>
                <a:latin typeface="Cambria" panose="02040503050406030204" pitchFamily="18" charset="0"/>
                <a:ea typeface="Cambria" panose="02040503050406030204" pitchFamily="18" charset="0"/>
              </a:rPr>
              <a:t>17</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400" b="1" i="1" baseline="30000" dirty="0">
                <a:solidFill>
                  <a:schemeClr val="tx1"/>
                </a:solidFill>
                <a:latin typeface="Cambria" panose="02040503050406030204" pitchFamily="18" charset="0"/>
                <a:ea typeface="Cambria" panose="02040503050406030204" pitchFamily="18" charset="0"/>
              </a:rPr>
              <a:t>18</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Little children, let us not love in word or talk but in deed and in truth. </a:t>
            </a:r>
            <a:r>
              <a:rPr lang="en-US" sz="2400" b="1" i="1" baseline="30000" dirty="0">
                <a:solidFill>
                  <a:schemeClr val="tx1"/>
                </a:solidFill>
                <a:latin typeface="Cambria" panose="02040503050406030204" pitchFamily="18" charset="0"/>
                <a:ea typeface="Cambria" panose="02040503050406030204" pitchFamily="18" charset="0"/>
              </a:rPr>
              <a:t>19</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shall know that we are of the truth and reassure our heart before him; </a:t>
            </a:r>
            <a:r>
              <a:rPr lang="en-US" sz="2400" b="1" i="1" baseline="30000" dirty="0">
                <a:solidFill>
                  <a:schemeClr val="tx1"/>
                </a:solidFill>
                <a:latin typeface="Cambria" panose="02040503050406030204" pitchFamily="18" charset="0"/>
                <a:ea typeface="Cambria" panose="02040503050406030204" pitchFamily="18" charset="0"/>
              </a:rPr>
              <a:t>20</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for whenever our heart condemns us, God is greater than our heart, and he knows everything. </a:t>
            </a:r>
            <a:r>
              <a:rPr lang="en-US" sz="2400" b="1" i="1" baseline="30000" dirty="0">
                <a:solidFill>
                  <a:schemeClr val="tx1"/>
                </a:solidFill>
                <a:latin typeface="Cambria" panose="02040503050406030204" pitchFamily="18" charset="0"/>
                <a:ea typeface="Cambria" panose="02040503050406030204" pitchFamily="18" charset="0"/>
              </a:rPr>
              <a:t>21</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our heart does not condemn us, we have confidence before God; </a:t>
            </a:r>
            <a:r>
              <a:rPr lang="en-US" sz="2400" b="1" i="1" baseline="30000" dirty="0">
                <a:solidFill>
                  <a:schemeClr val="tx1"/>
                </a:solidFill>
                <a:latin typeface="Cambria" panose="02040503050406030204" pitchFamily="18" charset="0"/>
                <a:ea typeface="Cambria" panose="02040503050406030204" pitchFamily="18" charset="0"/>
              </a:rPr>
              <a:t>22</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whatever we ask we receive from him, because we keep his commandments and do what pleases him. </a:t>
            </a:r>
            <a:r>
              <a:rPr lang="en-US" sz="2400" b="1" i="1" baseline="30000" dirty="0">
                <a:solidFill>
                  <a:schemeClr val="tx1"/>
                </a:solidFill>
                <a:latin typeface="Cambria" panose="02040503050406030204" pitchFamily="18" charset="0"/>
                <a:ea typeface="Cambria" panose="02040503050406030204" pitchFamily="18" charset="0"/>
              </a:rPr>
              <a:t>23</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400" b="1" i="1" baseline="30000" dirty="0">
                <a:solidFill>
                  <a:schemeClr val="tx1"/>
                </a:solidFill>
                <a:latin typeface="Cambria" panose="02040503050406030204" pitchFamily="18" charset="0"/>
                <a:ea typeface="Cambria" panose="02040503050406030204" pitchFamily="18" charset="0"/>
              </a:rPr>
              <a:t>24a</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Whoever keeps his commandments abides in God, and God in him.</a:t>
            </a:r>
          </a:p>
          <a:p>
            <a:pPr algn="l">
              <a:lnSpc>
                <a:spcPct val="80000"/>
              </a:lnSpc>
            </a:pPr>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a:p>
            <a:pPr algn="l"/>
            <a:endParaRPr lang="en-US" sz="23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98111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3:16 – Points to Christ as the </a:t>
            </a:r>
            <a:r>
              <a:rPr lang="en-US" altLang="en-US" sz="2600" b="1" i="1" dirty="0">
                <a:solidFill>
                  <a:schemeClr val="tx1"/>
                </a:solidFill>
              </a:rPr>
              <a:t>ultimate</a:t>
            </a:r>
            <a:r>
              <a:rPr lang="en-US" altLang="en-US" sz="2600" dirty="0">
                <a:solidFill>
                  <a:schemeClr val="tx1"/>
                </a:solidFill>
              </a:rPr>
              <a:t> example of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3:17 – Gives an example of a </a:t>
            </a:r>
            <a:r>
              <a:rPr lang="en-US" altLang="en-US" sz="2600" b="1" i="1" dirty="0">
                <a:solidFill>
                  <a:schemeClr val="tx1"/>
                </a:solidFill>
              </a:rPr>
              <a:t>lack of </a:t>
            </a:r>
            <a:r>
              <a:rPr lang="en-US" altLang="en-US" sz="2600" dirty="0">
                <a:solidFill>
                  <a:schemeClr val="tx1"/>
                </a:solidFill>
              </a:rPr>
              <a:t>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3:18 – </a:t>
            </a:r>
            <a:r>
              <a:rPr lang="en-US" altLang="en-US" sz="2600" b="1" i="1" dirty="0">
                <a:solidFill>
                  <a:schemeClr val="tx1"/>
                </a:solidFill>
              </a:rPr>
              <a:t>Exhorts</a:t>
            </a:r>
            <a:r>
              <a:rPr lang="en-US" altLang="en-US" sz="2600" dirty="0">
                <a:solidFill>
                  <a:schemeClr val="tx1"/>
                </a:solidFill>
              </a:rPr>
              <a:t> us to have a </a:t>
            </a:r>
            <a:r>
              <a:rPr lang="en-US" altLang="en-US" sz="2600" b="1" i="1" dirty="0">
                <a:solidFill>
                  <a:schemeClr val="tx1"/>
                </a:solidFill>
              </a:rPr>
              <a:t>genuine</a:t>
            </a:r>
            <a:r>
              <a:rPr lang="en-US" altLang="en-US" sz="2600" dirty="0">
                <a:solidFill>
                  <a:schemeClr val="tx1"/>
                </a:solidFill>
              </a:rPr>
              <a:t> love</a:t>
            </a:r>
          </a:p>
        </p:txBody>
      </p:sp>
    </p:spTree>
    <p:extLst>
      <p:ext uri="{BB962C8B-B14F-4D97-AF65-F5344CB8AC3E}">
        <p14:creationId xmlns:p14="http://schemas.microsoft.com/office/powerpoint/2010/main" val="31586074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064268"/>
            <a:ext cx="8280618" cy="4793731"/>
          </a:xfrm>
        </p:spPr>
        <p:txBody>
          <a:bodyPr>
            <a:noAutofit/>
          </a:bodyPr>
          <a:lstStyle/>
          <a:p>
            <a:pPr algn="l">
              <a:lnSpc>
                <a:spcPct val="80000"/>
              </a:lnSpc>
              <a:spcBef>
                <a:spcPts val="0"/>
              </a:spcBef>
            </a:pPr>
            <a:r>
              <a:rPr lang="en-US" sz="2400" b="1" i="1" baseline="30000" dirty="0">
                <a:solidFill>
                  <a:schemeClr val="tx1"/>
                </a:solidFill>
                <a:latin typeface="Cambria" panose="02040503050406030204" pitchFamily="18" charset="0"/>
                <a:ea typeface="Cambria" panose="02040503050406030204" pitchFamily="18" charset="0"/>
              </a:rPr>
              <a:t>16</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By this we know love, that he laid down his life for us, and we ought to lay down our lives for the brothers. </a:t>
            </a:r>
            <a:r>
              <a:rPr lang="en-US" sz="2400" b="1" i="1" baseline="30000" dirty="0">
                <a:solidFill>
                  <a:schemeClr val="tx1"/>
                </a:solidFill>
                <a:latin typeface="Cambria" panose="02040503050406030204" pitchFamily="18" charset="0"/>
                <a:ea typeface="Cambria" panose="02040503050406030204" pitchFamily="18" charset="0"/>
              </a:rPr>
              <a:t>17</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But if anyone has the world's goods and sees his brother in need, yet closes his heart against him, how does God's love abide in him? </a:t>
            </a:r>
            <a:r>
              <a:rPr lang="en-US" sz="2400" b="1" i="1" baseline="30000" dirty="0">
                <a:solidFill>
                  <a:schemeClr val="tx1"/>
                </a:solidFill>
                <a:latin typeface="Cambria" panose="02040503050406030204" pitchFamily="18" charset="0"/>
                <a:ea typeface="Cambria" panose="02040503050406030204" pitchFamily="18" charset="0"/>
              </a:rPr>
              <a:t>18</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Little children, let us not love in word or talk but in deed and in truth. </a:t>
            </a:r>
            <a:r>
              <a:rPr lang="en-US" sz="2400" b="1" i="1" baseline="30000" dirty="0">
                <a:solidFill>
                  <a:schemeClr val="tx1"/>
                </a:solidFill>
                <a:latin typeface="Cambria" panose="02040503050406030204" pitchFamily="18" charset="0"/>
                <a:ea typeface="Cambria" panose="02040503050406030204" pitchFamily="18" charset="0"/>
              </a:rPr>
              <a:t>19</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By this we shall know that we are of the truth and reassure our heart before him; </a:t>
            </a:r>
            <a:r>
              <a:rPr lang="en-US" sz="2400" b="1" i="1" baseline="30000" dirty="0">
                <a:solidFill>
                  <a:schemeClr val="tx1"/>
                </a:solidFill>
                <a:latin typeface="Cambria" panose="02040503050406030204" pitchFamily="18" charset="0"/>
                <a:ea typeface="Cambria" panose="02040503050406030204" pitchFamily="18" charset="0"/>
              </a:rPr>
              <a:t>20</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4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for whenever our heart condemns us, God is greater than our heart, and he knows everything. </a:t>
            </a:r>
            <a:r>
              <a:rPr lang="en-US" sz="2400" b="1" i="1" baseline="30000" dirty="0">
                <a:solidFill>
                  <a:schemeClr val="tx1"/>
                </a:solidFill>
                <a:latin typeface="Cambria" panose="02040503050406030204" pitchFamily="18" charset="0"/>
                <a:ea typeface="Cambria" panose="02040503050406030204" pitchFamily="18" charset="0"/>
              </a:rPr>
              <a:t>21</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Beloved, if our heart does not condemn us, we have confidence before God; </a:t>
            </a:r>
            <a:r>
              <a:rPr lang="en-US" sz="2400" b="1" i="1" baseline="30000" dirty="0">
                <a:solidFill>
                  <a:schemeClr val="tx1"/>
                </a:solidFill>
                <a:latin typeface="Cambria" panose="02040503050406030204" pitchFamily="18" charset="0"/>
                <a:ea typeface="Cambria" panose="02040503050406030204" pitchFamily="18" charset="0"/>
              </a:rPr>
              <a:t>22</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whatever we ask we receive from him, because we keep his commandments and do what pleases him. </a:t>
            </a:r>
            <a:r>
              <a:rPr lang="en-US" sz="2400" b="1" i="1" baseline="30000" dirty="0">
                <a:solidFill>
                  <a:schemeClr val="tx1"/>
                </a:solidFill>
                <a:latin typeface="Cambria" panose="02040503050406030204" pitchFamily="18" charset="0"/>
                <a:ea typeface="Cambria" panose="02040503050406030204" pitchFamily="18" charset="0"/>
              </a:rPr>
              <a:t>23</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And this is his commandment, that we believe in the name of his Son Jesus Christ and love one another, just as he has commanded us. </a:t>
            </a:r>
            <a:r>
              <a:rPr lang="en-US" sz="2400" b="1" i="1" baseline="30000" dirty="0">
                <a:solidFill>
                  <a:schemeClr val="tx1"/>
                </a:solidFill>
                <a:latin typeface="Cambria" panose="02040503050406030204" pitchFamily="18" charset="0"/>
                <a:ea typeface="Cambria" panose="02040503050406030204" pitchFamily="18" charset="0"/>
              </a:rPr>
              <a:t>24a</a:t>
            </a:r>
            <a:r>
              <a:rPr lang="en-US" sz="24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 Whoever keeps his commandments abides in God, and God in him.</a:t>
            </a:r>
          </a:p>
          <a:p>
            <a:pPr algn="l">
              <a:lnSpc>
                <a:spcPct val="80000"/>
              </a:lnSpc>
            </a:pPr>
            <a:r>
              <a:rPr lang="en-US" sz="24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3:16-24a)</a:t>
            </a:r>
          </a:p>
          <a:p>
            <a:pPr algn="l"/>
            <a:endParaRPr lang="en-US" sz="23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28722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3:16 – Points to Christ as the </a:t>
            </a:r>
            <a:r>
              <a:rPr lang="en-US" altLang="en-US" sz="2600" b="1" i="1" dirty="0">
                <a:solidFill>
                  <a:schemeClr val="tx1"/>
                </a:solidFill>
              </a:rPr>
              <a:t>ultimate</a:t>
            </a:r>
            <a:r>
              <a:rPr lang="en-US" altLang="en-US" sz="2600" dirty="0">
                <a:solidFill>
                  <a:schemeClr val="tx1"/>
                </a:solidFill>
              </a:rPr>
              <a:t> example of genuine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3:17 – Gives an example of a </a:t>
            </a:r>
            <a:r>
              <a:rPr lang="en-US" altLang="en-US" sz="2600" b="1" i="1" dirty="0">
                <a:solidFill>
                  <a:schemeClr val="tx1"/>
                </a:solidFill>
              </a:rPr>
              <a:t>lack of </a:t>
            </a:r>
            <a:r>
              <a:rPr lang="en-US" altLang="en-US" sz="2600" dirty="0">
                <a:solidFill>
                  <a:schemeClr val="tx1"/>
                </a:solidFill>
              </a:rPr>
              <a:t>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3:18 – </a:t>
            </a:r>
            <a:r>
              <a:rPr lang="en-US" altLang="en-US" sz="2600" b="1" i="1" dirty="0">
                <a:solidFill>
                  <a:schemeClr val="tx1"/>
                </a:solidFill>
              </a:rPr>
              <a:t>Exhorts</a:t>
            </a:r>
            <a:r>
              <a:rPr lang="en-US" altLang="en-US" sz="2600" dirty="0">
                <a:solidFill>
                  <a:schemeClr val="tx1"/>
                </a:solidFill>
              </a:rPr>
              <a:t> us to have a </a:t>
            </a:r>
            <a:r>
              <a:rPr lang="en-US" altLang="en-US" sz="2600" b="1" i="1" dirty="0">
                <a:solidFill>
                  <a:schemeClr val="tx1"/>
                </a:solidFill>
              </a:rPr>
              <a:t>genuine</a:t>
            </a:r>
            <a:r>
              <a:rPr lang="en-US" altLang="en-US" sz="2600" dirty="0">
                <a:solidFill>
                  <a:schemeClr val="tx1"/>
                </a:solidFill>
              </a:rPr>
              <a:t> love</a:t>
            </a:r>
          </a:p>
          <a:p>
            <a:pPr marL="457200" marR="0" lvl="0" indent="-45720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altLang="en-US" sz="2600" dirty="0">
                <a:solidFill>
                  <a:schemeClr val="tx1"/>
                </a:solidFill>
              </a:rPr>
              <a:t>3:19-20 – The </a:t>
            </a:r>
            <a:r>
              <a:rPr lang="en-US" altLang="en-US" sz="2600" b="1" i="1" dirty="0">
                <a:solidFill>
                  <a:schemeClr val="tx1"/>
                </a:solidFill>
              </a:rPr>
              <a:t>assurance</a:t>
            </a:r>
            <a:r>
              <a:rPr lang="en-US" altLang="en-US" sz="2600" dirty="0">
                <a:solidFill>
                  <a:schemeClr val="tx1"/>
                </a:solidFill>
              </a:rPr>
              <a:t> that comes with genuine love</a:t>
            </a:r>
          </a:p>
        </p:txBody>
      </p:sp>
    </p:spTree>
    <p:extLst>
      <p:ext uri="{BB962C8B-B14F-4D97-AF65-F5344CB8AC3E}">
        <p14:creationId xmlns:p14="http://schemas.microsoft.com/office/powerpoint/2010/main" val="405924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53903</TotalTime>
  <Words>8618</Words>
  <Application>Microsoft Office PowerPoint</Application>
  <PresentationFormat>On-screen Show (4:3)</PresentationFormat>
  <Paragraphs>232</Paragraphs>
  <Slides>45</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Arial</vt:lpstr>
      <vt:lpstr>Bwgrkl</vt:lpstr>
      <vt:lpstr>Calibri</vt:lpstr>
      <vt:lpstr>Cambria</vt:lpstr>
      <vt:lpstr>Coronet</vt:lpstr>
      <vt:lpstr>Tahoma</vt:lpstr>
      <vt:lpstr>Times New Roman</vt:lpstr>
      <vt:lpstr>Wingdings</vt:lpstr>
      <vt:lpstr>140_Office Theme</vt:lpstr>
      <vt:lpstr>1_Office Theme</vt:lpstr>
      <vt:lpstr>Custom Design</vt:lpstr>
      <vt:lpstr>2_Compass</vt:lpstr>
      <vt:lpstr>The Book of 1 John</vt:lpstr>
      <vt:lpstr>Outline of 1 John</vt:lpstr>
      <vt:lpstr>2:29-4:6 The Second Presentation of the Three Tests of DIVINE SONSHIP: RIGHTEOUSNESS, LOVE and BELIEF in Jesus</vt:lpstr>
      <vt:lpstr>1 John 3:16-24a Christ as the Model of Love</vt:lpstr>
      <vt:lpstr>1 John 3:16-24a Christ as the Model of Love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if anyone has the world's goods and sees his brother in need, yet closes his heart against him, how does God's love abide in him?</vt:lpstr>
      <vt:lpstr>But if anyone has the world's goods and sees his brother in need, yet closes his heart against him, how does God's love abide in him?</vt:lpstr>
      <vt:lpstr>But if anyone has the world's goods and sees his brother in need, yet closes his heart against him, how does God's love abide in him?</vt:lpstr>
      <vt:lpstr>But if anyone has the world's goods and sees his brother in need, yet closes his heart against him, how does God's love abide in him?</vt:lpstr>
      <vt:lpstr>PowerPoint Presentation</vt:lpstr>
      <vt:lpstr>PowerPoint Presentation</vt:lpstr>
      <vt:lpstr>“heart” kardi,a/ kardia</vt:lpstr>
      <vt:lpstr>“reassure” pei,qw/ peitho</vt:lpstr>
      <vt:lpstr>PowerPoint Presentation</vt:lpstr>
      <vt:lpstr>PowerPoint Presentation</vt:lpstr>
      <vt:lpstr>PowerPoint Presentation</vt:lpstr>
      <vt:lpstr>PowerPoint Presentation</vt:lpstr>
      <vt:lpstr>…whatever we ask we receive from him, because we keep his commandments and do what pleases him.</vt:lpstr>
      <vt:lpstr>…whatever we ask we receive from him, because we keep his commandments and do what pleases him.</vt:lpstr>
      <vt:lpstr>…whatever we ask we receive from him, because we keep his commandments and do what pleases him.</vt:lpstr>
      <vt:lpstr>…whatever we ask we receive from him, because we keep his commandments and do what pleases him.</vt:lpstr>
      <vt:lpstr>…whatever we ask we receive from him, because we keep his commandments and do what pleases him.</vt:lpstr>
      <vt:lpstr>…whatever we ask we receive from him, because we keep his commandments and do what pleases him.</vt:lpstr>
      <vt:lpstr>PowerPoint Presentation</vt:lpstr>
      <vt:lpstr>PowerPoint Presentation</vt:lpstr>
      <vt:lpstr>Paraphrastic Commentary on 1 John 3:10b-24a by Donald W. Burdick</vt:lpstr>
      <vt:lpstr>Paraphrastic Commentary on 1 John 3:10b-24a by Donald W. Burdick</vt:lpstr>
      <vt:lpstr>Paraphrastic Commentary on 1 John 3:10b-24a by Donald W. Burdick</vt:lpstr>
      <vt:lpstr>Paraphrastic Commentary on 1 John 3:10b-24a by Donald W. Burdick</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780</cp:revision>
  <cp:lastPrinted>2022-01-30T15:23:31Z</cp:lastPrinted>
  <dcterms:created xsi:type="dcterms:W3CDTF">2021-10-27T02:35:00Z</dcterms:created>
  <dcterms:modified xsi:type="dcterms:W3CDTF">2022-01-30T15:24:24Z</dcterms:modified>
</cp:coreProperties>
</file>