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2.xml" ContentType="application/vnd.openxmlformats-officedocument.presentationml.notesSlide+xml"/>
  <Override PartName="/ppt/theme/themeOverride17.xml" ContentType="application/vnd.openxmlformats-officedocument.themeOverride+xml"/>
  <Override PartName="/ppt/notesSlides/notesSlide3.xml" ContentType="application/vnd.openxmlformats-officedocument.presentationml.notesSlide+xml"/>
  <Override PartName="/ppt/theme/themeOverride18.xml" ContentType="application/vnd.openxmlformats-officedocument.themeOverride+xml"/>
  <Override PartName="/ppt/notesSlides/notesSlide4.xml" ContentType="application/vnd.openxmlformats-officedocument.presentationml.notesSlide+xml"/>
  <Override PartName="/ppt/theme/themeOverride19.xml" ContentType="application/vnd.openxmlformats-officedocument.themeOverride+xml"/>
  <Override PartName="/ppt/notesSlides/notesSlide5.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notesSlides/notesSlide6.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56" r:id="rId4"/>
  </p:sldMasterIdLst>
  <p:notesMasterIdLst>
    <p:notesMasterId r:id="rId53"/>
  </p:notesMasterIdLst>
  <p:sldIdLst>
    <p:sldId id="5078" r:id="rId5"/>
    <p:sldId id="5079" r:id="rId6"/>
    <p:sldId id="5080" r:id="rId7"/>
    <p:sldId id="5081" r:id="rId8"/>
    <p:sldId id="5082" r:id="rId9"/>
    <p:sldId id="5084" r:id="rId10"/>
    <p:sldId id="5083" r:id="rId11"/>
    <p:sldId id="5085" r:id="rId12"/>
    <p:sldId id="5086" r:id="rId13"/>
    <p:sldId id="5087" r:id="rId14"/>
    <p:sldId id="5090" r:id="rId15"/>
    <p:sldId id="5088" r:id="rId16"/>
    <p:sldId id="5092" r:id="rId17"/>
    <p:sldId id="5093" r:id="rId18"/>
    <p:sldId id="5095" r:id="rId19"/>
    <p:sldId id="5096" r:id="rId20"/>
    <p:sldId id="5097" r:id="rId21"/>
    <p:sldId id="5126" r:id="rId22"/>
    <p:sldId id="5098" r:id="rId23"/>
    <p:sldId id="5099" r:id="rId24"/>
    <p:sldId id="5100" r:id="rId25"/>
    <p:sldId id="5101" r:id="rId26"/>
    <p:sldId id="5103" r:id="rId27"/>
    <p:sldId id="5104" r:id="rId28"/>
    <p:sldId id="5105" r:id="rId29"/>
    <p:sldId id="5106" r:id="rId30"/>
    <p:sldId id="5089" r:id="rId31"/>
    <p:sldId id="5107" r:id="rId32"/>
    <p:sldId id="5108" r:id="rId33"/>
    <p:sldId id="5110" r:id="rId34"/>
    <p:sldId id="5111" r:id="rId35"/>
    <p:sldId id="5112" r:id="rId36"/>
    <p:sldId id="5114" r:id="rId37"/>
    <p:sldId id="5115" r:id="rId38"/>
    <p:sldId id="5125" r:id="rId39"/>
    <p:sldId id="5117" r:id="rId40"/>
    <p:sldId id="5118" r:id="rId41"/>
    <p:sldId id="5119" r:id="rId42"/>
    <p:sldId id="5120" r:id="rId43"/>
    <p:sldId id="5121" r:id="rId44"/>
    <p:sldId id="5122" r:id="rId45"/>
    <p:sldId id="5123" r:id="rId46"/>
    <p:sldId id="5124" r:id="rId47"/>
    <p:sldId id="887" r:id="rId48"/>
    <p:sldId id="890" r:id="rId49"/>
    <p:sldId id="889" r:id="rId50"/>
    <p:sldId id="5127" r:id="rId51"/>
    <p:sldId id="5128" r:id="rId5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008000"/>
    <a:srgbClr val="00B000"/>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7" autoAdjust="0"/>
    <p:restoredTop sz="94660"/>
  </p:normalViewPr>
  <p:slideViewPr>
    <p:cSldViewPr snapToGrid="0">
      <p:cViewPr varScale="1">
        <p:scale>
          <a:sx n="162" d="100"/>
          <a:sy n="162" d="100"/>
        </p:scale>
        <p:origin x="1588"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2/6/2022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4118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483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7104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080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6525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380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74BBFAA-CC7C-4AF2-9B46-9C7F0FA9C555}"/>
              </a:ext>
            </a:extLst>
          </p:cNvPr>
          <p:cNvGrpSpPr>
            <a:grpSpLocks/>
          </p:cNvGrpSpPr>
          <p:nvPr/>
        </p:nvGrpSpPr>
        <p:grpSpPr bwMode="auto">
          <a:xfrm>
            <a:off x="0" y="1422400"/>
            <a:ext cx="9147175" cy="5435600"/>
            <a:chOff x="0" y="896"/>
            <a:chExt cx="5762" cy="3424"/>
          </a:xfrm>
        </p:grpSpPr>
        <p:grpSp>
          <p:nvGrpSpPr>
            <p:cNvPr id="5" name="Group 3">
              <a:extLst>
                <a:ext uri="{FF2B5EF4-FFF2-40B4-BE49-F238E27FC236}">
                  <a16:creationId xmlns:a16="http://schemas.microsoft.com/office/drawing/2014/main" id="{8D054B94-EC55-47CE-92DF-D3B8D0C3651A}"/>
                </a:ext>
              </a:extLst>
            </p:cNvPr>
            <p:cNvGrpSpPr>
              <a:grpSpLocks/>
            </p:cNvGrpSpPr>
            <p:nvPr userDrawn="1"/>
          </p:nvGrpSpPr>
          <p:grpSpPr bwMode="auto">
            <a:xfrm>
              <a:off x="20" y="896"/>
              <a:ext cx="5742" cy="3424"/>
              <a:chOff x="20" y="896"/>
              <a:chExt cx="5742" cy="3424"/>
            </a:xfrm>
          </p:grpSpPr>
          <p:sp>
            <p:nvSpPr>
              <p:cNvPr id="142" name="Freeform 4">
                <a:extLst>
                  <a:ext uri="{FF2B5EF4-FFF2-40B4-BE49-F238E27FC236}">
                    <a16:creationId xmlns:a16="http://schemas.microsoft.com/office/drawing/2014/main" id="{EE38BEBC-EACE-4027-9B6A-67D6A0C4B9D2}"/>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Freeform 5">
                <a:extLst>
                  <a:ext uri="{FF2B5EF4-FFF2-40B4-BE49-F238E27FC236}">
                    <a16:creationId xmlns:a16="http://schemas.microsoft.com/office/drawing/2014/main" id="{4249DA1F-C2F0-4D92-92BF-698FE2E0CC01}"/>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 name="Freeform 6">
                <a:extLst>
                  <a:ext uri="{FF2B5EF4-FFF2-40B4-BE49-F238E27FC236}">
                    <a16:creationId xmlns:a16="http://schemas.microsoft.com/office/drawing/2014/main" id="{C2FB4B27-851B-442E-AF1F-503A86A9F214}"/>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7">
                <a:extLst>
                  <a:ext uri="{FF2B5EF4-FFF2-40B4-BE49-F238E27FC236}">
                    <a16:creationId xmlns:a16="http://schemas.microsoft.com/office/drawing/2014/main" id="{7BFC1A7C-E49E-4209-A9C0-665B23563463}"/>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8">
                <a:extLst>
                  <a:ext uri="{FF2B5EF4-FFF2-40B4-BE49-F238E27FC236}">
                    <a16:creationId xmlns:a16="http://schemas.microsoft.com/office/drawing/2014/main" id="{2F7E81CF-276D-4592-9A6D-A5C56685BA6C}"/>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9">
                <a:extLst>
                  <a:ext uri="{FF2B5EF4-FFF2-40B4-BE49-F238E27FC236}">
                    <a16:creationId xmlns:a16="http://schemas.microsoft.com/office/drawing/2014/main" id="{CD81A965-454C-41C8-A936-CC99790103A6}"/>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 name="Freeform 10">
                <a:extLst>
                  <a:ext uri="{FF2B5EF4-FFF2-40B4-BE49-F238E27FC236}">
                    <a16:creationId xmlns:a16="http://schemas.microsoft.com/office/drawing/2014/main" id="{C768D3FA-684D-4B46-AE57-9614675D70EF}"/>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 name="Freeform 11">
                <a:extLst>
                  <a:ext uri="{FF2B5EF4-FFF2-40B4-BE49-F238E27FC236}">
                    <a16:creationId xmlns:a16="http://schemas.microsoft.com/office/drawing/2014/main" id="{50A0FBEE-3CCA-4EA7-9E91-0A85A359809A}"/>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 name="Freeform 12">
                <a:extLst>
                  <a:ext uri="{FF2B5EF4-FFF2-40B4-BE49-F238E27FC236}">
                    <a16:creationId xmlns:a16="http://schemas.microsoft.com/office/drawing/2014/main" id="{F5D725AB-D9DC-4B10-8697-7AA0526FFA95}"/>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 name="Freeform 13">
                <a:extLst>
                  <a:ext uri="{FF2B5EF4-FFF2-40B4-BE49-F238E27FC236}">
                    <a16:creationId xmlns:a16="http://schemas.microsoft.com/office/drawing/2014/main" id="{854C6F78-1495-46C5-86E8-70EDEA66D2F2}"/>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 name="Freeform 14">
                <a:extLst>
                  <a:ext uri="{FF2B5EF4-FFF2-40B4-BE49-F238E27FC236}">
                    <a16:creationId xmlns:a16="http://schemas.microsoft.com/office/drawing/2014/main" id="{26F4C45E-5BAB-45A7-9167-BE557A28BC09}"/>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 name="Freeform 15">
                <a:extLst>
                  <a:ext uri="{FF2B5EF4-FFF2-40B4-BE49-F238E27FC236}">
                    <a16:creationId xmlns:a16="http://schemas.microsoft.com/office/drawing/2014/main" id="{64EFAE8F-12A5-4F45-8E56-96D6F22B0693}"/>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 name="Freeform 16">
                <a:extLst>
                  <a:ext uri="{FF2B5EF4-FFF2-40B4-BE49-F238E27FC236}">
                    <a16:creationId xmlns:a16="http://schemas.microsoft.com/office/drawing/2014/main" id="{F3CE4DD3-ABD1-44CA-A07D-ECE41C99396B}"/>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 name="Group 17">
              <a:extLst>
                <a:ext uri="{FF2B5EF4-FFF2-40B4-BE49-F238E27FC236}">
                  <a16:creationId xmlns:a16="http://schemas.microsoft.com/office/drawing/2014/main" id="{1EB5CB25-3C58-4095-A6D8-2950FA6CE788}"/>
                </a:ext>
              </a:extLst>
            </p:cNvPr>
            <p:cNvGrpSpPr>
              <a:grpSpLocks/>
            </p:cNvGrpSpPr>
            <p:nvPr userDrawn="1"/>
          </p:nvGrpSpPr>
          <p:grpSpPr bwMode="auto">
            <a:xfrm>
              <a:off x="0" y="2291"/>
              <a:ext cx="1385" cy="1702"/>
              <a:chOff x="0" y="2291"/>
              <a:chExt cx="1385" cy="1702"/>
            </a:xfrm>
          </p:grpSpPr>
          <p:sp>
            <p:nvSpPr>
              <p:cNvPr id="7" name="Rectangle 18">
                <a:extLst>
                  <a:ext uri="{FF2B5EF4-FFF2-40B4-BE49-F238E27FC236}">
                    <a16:creationId xmlns:a16="http://schemas.microsoft.com/office/drawing/2014/main" id="{33C7E3E3-09F6-4139-AFC0-733255355481}"/>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 name="Rectangle 19">
                <a:extLst>
                  <a:ext uri="{FF2B5EF4-FFF2-40B4-BE49-F238E27FC236}">
                    <a16:creationId xmlns:a16="http://schemas.microsoft.com/office/drawing/2014/main" id="{EB482F8C-013B-4299-A25E-602BD44A411C}"/>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 name="Rectangle 20">
                <a:extLst>
                  <a:ext uri="{FF2B5EF4-FFF2-40B4-BE49-F238E27FC236}">
                    <a16:creationId xmlns:a16="http://schemas.microsoft.com/office/drawing/2014/main" id="{BDEBB7AC-D004-4947-AC22-51347ECB5794}"/>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 name="Rectangle 21">
                <a:extLst>
                  <a:ext uri="{FF2B5EF4-FFF2-40B4-BE49-F238E27FC236}">
                    <a16:creationId xmlns:a16="http://schemas.microsoft.com/office/drawing/2014/main" id="{D7554A0E-9C31-4B91-A020-A8B830A27EF2}"/>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 name="Rectangle 22">
                <a:extLst>
                  <a:ext uri="{FF2B5EF4-FFF2-40B4-BE49-F238E27FC236}">
                    <a16:creationId xmlns:a16="http://schemas.microsoft.com/office/drawing/2014/main" id="{B983C50B-41F2-4D41-81B9-392B727CC544}"/>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 name="Rectangle 23">
                <a:extLst>
                  <a:ext uri="{FF2B5EF4-FFF2-40B4-BE49-F238E27FC236}">
                    <a16:creationId xmlns:a16="http://schemas.microsoft.com/office/drawing/2014/main" id="{805F7BE0-1533-4F44-881C-B3E58B9E820A}"/>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3" name="Rectangle 24">
                <a:extLst>
                  <a:ext uri="{FF2B5EF4-FFF2-40B4-BE49-F238E27FC236}">
                    <a16:creationId xmlns:a16="http://schemas.microsoft.com/office/drawing/2014/main" id="{8717E0B5-7957-4A40-99A3-B8B0E5F3DDE1}"/>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4" name="Rectangle 25">
                <a:extLst>
                  <a:ext uri="{FF2B5EF4-FFF2-40B4-BE49-F238E27FC236}">
                    <a16:creationId xmlns:a16="http://schemas.microsoft.com/office/drawing/2014/main" id="{43FBD8BD-4284-40F3-86D5-CE56A26CB2FA}"/>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5" name="Rectangle 26">
                <a:extLst>
                  <a:ext uri="{FF2B5EF4-FFF2-40B4-BE49-F238E27FC236}">
                    <a16:creationId xmlns:a16="http://schemas.microsoft.com/office/drawing/2014/main" id="{912BF397-C025-444C-A6C1-27DD9E288915}"/>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6" name="Rectangle 27">
                <a:extLst>
                  <a:ext uri="{FF2B5EF4-FFF2-40B4-BE49-F238E27FC236}">
                    <a16:creationId xmlns:a16="http://schemas.microsoft.com/office/drawing/2014/main" id="{74D41324-F6ED-4DD2-A5D4-98288F72BD25}"/>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7" name="Rectangle 28">
                <a:extLst>
                  <a:ext uri="{FF2B5EF4-FFF2-40B4-BE49-F238E27FC236}">
                    <a16:creationId xmlns:a16="http://schemas.microsoft.com/office/drawing/2014/main" id="{8B4220EE-3CFC-46B2-9322-8F6F39BBF8D0}"/>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8" name="Rectangle 29">
                <a:extLst>
                  <a:ext uri="{FF2B5EF4-FFF2-40B4-BE49-F238E27FC236}">
                    <a16:creationId xmlns:a16="http://schemas.microsoft.com/office/drawing/2014/main" id="{C52D68CF-7236-490A-B899-C541FB7E3F30}"/>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9" name="Rectangle 30">
                <a:extLst>
                  <a:ext uri="{FF2B5EF4-FFF2-40B4-BE49-F238E27FC236}">
                    <a16:creationId xmlns:a16="http://schemas.microsoft.com/office/drawing/2014/main" id="{CBCE7F96-5CAA-4CA6-ADC0-9582959BDBC6}"/>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0" name="Rectangle 31">
                <a:extLst>
                  <a:ext uri="{FF2B5EF4-FFF2-40B4-BE49-F238E27FC236}">
                    <a16:creationId xmlns:a16="http://schemas.microsoft.com/office/drawing/2014/main" id="{03E8051F-C0CD-483C-882D-3C25625E28D7}"/>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1" name="Rectangle 32">
                <a:extLst>
                  <a:ext uri="{FF2B5EF4-FFF2-40B4-BE49-F238E27FC236}">
                    <a16:creationId xmlns:a16="http://schemas.microsoft.com/office/drawing/2014/main" id="{7DD0A6C1-D78B-4AB1-B10A-8F4F88B37DAC}"/>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2" name="Rectangle 33">
                <a:extLst>
                  <a:ext uri="{FF2B5EF4-FFF2-40B4-BE49-F238E27FC236}">
                    <a16:creationId xmlns:a16="http://schemas.microsoft.com/office/drawing/2014/main" id="{0A56EB1B-A292-46C1-94D6-63D984E8138D}"/>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3" name="Rectangle 34">
                <a:extLst>
                  <a:ext uri="{FF2B5EF4-FFF2-40B4-BE49-F238E27FC236}">
                    <a16:creationId xmlns:a16="http://schemas.microsoft.com/office/drawing/2014/main" id="{A7EA2E18-E0EE-45FC-B0DD-B9F63BD38800}"/>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 name="Rectangle 35">
                <a:extLst>
                  <a:ext uri="{FF2B5EF4-FFF2-40B4-BE49-F238E27FC236}">
                    <a16:creationId xmlns:a16="http://schemas.microsoft.com/office/drawing/2014/main" id="{A003E805-BE36-4DF1-BD98-83AD9141CC7D}"/>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5" name="Rectangle 36">
                <a:extLst>
                  <a:ext uri="{FF2B5EF4-FFF2-40B4-BE49-F238E27FC236}">
                    <a16:creationId xmlns:a16="http://schemas.microsoft.com/office/drawing/2014/main" id="{2E9BCFFD-8FBF-4255-9C2D-3A7E069B5BAB}"/>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6" name="Rectangle 37">
                <a:extLst>
                  <a:ext uri="{FF2B5EF4-FFF2-40B4-BE49-F238E27FC236}">
                    <a16:creationId xmlns:a16="http://schemas.microsoft.com/office/drawing/2014/main" id="{723EB33D-27B6-42B6-98AA-D4107414BAB5}"/>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7" name="Rectangle 38">
                <a:extLst>
                  <a:ext uri="{FF2B5EF4-FFF2-40B4-BE49-F238E27FC236}">
                    <a16:creationId xmlns:a16="http://schemas.microsoft.com/office/drawing/2014/main" id="{1338AC41-1BAF-4626-A3CD-64E692D52D3B}"/>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8" name="Rectangle 39">
                <a:extLst>
                  <a:ext uri="{FF2B5EF4-FFF2-40B4-BE49-F238E27FC236}">
                    <a16:creationId xmlns:a16="http://schemas.microsoft.com/office/drawing/2014/main" id="{4586169D-9711-43E7-A7F0-170B9116B45E}"/>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9" name="Rectangle 40">
                <a:extLst>
                  <a:ext uri="{FF2B5EF4-FFF2-40B4-BE49-F238E27FC236}">
                    <a16:creationId xmlns:a16="http://schemas.microsoft.com/office/drawing/2014/main" id="{158408CA-BE0E-4F27-8053-86E85A639653}"/>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0" name="Rectangle 41">
                <a:extLst>
                  <a:ext uri="{FF2B5EF4-FFF2-40B4-BE49-F238E27FC236}">
                    <a16:creationId xmlns:a16="http://schemas.microsoft.com/office/drawing/2014/main" id="{818F4D88-36E6-4168-9764-2C44449A0116}"/>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1" name="Rectangle 42">
                <a:extLst>
                  <a:ext uri="{FF2B5EF4-FFF2-40B4-BE49-F238E27FC236}">
                    <a16:creationId xmlns:a16="http://schemas.microsoft.com/office/drawing/2014/main" id="{024E3BFA-66E5-41A9-8D81-72BC78D03014}"/>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 name="Rectangle 43">
                <a:extLst>
                  <a:ext uri="{FF2B5EF4-FFF2-40B4-BE49-F238E27FC236}">
                    <a16:creationId xmlns:a16="http://schemas.microsoft.com/office/drawing/2014/main" id="{B145F3FB-7451-4399-B4B5-396BFD48306E}"/>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3" name="Rectangle 44">
                <a:extLst>
                  <a:ext uri="{FF2B5EF4-FFF2-40B4-BE49-F238E27FC236}">
                    <a16:creationId xmlns:a16="http://schemas.microsoft.com/office/drawing/2014/main" id="{631FF933-B835-4C5C-9C25-CBD8B397CDBD}"/>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4" name="Rectangle 45">
                <a:extLst>
                  <a:ext uri="{FF2B5EF4-FFF2-40B4-BE49-F238E27FC236}">
                    <a16:creationId xmlns:a16="http://schemas.microsoft.com/office/drawing/2014/main" id="{B56C6E9D-8B93-436D-88A8-3A78C6E5F145}"/>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5" name="Rectangle 46">
                <a:extLst>
                  <a:ext uri="{FF2B5EF4-FFF2-40B4-BE49-F238E27FC236}">
                    <a16:creationId xmlns:a16="http://schemas.microsoft.com/office/drawing/2014/main" id="{A3D2B622-C2C3-44DF-99E3-B2C500C3E9D7}"/>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6" name="Rectangle 47">
                <a:extLst>
                  <a:ext uri="{FF2B5EF4-FFF2-40B4-BE49-F238E27FC236}">
                    <a16:creationId xmlns:a16="http://schemas.microsoft.com/office/drawing/2014/main" id="{62AC239D-0853-4E77-9F2F-61422266D84F}"/>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7" name="Rectangle 48">
                <a:extLst>
                  <a:ext uri="{FF2B5EF4-FFF2-40B4-BE49-F238E27FC236}">
                    <a16:creationId xmlns:a16="http://schemas.microsoft.com/office/drawing/2014/main" id="{558F5A95-D415-4AFB-8E9D-A271E9E6D4B1}"/>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8" name="Rectangle 49">
                <a:extLst>
                  <a:ext uri="{FF2B5EF4-FFF2-40B4-BE49-F238E27FC236}">
                    <a16:creationId xmlns:a16="http://schemas.microsoft.com/office/drawing/2014/main" id="{B0DE836D-6588-4E9E-BB95-B86AACA9913B}"/>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9" name="Rectangle 50">
                <a:extLst>
                  <a:ext uri="{FF2B5EF4-FFF2-40B4-BE49-F238E27FC236}">
                    <a16:creationId xmlns:a16="http://schemas.microsoft.com/office/drawing/2014/main" id="{283DEFCC-B5F6-41FB-97CB-CEAA58FD7A79}"/>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0" name="Rectangle 51">
                <a:extLst>
                  <a:ext uri="{FF2B5EF4-FFF2-40B4-BE49-F238E27FC236}">
                    <a16:creationId xmlns:a16="http://schemas.microsoft.com/office/drawing/2014/main" id="{604C6F06-1632-4258-AB66-86789423557F}"/>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1" name="Rectangle 52">
                <a:extLst>
                  <a:ext uri="{FF2B5EF4-FFF2-40B4-BE49-F238E27FC236}">
                    <a16:creationId xmlns:a16="http://schemas.microsoft.com/office/drawing/2014/main" id="{A12D2C76-3830-4FAE-B4CB-FA8CFFF1C9B9}"/>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2" name="Rectangle 53">
                <a:extLst>
                  <a:ext uri="{FF2B5EF4-FFF2-40B4-BE49-F238E27FC236}">
                    <a16:creationId xmlns:a16="http://schemas.microsoft.com/office/drawing/2014/main" id="{9B65FAC0-5C03-4B8C-A0A7-A9A9783DFE86}"/>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3" name="Rectangle 54">
                <a:extLst>
                  <a:ext uri="{FF2B5EF4-FFF2-40B4-BE49-F238E27FC236}">
                    <a16:creationId xmlns:a16="http://schemas.microsoft.com/office/drawing/2014/main" id="{090AD9C1-FB40-426D-AFC4-37DFE790C27C}"/>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4" name="Rectangle 55">
                <a:extLst>
                  <a:ext uri="{FF2B5EF4-FFF2-40B4-BE49-F238E27FC236}">
                    <a16:creationId xmlns:a16="http://schemas.microsoft.com/office/drawing/2014/main" id="{56ECC0DB-472F-4C6A-AE4F-25D1D5D774A6}"/>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5" name="Rectangle 56">
                <a:extLst>
                  <a:ext uri="{FF2B5EF4-FFF2-40B4-BE49-F238E27FC236}">
                    <a16:creationId xmlns:a16="http://schemas.microsoft.com/office/drawing/2014/main" id="{BB6CA02F-2364-4DCC-B782-367E5C819BD1}"/>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6" name="Rectangle 57">
                <a:extLst>
                  <a:ext uri="{FF2B5EF4-FFF2-40B4-BE49-F238E27FC236}">
                    <a16:creationId xmlns:a16="http://schemas.microsoft.com/office/drawing/2014/main" id="{32AC2A79-FD22-43BB-8878-60D2BBDE44E0}"/>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7" name="Rectangle 58">
                <a:extLst>
                  <a:ext uri="{FF2B5EF4-FFF2-40B4-BE49-F238E27FC236}">
                    <a16:creationId xmlns:a16="http://schemas.microsoft.com/office/drawing/2014/main" id="{C8817D70-F4F0-4E8D-B3D4-B74A1C388606}"/>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8" name="Rectangle 59">
                <a:extLst>
                  <a:ext uri="{FF2B5EF4-FFF2-40B4-BE49-F238E27FC236}">
                    <a16:creationId xmlns:a16="http://schemas.microsoft.com/office/drawing/2014/main" id="{BAC61EAC-64DE-4512-AF63-C3D2B45C0DE5}"/>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9" name="Rectangle 60">
                <a:extLst>
                  <a:ext uri="{FF2B5EF4-FFF2-40B4-BE49-F238E27FC236}">
                    <a16:creationId xmlns:a16="http://schemas.microsoft.com/office/drawing/2014/main" id="{06355A5A-74DA-4670-9A43-F09C855354F3}"/>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0" name="Rectangle 61">
                <a:extLst>
                  <a:ext uri="{FF2B5EF4-FFF2-40B4-BE49-F238E27FC236}">
                    <a16:creationId xmlns:a16="http://schemas.microsoft.com/office/drawing/2014/main" id="{7959873C-1C3B-41EA-A15D-BDB17EFE888E}"/>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1" name="Rectangle 62">
                <a:extLst>
                  <a:ext uri="{FF2B5EF4-FFF2-40B4-BE49-F238E27FC236}">
                    <a16:creationId xmlns:a16="http://schemas.microsoft.com/office/drawing/2014/main" id="{B423119E-3418-47D3-A0B8-4880048E5C65}"/>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2" name="Rectangle 63">
                <a:extLst>
                  <a:ext uri="{FF2B5EF4-FFF2-40B4-BE49-F238E27FC236}">
                    <a16:creationId xmlns:a16="http://schemas.microsoft.com/office/drawing/2014/main" id="{B024F0CE-663F-4478-A373-F2FB69FB4154}"/>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3" name="Rectangle 64">
                <a:extLst>
                  <a:ext uri="{FF2B5EF4-FFF2-40B4-BE49-F238E27FC236}">
                    <a16:creationId xmlns:a16="http://schemas.microsoft.com/office/drawing/2014/main" id="{ED121034-375D-499B-A21E-B1BC2C64EAF4}"/>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4" name="Rectangle 65">
                <a:extLst>
                  <a:ext uri="{FF2B5EF4-FFF2-40B4-BE49-F238E27FC236}">
                    <a16:creationId xmlns:a16="http://schemas.microsoft.com/office/drawing/2014/main" id="{E5135C67-4909-4F0B-A9B4-1C18A362CAD0}"/>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5" name="Rectangle 66">
                <a:extLst>
                  <a:ext uri="{FF2B5EF4-FFF2-40B4-BE49-F238E27FC236}">
                    <a16:creationId xmlns:a16="http://schemas.microsoft.com/office/drawing/2014/main" id="{9C1411B7-8309-4CA7-A304-C04384618788}"/>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6" name="Rectangle 67">
                <a:extLst>
                  <a:ext uri="{FF2B5EF4-FFF2-40B4-BE49-F238E27FC236}">
                    <a16:creationId xmlns:a16="http://schemas.microsoft.com/office/drawing/2014/main" id="{D80BA97C-6C5B-4A9A-8521-B0AE32DA490A}"/>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7" name="Rectangle 68">
                <a:extLst>
                  <a:ext uri="{FF2B5EF4-FFF2-40B4-BE49-F238E27FC236}">
                    <a16:creationId xmlns:a16="http://schemas.microsoft.com/office/drawing/2014/main" id="{94ED86A5-89CB-4238-B5BD-56CB4A456492}"/>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8" name="Rectangle 69">
                <a:extLst>
                  <a:ext uri="{FF2B5EF4-FFF2-40B4-BE49-F238E27FC236}">
                    <a16:creationId xmlns:a16="http://schemas.microsoft.com/office/drawing/2014/main" id="{77CB00EC-61EB-44D2-8DDF-67309A7D7789}"/>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9" name="Rectangle 70">
                <a:extLst>
                  <a:ext uri="{FF2B5EF4-FFF2-40B4-BE49-F238E27FC236}">
                    <a16:creationId xmlns:a16="http://schemas.microsoft.com/office/drawing/2014/main" id="{45A04F25-BABC-463A-9442-421F08FD09F4}"/>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0" name="Rectangle 71">
                <a:extLst>
                  <a:ext uri="{FF2B5EF4-FFF2-40B4-BE49-F238E27FC236}">
                    <a16:creationId xmlns:a16="http://schemas.microsoft.com/office/drawing/2014/main" id="{4DDB03C3-BFB9-471B-BE8C-8425AEA4CB3C}"/>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1" name="Rectangle 72">
                <a:extLst>
                  <a:ext uri="{FF2B5EF4-FFF2-40B4-BE49-F238E27FC236}">
                    <a16:creationId xmlns:a16="http://schemas.microsoft.com/office/drawing/2014/main" id="{92837637-AA1D-4F40-9353-FEACC04F0352}"/>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2" name="Rectangle 73">
                <a:extLst>
                  <a:ext uri="{FF2B5EF4-FFF2-40B4-BE49-F238E27FC236}">
                    <a16:creationId xmlns:a16="http://schemas.microsoft.com/office/drawing/2014/main" id="{A0F56B16-1280-493D-A5B7-A63DC95ED1DC}"/>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3" name="Rectangle 74">
                <a:extLst>
                  <a:ext uri="{FF2B5EF4-FFF2-40B4-BE49-F238E27FC236}">
                    <a16:creationId xmlns:a16="http://schemas.microsoft.com/office/drawing/2014/main" id="{80DFAD36-F452-486F-A57E-9E598F6FFE84}"/>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4" name="Rectangle 75">
                <a:extLst>
                  <a:ext uri="{FF2B5EF4-FFF2-40B4-BE49-F238E27FC236}">
                    <a16:creationId xmlns:a16="http://schemas.microsoft.com/office/drawing/2014/main" id="{478C2D2F-6A6C-4174-83D1-88BA6A99168D}"/>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5" name="Rectangle 76">
                <a:extLst>
                  <a:ext uri="{FF2B5EF4-FFF2-40B4-BE49-F238E27FC236}">
                    <a16:creationId xmlns:a16="http://schemas.microsoft.com/office/drawing/2014/main" id="{F1CC0156-55D3-460D-BA9E-C09450DA33A5}"/>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6" name="Rectangle 77">
                <a:extLst>
                  <a:ext uri="{FF2B5EF4-FFF2-40B4-BE49-F238E27FC236}">
                    <a16:creationId xmlns:a16="http://schemas.microsoft.com/office/drawing/2014/main" id="{E70B5289-0525-4661-B6E4-327F7A0607C4}"/>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7" name="Rectangle 78">
                <a:extLst>
                  <a:ext uri="{FF2B5EF4-FFF2-40B4-BE49-F238E27FC236}">
                    <a16:creationId xmlns:a16="http://schemas.microsoft.com/office/drawing/2014/main" id="{494E09A9-6DBE-456E-9FE4-7BFCBE77DF89}"/>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8" name="Rectangle 79">
                <a:extLst>
                  <a:ext uri="{FF2B5EF4-FFF2-40B4-BE49-F238E27FC236}">
                    <a16:creationId xmlns:a16="http://schemas.microsoft.com/office/drawing/2014/main" id="{83A56DFF-CEA6-40AC-ADBE-5D6D16D886A3}"/>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9" name="Rectangle 80">
                <a:extLst>
                  <a:ext uri="{FF2B5EF4-FFF2-40B4-BE49-F238E27FC236}">
                    <a16:creationId xmlns:a16="http://schemas.microsoft.com/office/drawing/2014/main" id="{BE9959F9-A384-450A-81DF-6AE9BEBD2D74}"/>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0" name="Freeform 81">
                <a:extLst>
                  <a:ext uri="{FF2B5EF4-FFF2-40B4-BE49-F238E27FC236}">
                    <a16:creationId xmlns:a16="http://schemas.microsoft.com/office/drawing/2014/main" id="{10F7A7BE-AE59-40F2-A8A2-051AA66D17EB}"/>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Rectangle 82">
                <a:extLst>
                  <a:ext uri="{FF2B5EF4-FFF2-40B4-BE49-F238E27FC236}">
                    <a16:creationId xmlns:a16="http://schemas.microsoft.com/office/drawing/2014/main" id="{07DFDF49-3C5E-4462-A5A1-E886C36AEE94}"/>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2" name="Rectangle 83">
                <a:extLst>
                  <a:ext uri="{FF2B5EF4-FFF2-40B4-BE49-F238E27FC236}">
                    <a16:creationId xmlns:a16="http://schemas.microsoft.com/office/drawing/2014/main" id="{D71390EC-C285-4D21-AE34-FBC7B6710E12}"/>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3" name="Rectangle 84">
                <a:extLst>
                  <a:ext uri="{FF2B5EF4-FFF2-40B4-BE49-F238E27FC236}">
                    <a16:creationId xmlns:a16="http://schemas.microsoft.com/office/drawing/2014/main" id="{E2A3BE1D-A787-45E4-9B3D-44E1E4E2E693}"/>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4" name="Rectangle 85">
                <a:extLst>
                  <a:ext uri="{FF2B5EF4-FFF2-40B4-BE49-F238E27FC236}">
                    <a16:creationId xmlns:a16="http://schemas.microsoft.com/office/drawing/2014/main" id="{C8FBFC6C-3A99-46DA-9DF5-F4887FB52D51}"/>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5" name="Rectangle 86">
                <a:extLst>
                  <a:ext uri="{FF2B5EF4-FFF2-40B4-BE49-F238E27FC236}">
                    <a16:creationId xmlns:a16="http://schemas.microsoft.com/office/drawing/2014/main" id="{6F0DA33E-F46A-4B27-ABDD-03FB4C139EE3}"/>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6" name="Rectangle 87">
                <a:extLst>
                  <a:ext uri="{FF2B5EF4-FFF2-40B4-BE49-F238E27FC236}">
                    <a16:creationId xmlns:a16="http://schemas.microsoft.com/office/drawing/2014/main" id="{ACD7F9CE-E168-4C39-9845-CFCE8025E376}"/>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7" name="Rectangle 88">
                <a:extLst>
                  <a:ext uri="{FF2B5EF4-FFF2-40B4-BE49-F238E27FC236}">
                    <a16:creationId xmlns:a16="http://schemas.microsoft.com/office/drawing/2014/main" id="{2E2B9BE2-14E9-457F-9111-FFBE50F72338}"/>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8" name="Rectangle 89">
                <a:extLst>
                  <a:ext uri="{FF2B5EF4-FFF2-40B4-BE49-F238E27FC236}">
                    <a16:creationId xmlns:a16="http://schemas.microsoft.com/office/drawing/2014/main" id="{1348A8E0-27FB-4EC9-8420-62D15FF44342}"/>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9" name="Rectangle 90">
                <a:extLst>
                  <a:ext uri="{FF2B5EF4-FFF2-40B4-BE49-F238E27FC236}">
                    <a16:creationId xmlns:a16="http://schemas.microsoft.com/office/drawing/2014/main" id="{26853912-4D66-4F5B-86A6-290682FCA77E}"/>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0" name="Rectangle 91">
                <a:extLst>
                  <a:ext uri="{FF2B5EF4-FFF2-40B4-BE49-F238E27FC236}">
                    <a16:creationId xmlns:a16="http://schemas.microsoft.com/office/drawing/2014/main" id="{DBBB6D89-3F7D-4E6A-9683-B402A4743856}"/>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1" name="Rectangle 92">
                <a:extLst>
                  <a:ext uri="{FF2B5EF4-FFF2-40B4-BE49-F238E27FC236}">
                    <a16:creationId xmlns:a16="http://schemas.microsoft.com/office/drawing/2014/main" id="{A8D1603E-473C-4AB0-8EDA-F004078D8990}"/>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 name="Rectangle 93">
                <a:extLst>
                  <a:ext uri="{FF2B5EF4-FFF2-40B4-BE49-F238E27FC236}">
                    <a16:creationId xmlns:a16="http://schemas.microsoft.com/office/drawing/2014/main" id="{662CB5A1-30F0-43DA-BD32-E98DFE881AB2}"/>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 name="Rectangle 94">
                <a:extLst>
                  <a:ext uri="{FF2B5EF4-FFF2-40B4-BE49-F238E27FC236}">
                    <a16:creationId xmlns:a16="http://schemas.microsoft.com/office/drawing/2014/main" id="{1DC8E240-CE27-4CEC-AA23-2F0C8BE61E61}"/>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4" name="Rectangle 95">
                <a:extLst>
                  <a:ext uri="{FF2B5EF4-FFF2-40B4-BE49-F238E27FC236}">
                    <a16:creationId xmlns:a16="http://schemas.microsoft.com/office/drawing/2014/main" id="{20B020AB-98B7-45D1-BE42-7011C122DC66}"/>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5" name="Rectangle 96">
                <a:extLst>
                  <a:ext uri="{FF2B5EF4-FFF2-40B4-BE49-F238E27FC236}">
                    <a16:creationId xmlns:a16="http://schemas.microsoft.com/office/drawing/2014/main" id="{E5D67634-87C3-47EE-8EF3-B237CF22CA01}"/>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6" name="Rectangle 97">
                <a:extLst>
                  <a:ext uri="{FF2B5EF4-FFF2-40B4-BE49-F238E27FC236}">
                    <a16:creationId xmlns:a16="http://schemas.microsoft.com/office/drawing/2014/main" id="{331958AC-4AE6-47DD-B53C-A47F1FEA25E4}"/>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7" name="Rectangle 98">
                <a:extLst>
                  <a:ext uri="{FF2B5EF4-FFF2-40B4-BE49-F238E27FC236}">
                    <a16:creationId xmlns:a16="http://schemas.microsoft.com/office/drawing/2014/main" id="{2B3C76B0-FF56-44EC-BFE7-B412F64B4E86}"/>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8" name="Rectangle 99">
                <a:extLst>
                  <a:ext uri="{FF2B5EF4-FFF2-40B4-BE49-F238E27FC236}">
                    <a16:creationId xmlns:a16="http://schemas.microsoft.com/office/drawing/2014/main" id="{E1EAF447-6B17-45A4-B07F-47B65D38D1AB}"/>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9" name="Rectangle 100">
                <a:extLst>
                  <a:ext uri="{FF2B5EF4-FFF2-40B4-BE49-F238E27FC236}">
                    <a16:creationId xmlns:a16="http://schemas.microsoft.com/office/drawing/2014/main" id="{74A891A2-890A-4CC1-8399-F8A750CB4400}"/>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0" name="Rectangle 101">
                <a:extLst>
                  <a:ext uri="{FF2B5EF4-FFF2-40B4-BE49-F238E27FC236}">
                    <a16:creationId xmlns:a16="http://schemas.microsoft.com/office/drawing/2014/main" id="{F9AE9328-12F5-4A40-94B0-784912DC4B05}"/>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1" name="Rectangle 102">
                <a:extLst>
                  <a:ext uri="{FF2B5EF4-FFF2-40B4-BE49-F238E27FC236}">
                    <a16:creationId xmlns:a16="http://schemas.microsoft.com/office/drawing/2014/main" id="{6F0B1213-6895-4752-86AE-4B75CE746A66}"/>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2" name="Rectangle 103">
                <a:extLst>
                  <a:ext uri="{FF2B5EF4-FFF2-40B4-BE49-F238E27FC236}">
                    <a16:creationId xmlns:a16="http://schemas.microsoft.com/office/drawing/2014/main" id="{60BFEC56-512E-48CE-83E9-E26DAD8849C8}"/>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3" name="Rectangle 104">
                <a:extLst>
                  <a:ext uri="{FF2B5EF4-FFF2-40B4-BE49-F238E27FC236}">
                    <a16:creationId xmlns:a16="http://schemas.microsoft.com/office/drawing/2014/main" id="{E103EE35-C701-4CE0-8BA7-7155B1FFD01C}"/>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4" name="Rectangle 105">
                <a:extLst>
                  <a:ext uri="{FF2B5EF4-FFF2-40B4-BE49-F238E27FC236}">
                    <a16:creationId xmlns:a16="http://schemas.microsoft.com/office/drawing/2014/main" id="{CD024660-A636-4CD9-B949-72E141D1A548}"/>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5" name="Rectangle 106">
                <a:extLst>
                  <a:ext uri="{FF2B5EF4-FFF2-40B4-BE49-F238E27FC236}">
                    <a16:creationId xmlns:a16="http://schemas.microsoft.com/office/drawing/2014/main" id="{F17A1815-1255-43F8-B150-AD236E71DC97}"/>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6" name="Rectangle 107">
                <a:extLst>
                  <a:ext uri="{FF2B5EF4-FFF2-40B4-BE49-F238E27FC236}">
                    <a16:creationId xmlns:a16="http://schemas.microsoft.com/office/drawing/2014/main" id="{E0B63029-8BDB-45A9-8802-C7FF8ABE3A7B}"/>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7" name="Rectangle 108">
                <a:extLst>
                  <a:ext uri="{FF2B5EF4-FFF2-40B4-BE49-F238E27FC236}">
                    <a16:creationId xmlns:a16="http://schemas.microsoft.com/office/drawing/2014/main" id="{2E14524C-1AC5-4228-BC7F-8F493A165E4C}"/>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8" name="Rectangle 109">
                <a:extLst>
                  <a:ext uri="{FF2B5EF4-FFF2-40B4-BE49-F238E27FC236}">
                    <a16:creationId xmlns:a16="http://schemas.microsoft.com/office/drawing/2014/main" id="{85C78A5D-1A0C-4C93-8BB7-325CDD6009CB}"/>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9" name="Rectangle 110">
                <a:extLst>
                  <a:ext uri="{FF2B5EF4-FFF2-40B4-BE49-F238E27FC236}">
                    <a16:creationId xmlns:a16="http://schemas.microsoft.com/office/drawing/2014/main" id="{F94DF32A-7248-4B45-B525-9AD1E466DA8D}"/>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0" name="Rectangle 111">
                <a:extLst>
                  <a:ext uri="{FF2B5EF4-FFF2-40B4-BE49-F238E27FC236}">
                    <a16:creationId xmlns:a16="http://schemas.microsoft.com/office/drawing/2014/main" id="{D87C6D00-C206-4B0B-9765-60721166F124}"/>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1" name="Rectangle 112">
                <a:extLst>
                  <a:ext uri="{FF2B5EF4-FFF2-40B4-BE49-F238E27FC236}">
                    <a16:creationId xmlns:a16="http://schemas.microsoft.com/office/drawing/2014/main" id="{132F95F8-F0EB-4C9D-B92D-6344E9014BFB}"/>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2" name="Rectangle 113">
                <a:extLst>
                  <a:ext uri="{FF2B5EF4-FFF2-40B4-BE49-F238E27FC236}">
                    <a16:creationId xmlns:a16="http://schemas.microsoft.com/office/drawing/2014/main" id="{C636B116-63BA-4C8C-8F39-4A01ECF2475A}"/>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3" name="Rectangle 114">
                <a:extLst>
                  <a:ext uri="{FF2B5EF4-FFF2-40B4-BE49-F238E27FC236}">
                    <a16:creationId xmlns:a16="http://schemas.microsoft.com/office/drawing/2014/main" id="{2FC84861-4302-4E2A-8FC5-B26F6A7FF925}"/>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4" name="Rectangle 115">
                <a:extLst>
                  <a:ext uri="{FF2B5EF4-FFF2-40B4-BE49-F238E27FC236}">
                    <a16:creationId xmlns:a16="http://schemas.microsoft.com/office/drawing/2014/main" id="{E59BD36C-4821-4F7A-A722-E9CE4ABB6208}"/>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5" name="Rectangle 116">
                <a:extLst>
                  <a:ext uri="{FF2B5EF4-FFF2-40B4-BE49-F238E27FC236}">
                    <a16:creationId xmlns:a16="http://schemas.microsoft.com/office/drawing/2014/main" id="{55ADA9D6-2561-4574-821A-2B45FFF44F40}"/>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6" name="Rectangle 117">
                <a:extLst>
                  <a:ext uri="{FF2B5EF4-FFF2-40B4-BE49-F238E27FC236}">
                    <a16:creationId xmlns:a16="http://schemas.microsoft.com/office/drawing/2014/main" id="{3EC1BD7F-E6F0-4877-8CA2-8EEA0D9F0966}"/>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7" name="Rectangle 118">
                <a:extLst>
                  <a:ext uri="{FF2B5EF4-FFF2-40B4-BE49-F238E27FC236}">
                    <a16:creationId xmlns:a16="http://schemas.microsoft.com/office/drawing/2014/main" id="{72EA37E3-0D83-4EBB-8100-52C763ED4938}"/>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8" name="Rectangle 119">
                <a:extLst>
                  <a:ext uri="{FF2B5EF4-FFF2-40B4-BE49-F238E27FC236}">
                    <a16:creationId xmlns:a16="http://schemas.microsoft.com/office/drawing/2014/main" id="{1BDB62A6-375D-4DF2-BD66-115A2C74E32F}"/>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9" name="Rectangle 120">
                <a:extLst>
                  <a:ext uri="{FF2B5EF4-FFF2-40B4-BE49-F238E27FC236}">
                    <a16:creationId xmlns:a16="http://schemas.microsoft.com/office/drawing/2014/main" id="{18F55B6A-21FD-4567-A3E9-F97F75695822}"/>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0" name="Rectangle 121">
                <a:extLst>
                  <a:ext uri="{FF2B5EF4-FFF2-40B4-BE49-F238E27FC236}">
                    <a16:creationId xmlns:a16="http://schemas.microsoft.com/office/drawing/2014/main" id="{D0EACADE-6B71-46D4-9E3B-60A5CEC12DDD}"/>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1" name="Rectangle 122">
                <a:extLst>
                  <a:ext uri="{FF2B5EF4-FFF2-40B4-BE49-F238E27FC236}">
                    <a16:creationId xmlns:a16="http://schemas.microsoft.com/office/drawing/2014/main" id="{3815F818-310A-450F-831C-906B7086EF5E}"/>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2" name="Rectangle 123">
                <a:extLst>
                  <a:ext uri="{FF2B5EF4-FFF2-40B4-BE49-F238E27FC236}">
                    <a16:creationId xmlns:a16="http://schemas.microsoft.com/office/drawing/2014/main" id="{A1159B66-6EA2-4900-B82E-F7B87A0120C2}"/>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3" name="Rectangle 124">
                <a:extLst>
                  <a:ext uri="{FF2B5EF4-FFF2-40B4-BE49-F238E27FC236}">
                    <a16:creationId xmlns:a16="http://schemas.microsoft.com/office/drawing/2014/main" id="{7255DF16-8B3D-4D5A-9967-EBF6D6D9D0A4}"/>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4" name="Rectangle 125">
                <a:extLst>
                  <a:ext uri="{FF2B5EF4-FFF2-40B4-BE49-F238E27FC236}">
                    <a16:creationId xmlns:a16="http://schemas.microsoft.com/office/drawing/2014/main" id="{1AB417FD-2CFB-4C84-8407-FACA62060B1F}"/>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5" name="Rectangle 126">
                <a:extLst>
                  <a:ext uri="{FF2B5EF4-FFF2-40B4-BE49-F238E27FC236}">
                    <a16:creationId xmlns:a16="http://schemas.microsoft.com/office/drawing/2014/main" id="{585283A2-70D3-4FFC-9751-08FF4ACA04CE}"/>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6" name="Rectangle 127">
                <a:extLst>
                  <a:ext uri="{FF2B5EF4-FFF2-40B4-BE49-F238E27FC236}">
                    <a16:creationId xmlns:a16="http://schemas.microsoft.com/office/drawing/2014/main" id="{2A440097-14A7-4A9E-96BD-6F818B57798C}"/>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7" name="Rectangle 128">
                <a:extLst>
                  <a:ext uri="{FF2B5EF4-FFF2-40B4-BE49-F238E27FC236}">
                    <a16:creationId xmlns:a16="http://schemas.microsoft.com/office/drawing/2014/main" id="{CA3CE674-C9A9-4AAB-8724-85C3A89FB2F0}"/>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8" name="Rectangle 129">
                <a:extLst>
                  <a:ext uri="{FF2B5EF4-FFF2-40B4-BE49-F238E27FC236}">
                    <a16:creationId xmlns:a16="http://schemas.microsoft.com/office/drawing/2014/main" id="{2816173F-F195-4BF3-AC17-56ACBF8A65B3}"/>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9" name="Rectangle 130">
                <a:extLst>
                  <a:ext uri="{FF2B5EF4-FFF2-40B4-BE49-F238E27FC236}">
                    <a16:creationId xmlns:a16="http://schemas.microsoft.com/office/drawing/2014/main" id="{A57E82D8-9EB7-4817-BC9F-456AAA40D460}"/>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0" name="Rectangle 131">
                <a:extLst>
                  <a:ext uri="{FF2B5EF4-FFF2-40B4-BE49-F238E27FC236}">
                    <a16:creationId xmlns:a16="http://schemas.microsoft.com/office/drawing/2014/main" id="{E0A4FDAE-649C-4468-9197-E5A0E5635265}"/>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1" name="Rectangle 132">
                <a:extLst>
                  <a:ext uri="{FF2B5EF4-FFF2-40B4-BE49-F238E27FC236}">
                    <a16:creationId xmlns:a16="http://schemas.microsoft.com/office/drawing/2014/main" id="{1A8C68ED-7F45-42D5-B07B-181F154ED91F}"/>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2" name="Rectangle 133">
                <a:extLst>
                  <a:ext uri="{FF2B5EF4-FFF2-40B4-BE49-F238E27FC236}">
                    <a16:creationId xmlns:a16="http://schemas.microsoft.com/office/drawing/2014/main" id="{5F3AF949-CD40-452F-A3E7-C95672FEBAFB}"/>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3" name="Rectangle 134">
                <a:extLst>
                  <a:ext uri="{FF2B5EF4-FFF2-40B4-BE49-F238E27FC236}">
                    <a16:creationId xmlns:a16="http://schemas.microsoft.com/office/drawing/2014/main" id="{3E1DDDF6-1F56-46BE-AAC9-CE63BC2856DE}"/>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4" name="Rectangle 135">
                <a:extLst>
                  <a:ext uri="{FF2B5EF4-FFF2-40B4-BE49-F238E27FC236}">
                    <a16:creationId xmlns:a16="http://schemas.microsoft.com/office/drawing/2014/main" id="{3D44369D-5EB9-4149-B89F-1386E47EF390}"/>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5" name="Rectangle 136">
                <a:extLst>
                  <a:ext uri="{FF2B5EF4-FFF2-40B4-BE49-F238E27FC236}">
                    <a16:creationId xmlns:a16="http://schemas.microsoft.com/office/drawing/2014/main" id="{AC65458E-E21B-4D26-A8E3-14B0F51BF6F8}"/>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6" name="Rectangle 137">
                <a:extLst>
                  <a:ext uri="{FF2B5EF4-FFF2-40B4-BE49-F238E27FC236}">
                    <a16:creationId xmlns:a16="http://schemas.microsoft.com/office/drawing/2014/main" id="{4046E248-15AA-436D-B770-634AE2C1CDB3}"/>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7" name="Freeform 138">
                <a:extLst>
                  <a:ext uri="{FF2B5EF4-FFF2-40B4-BE49-F238E27FC236}">
                    <a16:creationId xmlns:a16="http://schemas.microsoft.com/office/drawing/2014/main" id="{B414F512-0A1C-4E57-9A32-F633E3C6B74A}"/>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a:extLst>
                  <a:ext uri="{FF2B5EF4-FFF2-40B4-BE49-F238E27FC236}">
                    <a16:creationId xmlns:a16="http://schemas.microsoft.com/office/drawing/2014/main" id="{481EF2B3-F5A1-495A-83A9-501F6410458E}"/>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a:extLst>
                  <a:ext uri="{FF2B5EF4-FFF2-40B4-BE49-F238E27FC236}">
                    <a16:creationId xmlns:a16="http://schemas.microsoft.com/office/drawing/2014/main" id="{57BE82EA-48DE-43A1-8B29-514C724EDA91}"/>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a:extLst>
                  <a:ext uri="{FF2B5EF4-FFF2-40B4-BE49-F238E27FC236}">
                    <a16:creationId xmlns:a16="http://schemas.microsoft.com/office/drawing/2014/main" id="{FE97B50B-EB1A-4F5B-A279-B5AB418A82A9}"/>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a:extLst>
                  <a:ext uri="{FF2B5EF4-FFF2-40B4-BE49-F238E27FC236}">
                    <a16:creationId xmlns:a16="http://schemas.microsoft.com/office/drawing/2014/main" id="{995F8198-F8DB-405F-A6D0-0C6B49B14853}"/>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a:extLst>
                  <a:ext uri="{FF2B5EF4-FFF2-40B4-BE49-F238E27FC236}">
                    <a16:creationId xmlns:a16="http://schemas.microsoft.com/office/drawing/2014/main" id="{6064DD47-DA4A-4296-ADAD-3523F8C45D9D}"/>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a:extLst>
                  <a:ext uri="{FF2B5EF4-FFF2-40B4-BE49-F238E27FC236}">
                    <a16:creationId xmlns:a16="http://schemas.microsoft.com/office/drawing/2014/main" id="{5AFFCDB5-68AC-47AE-9E54-3EF664AA4F77}"/>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a:extLst>
                  <a:ext uri="{FF2B5EF4-FFF2-40B4-BE49-F238E27FC236}">
                    <a16:creationId xmlns:a16="http://schemas.microsoft.com/office/drawing/2014/main" id="{656DC2AB-3924-4481-A4A6-647E83920D7E}"/>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a:extLst>
                  <a:ext uri="{FF2B5EF4-FFF2-40B4-BE49-F238E27FC236}">
                    <a16:creationId xmlns:a16="http://schemas.microsoft.com/office/drawing/2014/main" id="{140680ED-69A5-4992-8F93-9E0F6E1000E6}"/>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a:extLst>
                  <a:ext uri="{FF2B5EF4-FFF2-40B4-BE49-F238E27FC236}">
                    <a16:creationId xmlns:a16="http://schemas.microsoft.com/office/drawing/2014/main" id="{D9874F75-4D8B-4661-A378-EB4AC0E9F2BB}"/>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37" name="Rectangle 148">
                <a:extLst>
                  <a:ext uri="{FF2B5EF4-FFF2-40B4-BE49-F238E27FC236}">
                    <a16:creationId xmlns:a16="http://schemas.microsoft.com/office/drawing/2014/main" id="{2F5F3533-FA1A-4AD5-A2A0-3744806FA770}"/>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38" name="Freeform 149">
                <a:extLst>
                  <a:ext uri="{FF2B5EF4-FFF2-40B4-BE49-F238E27FC236}">
                    <a16:creationId xmlns:a16="http://schemas.microsoft.com/office/drawing/2014/main" id="{F0A4F29C-16FB-4D7B-B513-71F38F5B4DBA}"/>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150">
                <a:extLst>
                  <a:ext uri="{FF2B5EF4-FFF2-40B4-BE49-F238E27FC236}">
                    <a16:creationId xmlns:a16="http://schemas.microsoft.com/office/drawing/2014/main" id="{8C516F92-76F1-4988-8D2E-1F4D6382E6D1}"/>
                  </a:ext>
                </a:extLst>
              </p:cNvPr>
              <p:cNvSpPr>
                <a:spLocks/>
              </p:cNvSpPr>
              <p:nvPr userDrawn="1"/>
            </p:nvSpPr>
            <p:spPr bwMode="ltGray">
              <a:xfrm rot="-2857037">
                <a:off x="619" y="3550"/>
                <a:ext cx="68" cy="69"/>
              </a:xfrm>
              <a:custGeom>
                <a:avLst/>
                <a:gdLst>
                  <a:gd name="T0" fmla="*/ 0 w 144"/>
                  <a:gd name="T1" fmla="*/ 46 h 154"/>
                  <a:gd name="T2" fmla="*/ 28 w 144"/>
                  <a:gd name="T3" fmla="*/ 69 h 154"/>
                  <a:gd name="T4" fmla="*/ 55 w 144"/>
                  <a:gd name="T5" fmla="*/ 54 h 154"/>
                  <a:gd name="T6" fmla="*/ 29 w 144"/>
                  <a:gd name="T7" fmla="*/ 25 h 154"/>
                  <a:gd name="T8" fmla="*/ 49 w 144"/>
                  <a:gd name="T9" fmla="*/ 15 h 154"/>
                  <a:gd name="T10" fmla="*/ 55 w 144"/>
                  <a:gd name="T11" fmla="*/ 24 h 154"/>
                  <a:gd name="T12" fmla="*/ 67 w 144"/>
                  <a:gd name="T13" fmla="*/ 21 h 154"/>
                  <a:gd name="T14" fmla="*/ 46 w 144"/>
                  <a:gd name="T15" fmla="*/ 1 h 154"/>
                  <a:gd name="T16" fmla="*/ 17 w 144"/>
                  <a:gd name="T17" fmla="*/ 15 h 154"/>
                  <a:gd name="T18" fmla="*/ 43 w 144"/>
                  <a:gd name="T19" fmla="*/ 48 h 154"/>
                  <a:gd name="T20" fmla="*/ 13 w 144"/>
                  <a:gd name="T21" fmla="*/ 45 h 154"/>
                  <a:gd name="T22" fmla="*/ 0 w 144"/>
                  <a:gd name="T23" fmla="*/ 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151">
                <a:extLst>
                  <a:ext uri="{FF2B5EF4-FFF2-40B4-BE49-F238E27FC236}">
                    <a16:creationId xmlns:a16="http://schemas.microsoft.com/office/drawing/2014/main" id="{0335FC5B-708F-4B80-8CF5-27FFD5FB6155}"/>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eaLnBrk="1" hangingPunct="1">
                  <a:defRPr/>
                </a:pPr>
                <a:endParaRPr lang="en-US"/>
              </a:p>
            </p:txBody>
          </p:sp>
          <p:sp>
            <p:nvSpPr>
              <p:cNvPr id="141" name="Oval 152">
                <a:extLst>
                  <a:ext uri="{FF2B5EF4-FFF2-40B4-BE49-F238E27FC236}">
                    <a16:creationId xmlns:a16="http://schemas.microsoft.com/office/drawing/2014/main" id="{A461686D-244C-42EA-9DB9-CBAC9A1B8F48}"/>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eaLnBrk="1" hangingPunct="1">
                  <a:defRPr/>
                </a:pPr>
                <a:endParaRPr lang="en-US"/>
              </a:p>
            </p:txBody>
          </p:sp>
        </p:grpSp>
      </p:grpSp>
      <p:sp>
        <p:nvSpPr>
          <p:cNvPr id="74767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747674"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155" name="Rectangle 155">
            <a:extLst>
              <a:ext uri="{FF2B5EF4-FFF2-40B4-BE49-F238E27FC236}">
                <a16:creationId xmlns:a16="http://schemas.microsoft.com/office/drawing/2014/main" id="{6A3FA52B-B952-43D3-92DE-F0B63F3CDCC3}"/>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56" name="Rectangle 156">
            <a:extLst>
              <a:ext uri="{FF2B5EF4-FFF2-40B4-BE49-F238E27FC236}">
                <a16:creationId xmlns:a16="http://schemas.microsoft.com/office/drawing/2014/main" id="{056054E6-71A7-4872-B33F-A92773A5408F}"/>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57" name="Rectangle 157">
            <a:extLst>
              <a:ext uri="{FF2B5EF4-FFF2-40B4-BE49-F238E27FC236}">
                <a16:creationId xmlns:a16="http://schemas.microsoft.com/office/drawing/2014/main" id="{F86F26DD-1349-407F-BB11-8F7CF97E86F4}"/>
              </a:ext>
            </a:extLst>
          </p:cNvPr>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mn-lt"/>
              </a:defRPr>
            </a:lvl1pPr>
          </a:lstStyle>
          <a:p>
            <a:pPr>
              <a:defRPr/>
            </a:pPr>
            <a:fld id="{1FCF6F0F-4341-401B-9915-D4203011488F}" type="slidenum">
              <a:rPr lang="en-US" altLang="en-US"/>
              <a:pPr>
                <a:defRPr/>
              </a:pPr>
              <a:t>‹#›</a:t>
            </a:fld>
            <a:endParaRPr lang="en-US" altLang="en-US"/>
          </a:p>
        </p:txBody>
      </p:sp>
    </p:spTree>
    <p:extLst>
      <p:ext uri="{BB962C8B-B14F-4D97-AF65-F5344CB8AC3E}">
        <p14:creationId xmlns:p14="http://schemas.microsoft.com/office/powerpoint/2010/main" val="3713845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8CC501C1-5F6E-432D-8FE8-882DBAA51E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CE741F68-C1CC-45B0-BE19-8180DFA8BEC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17F050CF-0067-43C6-B7F6-5596D265ACF7}"/>
              </a:ext>
            </a:extLst>
          </p:cNvPr>
          <p:cNvSpPr>
            <a:spLocks noGrp="1" noChangeArrowheads="1"/>
          </p:cNvSpPr>
          <p:nvPr>
            <p:ph type="sldNum" sz="quarter" idx="12"/>
          </p:nvPr>
        </p:nvSpPr>
        <p:spPr>
          <a:ln/>
        </p:spPr>
        <p:txBody>
          <a:bodyPr/>
          <a:lstStyle>
            <a:lvl1pPr>
              <a:defRPr/>
            </a:lvl1pPr>
          </a:lstStyle>
          <a:p>
            <a:pPr>
              <a:defRPr/>
            </a:pPr>
            <a:fld id="{77E8550C-184F-4F80-BFD6-426D9F1DC75A}" type="slidenum">
              <a:rPr lang="en-US" altLang="en-US"/>
              <a:pPr>
                <a:defRPr/>
              </a:pPr>
              <a:t>‹#›</a:t>
            </a:fld>
            <a:endParaRPr lang="en-US" altLang="en-US"/>
          </a:p>
        </p:txBody>
      </p:sp>
    </p:spTree>
    <p:extLst>
      <p:ext uri="{BB962C8B-B14F-4D97-AF65-F5344CB8AC3E}">
        <p14:creationId xmlns:p14="http://schemas.microsoft.com/office/powerpoint/2010/main" val="3729336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54">
            <a:extLst>
              <a:ext uri="{FF2B5EF4-FFF2-40B4-BE49-F238E27FC236}">
                <a16:creationId xmlns:a16="http://schemas.microsoft.com/office/drawing/2014/main" id="{A65E5EC6-778F-4983-8E16-4855584CD2C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E9DD6563-7CBC-445A-8177-5903613343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02EF6028-D990-44D4-A440-149D7955D1DA}"/>
              </a:ext>
            </a:extLst>
          </p:cNvPr>
          <p:cNvSpPr>
            <a:spLocks noGrp="1" noChangeArrowheads="1"/>
          </p:cNvSpPr>
          <p:nvPr>
            <p:ph type="sldNum" sz="quarter" idx="12"/>
          </p:nvPr>
        </p:nvSpPr>
        <p:spPr>
          <a:ln/>
        </p:spPr>
        <p:txBody>
          <a:bodyPr/>
          <a:lstStyle>
            <a:lvl1pPr>
              <a:defRPr/>
            </a:lvl1pPr>
          </a:lstStyle>
          <a:p>
            <a:pPr>
              <a:defRPr/>
            </a:pPr>
            <a:fld id="{79964E85-FBA6-4625-A2D6-2FB0CF94CDCC}" type="slidenum">
              <a:rPr lang="en-US" altLang="en-US"/>
              <a:pPr>
                <a:defRPr/>
              </a:pPr>
              <a:t>‹#›</a:t>
            </a:fld>
            <a:endParaRPr lang="en-US" altLang="en-US"/>
          </a:p>
        </p:txBody>
      </p:sp>
    </p:spTree>
    <p:extLst>
      <p:ext uri="{BB962C8B-B14F-4D97-AF65-F5344CB8AC3E}">
        <p14:creationId xmlns:p14="http://schemas.microsoft.com/office/powerpoint/2010/main" val="53814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FF4BD733-CA63-4886-8685-35E0CF792B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94B5EB54-9FC8-4348-A13C-18D6F78ED1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212BF995-9662-449B-A833-C0520C327C0B}"/>
              </a:ext>
            </a:extLst>
          </p:cNvPr>
          <p:cNvSpPr>
            <a:spLocks noGrp="1" noChangeArrowheads="1"/>
          </p:cNvSpPr>
          <p:nvPr>
            <p:ph type="sldNum" sz="quarter" idx="12"/>
          </p:nvPr>
        </p:nvSpPr>
        <p:spPr>
          <a:ln/>
        </p:spPr>
        <p:txBody>
          <a:bodyPr/>
          <a:lstStyle>
            <a:lvl1pPr>
              <a:defRPr/>
            </a:lvl1pPr>
          </a:lstStyle>
          <a:p>
            <a:pPr>
              <a:defRPr/>
            </a:pPr>
            <a:fld id="{1B21B440-5CE7-4A10-83EC-A3BE71BCBC1D}" type="slidenum">
              <a:rPr lang="en-US" altLang="en-US"/>
              <a:pPr>
                <a:defRPr/>
              </a:pPr>
              <a:t>‹#›</a:t>
            </a:fld>
            <a:endParaRPr lang="en-US" altLang="en-US"/>
          </a:p>
        </p:txBody>
      </p:sp>
    </p:spTree>
    <p:extLst>
      <p:ext uri="{BB962C8B-B14F-4D97-AF65-F5344CB8AC3E}">
        <p14:creationId xmlns:p14="http://schemas.microsoft.com/office/powerpoint/2010/main" val="2586053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24FB356A-CB27-40B6-AA70-DF3239E3B3D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55">
            <a:extLst>
              <a:ext uri="{FF2B5EF4-FFF2-40B4-BE49-F238E27FC236}">
                <a16:creationId xmlns:a16="http://schemas.microsoft.com/office/drawing/2014/main" id="{311FAC61-ABD8-4BFA-A351-3FED99417B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56">
            <a:extLst>
              <a:ext uri="{FF2B5EF4-FFF2-40B4-BE49-F238E27FC236}">
                <a16:creationId xmlns:a16="http://schemas.microsoft.com/office/drawing/2014/main" id="{A4C70491-61BB-4457-8FB1-6A29B522EFF3}"/>
              </a:ext>
            </a:extLst>
          </p:cNvPr>
          <p:cNvSpPr>
            <a:spLocks noGrp="1" noChangeArrowheads="1"/>
          </p:cNvSpPr>
          <p:nvPr>
            <p:ph type="sldNum" sz="quarter" idx="12"/>
          </p:nvPr>
        </p:nvSpPr>
        <p:spPr>
          <a:ln/>
        </p:spPr>
        <p:txBody>
          <a:bodyPr/>
          <a:lstStyle>
            <a:lvl1pPr>
              <a:defRPr/>
            </a:lvl1pPr>
          </a:lstStyle>
          <a:p>
            <a:pPr>
              <a:defRPr/>
            </a:pPr>
            <a:fld id="{41080DC6-1526-4147-8535-2EE357EF2AFE}" type="slidenum">
              <a:rPr lang="en-US" altLang="en-US"/>
              <a:pPr>
                <a:defRPr/>
              </a:pPr>
              <a:t>‹#›</a:t>
            </a:fld>
            <a:endParaRPr lang="en-US" altLang="en-US"/>
          </a:p>
        </p:txBody>
      </p:sp>
    </p:spTree>
    <p:extLst>
      <p:ext uri="{BB962C8B-B14F-4D97-AF65-F5344CB8AC3E}">
        <p14:creationId xmlns:p14="http://schemas.microsoft.com/office/powerpoint/2010/main" val="2348772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08B73977-E7BE-484B-A0DE-F898809B5D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55">
            <a:extLst>
              <a:ext uri="{FF2B5EF4-FFF2-40B4-BE49-F238E27FC236}">
                <a16:creationId xmlns:a16="http://schemas.microsoft.com/office/drawing/2014/main" id="{62B8DC1B-3526-4ED3-B76E-9FD53BA43A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56">
            <a:extLst>
              <a:ext uri="{FF2B5EF4-FFF2-40B4-BE49-F238E27FC236}">
                <a16:creationId xmlns:a16="http://schemas.microsoft.com/office/drawing/2014/main" id="{04756554-A5F4-4874-8ED2-BC807B8F30A5}"/>
              </a:ext>
            </a:extLst>
          </p:cNvPr>
          <p:cNvSpPr>
            <a:spLocks noGrp="1" noChangeArrowheads="1"/>
          </p:cNvSpPr>
          <p:nvPr>
            <p:ph type="sldNum" sz="quarter" idx="12"/>
          </p:nvPr>
        </p:nvSpPr>
        <p:spPr>
          <a:ln/>
        </p:spPr>
        <p:txBody>
          <a:bodyPr/>
          <a:lstStyle>
            <a:lvl1pPr>
              <a:defRPr/>
            </a:lvl1pPr>
          </a:lstStyle>
          <a:p>
            <a:pPr>
              <a:defRPr/>
            </a:pPr>
            <a:fld id="{6D274806-62BB-48C8-A1CA-9A7D11FA6A4B}" type="slidenum">
              <a:rPr lang="en-US" altLang="en-US"/>
              <a:pPr>
                <a:defRPr/>
              </a:pPr>
              <a:t>‹#›</a:t>
            </a:fld>
            <a:endParaRPr lang="en-US" altLang="en-US"/>
          </a:p>
        </p:txBody>
      </p:sp>
    </p:spTree>
    <p:extLst>
      <p:ext uri="{BB962C8B-B14F-4D97-AF65-F5344CB8AC3E}">
        <p14:creationId xmlns:p14="http://schemas.microsoft.com/office/powerpoint/2010/main" val="383592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3AB668AB-9ECA-4AFA-A7EC-4DDEF80DC9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55">
            <a:extLst>
              <a:ext uri="{FF2B5EF4-FFF2-40B4-BE49-F238E27FC236}">
                <a16:creationId xmlns:a16="http://schemas.microsoft.com/office/drawing/2014/main" id="{B9EA260B-538A-4AB2-9BC0-350BCE54FD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56">
            <a:extLst>
              <a:ext uri="{FF2B5EF4-FFF2-40B4-BE49-F238E27FC236}">
                <a16:creationId xmlns:a16="http://schemas.microsoft.com/office/drawing/2014/main" id="{A7682BCD-89A7-4FA9-95B1-25C5A9C424FB}"/>
              </a:ext>
            </a:extLst>
          </p:cNvPr>
          <p:cNvSpPr>
            <a:spLocks noGrp="1" noChangeArrowheads="1"/>
          </p:cNvSpPr>
          <p:nvPr>
            <p:ph type="sldNum" sz="quarter" idx="12"/>
          </p:nvPr>
        </p:nvSpPr>
        <p:spPr>
          <a:ln/>
        </p:spPr>
        <p:txBody>
          <a:bodyPr/>
          <a:lstStyle>
            <a:lvl1pPr>
              <a:defRPr/>
            </a:lvl1pPr>
          </a:lstStyle>
          <a:p>
            <a:pPr>
              <a:defRPr/>
            </a:pPr>
            <a:fld id="{09CB4270-F27B-41B3-AEBE-46A355C2E1FE}" type="slidenum">
              <a:rPr lang="en-US" altLang="en-US"/>
              <a:pPr>
                <a:defRPr/>
              </a:pPr>
              <a:t>‹#›</a:t>
            </a:fld>
            <a:endParaRPr lang="en-US" altLang="en-US"/>
          </a:p>
        </p:txBody>
      </p:sp>
    </p:spTree>
    <p:extLst>
      <p:ext uri="{BB962C8B-B14F-4D97-AF65-F5344CB8AC3E}">
        <p14:creationId xmlns:p14="http://schemas.microsoft.com/office/powerpoint/2010/main" val="3112887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54">
            <a:extLst>
              <a:ext uri="{FF2B5EF4-FFF2-40B4-BE49-F238E27FC236}">
                <a16:creationId xmlns:a16="http://schemas.microsoft.com/office/drawing/2014/main" id="{0CAAC06C-F1E0-478C-BD59-1D3904E777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D8FF5D39-708A-4336-A520-D159E63E156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7AA2701E-0CF8-4BBE-8B5A-28E02EA9CC96}"/>
              </a:ext>
            </a:extLst>
          </p:cNvPr>
          <p:cNvSpPr>
            <a:spLocks noGrp="1" noChangeArrowheads="1"/>
          </p:cNvSpPr>
          <p:nvPr>
            <p:ph type="sldNum" sz="quarter" idx="12"/>
          </p:nvPr>
        </p:nvSpPr>
        <p:spPr>
          <a:ln/>
        </p:spPr>
        <p:txBody>
          <a:bodyPr/>
          <a:lstStyle>
            <a:lvl1pPr>
              <a:defRPr/>
            </a:lvl1pPr>
          </a:lstStyle>
          <a:p>
            <a:pPr>
              <a:defRPr/>
            </a:pPr>
            <a:fld id="{E90A2546-30CF-4C3F-9831-BFEF6D64B6CB}" type="slidenum">
              <a:rPr lang="en-US" altLang="en-US"/>
              <a:pPr>
                <a:defRPr/>
              </a:pPr>
              <a:t>‹#›</a:t>
            </a:fld>
            <a:endParaRPr lang="en-US" altLang="en-US"/>
          </a:p>
        </p:txBody>
      </p:sp>
    </p:spTree>
    <p:extLst>
      <p:ext uri="{BB962C8B-B14F-4D97-AF65-F5344CB8AC3E}">
        <p14:creationId xmlns:p14="http://schemas.microsoft.com/office/powerpoint/2010/main" val="25353438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54">
            <a:extLst>
              <a:ext uri="{FF2B5EF4-FFF2-40B4-BE49-F238E27FC236}">
                <a16:creationId xmlns:a16="http://schemas.microsoft.com/office/drawing/2014/main" id="{260F70D4-AE48-4A92-91D9-8FD9A42C902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0B0D78D6-4E9F-4660-ADC4-A2B2DAD9FA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6B1F9EA8-20E9-4F2D-8091-E8E15D310B70}"/>
              </a:ext>
            </a:extLst>
          </p:cNvPr>
          <p:cNvSpPr>
            <a:spLocks noGrp="1" noChangeArrowheads="1"/>
          </p:cNvSpPr>
          <p:nvPr>
            <p:ph type="sldNum" sz="quarter" idx="12"/>
          </p:nvPr>
        </p:nvSpPr>
        <p:spPr>
          <a:ln/>
        </p:spPr>
        <p:txBody>
          <a:bodyPr/>
          <a:lstStyle>
            <a:lvl1pPr>
              <a:defRPr/>
            </a:lvl1pPr>
          </a:lstStyle>
          <a:p>
            <a:pPr>
              <a:defRPr/>
            </a:pPr>
            <a:fld id="{4004C627-85B2-4093-B225-EFA4BB3F8E6F}" type="slidenum">
              <a:rPr lang="en-US" altLang="en-US"/>
              <a:pPr>
                <a:defRPr/>
              </a:pPr>
              <a:t>‹#›</a:t>
            </a:fld>
            <a:endParaRPr lang="en-US" altLang="en-US"/>
          </a:p>
        </p:txBody>
      </p:sp>
    </p:spTree>
    <p:extLst>
      <p:ext uri="{BB962C8B-B14F-4D97-AF65-F5344CB8AC3E}">
        <p14:creationId xmlns:p14="http://schemas.microsoft.com/office/powerpoint/2010/main" val="19388054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1EFCDB56-B8A1-4548-8ED4-0F180A575E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6BB8B9ED-BDF7-4A87-9833-14C82D5B0C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59F9E29F-EED9-4553-8EAD-80A6506DECD6}"/>
              </a:ext>
            </a:extLst>
          </p:cNvPr>
          <p:cNvSpPr>
            <a:spLocks noGrp="1" noChangeArrowheads="1"/>
          </p:cNvSpPr>
          <p:nvPr>
            <p:ph type="sldNum" sz="quarter" idx="12"/>
          </p:nvPr>
        </p:nvSpPr>
        <p:spPr>
          <a:ln/>
        </p:spPr>
        <p:txBody>
          <a:bodyPr/>
          <a:lstStyle>
            <a:lvl1pPr>
              <a:defRPr/>
            </a:lvl1pPr>
          </a:lstStyle>
          <a:p>
            <a:pPr>
              <a:defRPr/>
            </a:pPr>
            <a:fld id="{EBD679B5-35DE-4217-9519-0F61335DF353}" type="slidenum">
              <a:rPr lang="en-US" altLang="en-US"/>
              <a:pPr>
                <a:defRPr/>
              </a:pPr>
              <a:t>‹#›</a:t>
            </a:fld>
            <a:endParaRPr lang="en-US" altLang="en-US"/>
          </a:p>
        </p:txBody>
      </p:sp>
    </p:spTree>
    <p:extLst>
      <p:ext uri="{BB962C8B-B14F-4D97-AF65-F5344CB8AC3E}">
        <p14:creationId xmlns:p14="http://schemas.microsoft.com/office/powerpoint/2010/main" val="3729105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47704620-7960-4CC9-A1C3-EE6CC83FE4E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516FFA7F-1A21-49A1-BE88-C3B4D84284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19603314-072B-4FD6-AA9D-DE11287669C0}"/>
              </a:ext>
            </a:extLst>
          </p:cNvPr>
          <p:cNvSpPr>
            <a:spLocks noGrp="1" noChangeArrowheads="1"/>
          </p:cNvSpPr>
          <p:nvPr>
            <p:ph type="sldNum" sz="quarter" idx="12"/>
          </p:nvPr>
        </p:nvSpPr>
        <p:spPr>
          <a:ln/>
        </p:spPr>
        <p:txBody>
          <a:bodyPr/>
          <a:lstStyle>
            <a:lvl1pPr>
              <a:defRPr/>
            </a:lvl1pPr>
          </a:lstStyle>
          <a:p>
            <a:pPr>
              <a:defRPr/>
            </a:pPr>
            <a:fld id="{C6728882-E5CC-4965-8493-35AE68387A98}" type="slidenum">
              <a:rPr lang="en-US" altLang="en-US"/>
              <a:pPr>
                <a:defRPr/>
              </a:pPr>
              <a:t>‹#›</a:t>
            </a:fld>
            <a:endParaRPr lang="en-US" altLang="en-US"/>
          </a:p>
        </p:txBody>
      </p:sp>
    </p:spTree>
    <p:extLst>
      <p:ext uri="{BB962C8B-B14F-4D97-AF65-F5344CB8AC3E}">
        <p14:creationId xmlns:p14="http://schemas.microsoft.com/office/powerpoint/2010/main" val="186901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2/6/2022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2/6/2022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2/6/2022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2/6/2022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2/6/2022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CF5AAE91-473C-4323-A75B-5EEBB20E77EA}"/>
              </a:ext>
            </a:extLst>
          </p:cNvPr>
          <p:cNvGrpSpPr>
            <a:grpSpLocks/>
          </p:cNvGrpSpPr>
          <p:nvPr/>
        </p:nvGrpSpPr>
        <p:grpSpPr bwMode="auto">
          <a:xfrm>
            <a:off x="0" y="1422400"/>
            <a:ext cx="9147175" cy="5435600"/>
            <a:chOff x="0" y="896"/>
            <a:chExt cx="5762" cy="3424"/>
          </a:xfrm>
        </p:grpSpPr>
        <p:grpSp>
          <p:nvGrpSpPr>
            <p:cNvPr id="8200" name="Group 3">
              <a:extLst>
                <a:ext uri="{FF2B5EF4-FFF2-40B4-BE49-F238E27FC236}">
                  <a16:creationId xmlns:a16="http://schemas.microsoft.com/office/drawing/2014/main" id="{40991E32-77A8-48CB-8D89-4CB42340A9FD}"/>
                </a:ext>
              </a:extLst>
            </p:cNvPr>
            <p:cNvGrpSpPr>
              <a:grpSpLocks/>
            </p:cNvGrpSpPr>
            <p:nvPr userDrawn="1"/>
          </p:nvGrpSpPr>
          <p:grpSpPr bwMode="auto">
            <a:xfrm>
              <a:off x="20" y="896"/>
              <a:ext cx="5742" cy="3424"/>
              <a:chOff x="20" y="896"/>
              <a:chExt cx="5742" cy="3424"/>
            </a:xfrm>
          </p:grpSpPr>
          <p:sp>
            <p:nvSpPr>
              <p:cNvPr id="8337" name="Freeform 4">
                <a:extLst>
                  <a:ext uri="{FF2B5EF4-FFF2-40B4-BE49-F238E27FC236}">
                    <a16:creationId xmlns:a16="http://schemas.microsoft.com/office/drawing/2014/main" id="{D73488AE-68B4-48A4-9163-1B37D6E5B39A}"/>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38" name="Freeform 5">
                <a:extLst>
                  <a:ext uri="{FF2B5EF4-FFF2-40B4-BE49-F238E27FC236}">
                    <a16:creationId xmlns:a16="http://schemas.microsoft.com/office/drawing/2014/main" id="{6F6A79C2-6CDE-445D-808D-0C00A0A113C1}"/>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39" name="Freeform 6">
                <a:extLst>
                  <a:ext uri="{FF2B5EF4-FFF2-40B4-BE49-F238E27FC236}">
                    <a16:creationId xmlns:a16="http://schemas.microsoft.com/office/drawing/2014/main" id="{7BBE92CA-3145-423D-AB69-3270C4476419}"/>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0" name="Freeform 7">
                <a:extLst>
                  <a:ext uri="{FF2B5EF4-FFF2-40B4-BE49-F238E27FC236}">
                    <a16:creationId xmlns:a16="http://schemas.microsoft.com/office/drawing/2014/main" id="{EB0679C1-A991-4E47-BA5E-D422C142A923}"/>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1" name="Freeform 8">
                <a:extLst>
                  <a:ext uri="{FF2B5EF4-FFF2-40B4-BE49-F238E27FC236}">
                    <a16:creationId xmlns:a16="http://schemas.microsoft.com/office/drawing/2014/main" id="{6A0F2A78-FACF-4566-BFE1-F8818072E2C0}"/>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2" name="Freeform 9">
                <a:extLst>
                  <a:ext uri="{FF2B5EF4-FFF2-40B4-BE49-F238E27FC236}">
                    <a16:creationId xmlns:a16="http://schemas.microsoft.com/office/drawing/2014/main" id="{8FFC0644-4CAC-4DD3-A0F1-46E576459FE0}"/>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3" name="Freeform 10">
                <a:extLst>
                  <a:ext uri="{FF2B5EF4-FFF2-40B4-BE49-F238E27FC236}">
                    <a16:creationId xmlns:a16="http://schemas.microsoft.com/office/drawing/2014/main" id="{0D822019-4EF0-4A40-9EC9-727E04C714D8}"/>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4" name="Freeform 11">
                <a:extLst>
                  <a:ext uri="{FF2B5EF4-FFF2-40B4-BE49-F238E27FC236}">
                    <a16:creationId xmlns:a16="http://schemas.microsoft.com/office/drawing/2014/main" id="{0990575F-0EC1-47D6-B04E-083A04418614}"/>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5" name="Freeform 12">
                <a:extLst>
                  <a:ext uri="{FF2B5EF4-FFF2-40B4-BE49-F238E27FC236}">
                    <a16:creationId xmlns:a16="http://schemas.microsoft.com/office/drawing/2014/main" id="{D67AB744-106A-4E83-978F-FD74E2E85340}"/>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6" name="Freeform 13">
                <a:extLst>
                  <a:ext uri="{FF2B5EF4-FFF2-40B4-BE49-F238E27FC236}">
                    <a16:creationId xmlns:a16="http://schemas.microsoft.com/office/drawing/2014/main" id="{3BBAF152-1610-4826-9A21-07228ECE4C9B}"/>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7" name="Freeform 14">
                <a:extLst>
                  <a:ext uri="{FF2B5EF4-FFF2-40B4-BE49-F238E27FC236}">
                    <a16:creationId xmlns:a16="http://schemas.microsoft.com/office/drawing/2014/main" id="{5F56A78F-9043-408E-8C71-CB2E48DB56D6}"/>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8" name="Freeform 15">
                <a:extLst>
                  <a:ext uri="{FF2B5EF4-FFF2-40B4-BE49-F238E27FC236}">
                    <a16:creationId xmlns:a16="http://schemas.microsoft.com/office/drawing/2014/main" id="{7018B828-7B9F-4D78-8D69-D4D96B0C5FE9}"/>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9" name="Freeform 16">
                <a:extLst>
                  <a:ext uri="{FF2B5EF4-FFF2-40B4-BE49-F238E27FC236}">
                    <a16:creationId xmlns:a16="http://schemas.microsoft.com/office/drawing/2014/main" id="{909CE40D-813C-4362-BD3F-FFA23693D6A1}"/>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8201" name="Group 17">
              <a:extLst>
                <a:ext uri="{FF2B5EF4-FFF2-40B4-BE49-F238E27FC236}">
                  <a16:creationId xmlns:a16="http://schemas.microsoft.com/office/drawing/2014/main" id="{D53CFD9B-21D7-402E-8B3E-EDC20CA02DA5}"/>
                </a:ext>
              </a:extLst>
            </p:cNvPr>
            <p:cNvGrpSpPr>
              <a:grpSpLocks/>
            </p:cNvGrpSpPr>
            <p:nvPr userDrawn="1"/>
          </p:nvGrpSpPr>
          <p:grpSpPr bwMode="auto">
            <a:xfrm>
              <a:off x="0" y="2291"/>
              <a:ext cx="1385" cy="1702"/>
              <a:chOff x="0" y="2291"/>
              <a:chExt cx="1385" cy="1702"/>
            </a:xfrm>
          </p:grpSpPr>
          <p:sp>
            <p:nvSpPr>
              <p:cNvPr id="8202" name="Rectangle 18">
                <a:extLst>
                  <a:ext uri="{FF2B5EF4-FFF2-40B4-BE49-F238E27FC236}">
                    <a16:creationId xmlns:a16="http://schemas.microsoft.com/office/drawing/2014/main" id="{A1549A3D-A985-4B51-AA7E-2DF782A8A79C}"/>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03" name="Rectangle 19">
                <a:extLst>
                  <a:ext uri="{FF2B5EF4-FFF2-40B4-BE49-F238E27FC236}">
                    <a16:creationId xmlns:a16="http://schemas.microsoft.com/office/drawing/2014/main" id="{CD3E5E1B-D7A2-4188-B366-840F5E4B54F5}"/>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04" name="Rectangle 20">
                <a:extLst>
                  <a:ext uri="{FF2B5EF4-FFF2-40B4-BE49-F238E27FC236}">
                    <a16:creationId xmlns:a16="http://schemas.microsoft.com/office/drawing/2014/main" id="{9280D2E2-577B-4946-9984-B133D1B4737D}"/>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05" name="Rectangle 21">
                <a:extLst>
                  <a:ext uri="{FF2B5EF4-FFF2-40B4-BE49-F238E27FC236}">
                    <a16:creationId xmlns:a16="http://schemas.microsoft.com/office/drawing/2014/main" id="{93BD3D24-CCBA-4287-8D5C-6048EBC4375F}"/>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06" name="Rectangle 22">
                <a:extLst>
                  <a:ext uri="{FF2B5EF4-FFF2-40B4-BE49-F238E27FC236}">
                    <a16:creationId xmlns:a16="http://schemas.microsoft.com/office/drawing/2014/main" id="{4B55BB4C-255F-4BF2-A38E-AC4EEDF53DD6}"/>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07" name="Rectangle 23">
                <a:extLst>
                  <a:ext uri="{FF2B5EF4-FFF2-40B4-BE49-F238E27FC236}">
                    <a16:creationId xmlns:a16="http://schemas.microsoft.com/office/drawing/2014/main" id="{4AC23A9A-57BA-4DD3-AE7D-72559D6C6256}"/>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08" name="Rectangle 24">
                <a:extLst>
                  <a:ext uri="{FF2B5EF4-FFF2-40B4-BE49-F238E27FC236}">
                    <a16:creationId xmlns:a16="http://schemas.microsoft.com/office/drawing/2014/main" id="{6FF89CF3-A05D-4867-AF1D-A913144876EB}"/>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09" name="Rectangle 25">
                <a:extLst>
                  <a:ext uri="{FF2B5EF4-FFF2-40B4-BE49-F238E27FC236}">
                    <a16:creationId xmlns:a16="http://schemas.microsoft.com/office/drawing/2014/main" id="{4D7EB489-B425-40C7-8C30-08ABBD63C820}"/>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0" name="Rectangle 26">
                <a:extLst>
                  <a:ext uri="{FF2B5EF4-FFF2-40B4-BE49-F238E27FC236}">
                    <a16:creationId xmlns:a16="http://schemas.microsoft.com/office/drawing/2014/main" id="{69D0F408-08BB-472F-A78B-432D71E5A97D}"/>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1" name="Rectangle 27">
                <a:extLst>
                  <a:ext uri="{FF2B5EF4-FFF2-40B4-BE49-F238E27FC236}">
                    <a16:creationId xmlns:a16="http://schemas.microsoft.com/office/drawing/2014/main" id="{EFC8729D-8379-4EE7-877E-D08E0593E75F}"/>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2" name="Rectangle 28">
                <a:extLst>
                  <a:ext uri="{FF2B5EF4-FFF2-40B4-BE49-F238E27FC236}">
                    <a16:creationId xmlns:a16="http://schemas.microsoft.com/office/drawing/2014/main" id="{82308D48-8585-413D-911E-423AB00B86A8}"/>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3" name="Rectangle 29">
                <a:extLst>
                  <a:ext uri="{FF2B5EF4-FFF2-40B4-BE49-F238E27FC236}">
                    <a16:creationId xmlns:a16="http://schemas.microsoft.com/office/drawing/2014/main" id="{03BF894F-C063-4FAB-B5E2-0AB0B14CF0F9}"/>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4" name="Rectangle 30">
                <a:extLst>
                  <a:ext uri="{FF2B5EF4-FFF2-40B4-BE49-F238E27FC236}">
                    <a16:creationId xmlns:a16="http://schemas.microsoft.com/office/drawing/2014/main" id="{3DED23EF-C639-4304-B221-F197E66D938C}"/>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5" name="Rectangle 31">
                <a:extLst>
                  <a:ext uri="{FF2B5EF4-FFF2-40B4-BE49-F238E27FC236}">
                    <a16:creationId xmlns:a16="http://schemas.microsoft.com/office/drawing/2014/main" id="{4F3768B2-545E-4A78-8A3D-B649CD5201EC}"/>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6" name="Rectangle 32">
                <a:extLst>
                  <a:ext uri="{FF2B5EF4-FFF2-40B4-BE49-F238E27FC236}">
                    <a16:creationId xmlns:a16="http://schemas.microsoft.com/office/drawing/2014/main" id="{11E5E47B-B655-4A81-BEB5-371914263B5E}"/>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7" name="Rectangle 33">
                <a:extLst>
                  <a:ext uri="{FF2B5EF4-FFF2-40B4-BE49-F238E27FC236}">
                    <a16:creationId xmlns:a16="http://schemas.microsoft.com/office/drawing/2014/main" id="{F2E26079-EA28-4319-A069-87F3B5135264}"/>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8" name="Rectangle 34">
                <a:extLst>
                  <a:ext uri="{FF2B5EF4-FFF2-40B4-BE49-F238E27FC236}">
                    <a16:creationId xmlns:a16="http://schemas.microsoft.com/office/drawing/2014/main" id="{CBA6DC76-2A2A-403B-A9C0-D5E522AD4C09}"/>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9" name="Rectangle 35">
                <a:extLst>
                  <a:ext uri="{FF2B5EF4-FFF2-40B4-BE49-F238E27FC236}">
                    <a16:creationId xmlns:a16="http://schemas.microsoft.com/office/drawing/2014/main" id="{D9C29B6D-6402-4020-B215-079695A1E1A4}"/>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0" name="Rectangle 36">
                <a:extLst>
                  <a:ext uri="{FF2B5EF4-FFF2-40B4-BE49-F238E27FC236}">
                    <a16:creationId xmlns:a16="http://schemas.microsoft.com/office/drawing/2014/main" id="{C3A733EA-5E87-4F3F-9295-2DC927621EEF}"/>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1" name="Rectangle 37">
                <a:extLst>
                  <a:ext uri="{FF2B5EF4-FFF2-40B4-BE49-F238E27FC236}">
                    <a16:creationId xmlns:a16="http://schemas.microsoft.com/office/drawing/2014/main" id="{AFE94C18-40ED-4B8D-930A-3EED206DB88C}"/>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2" name="Rectangle 38">
                <a:extLst>
                  <a:ext uri="{FF2B5EF4-FFF2-40B4-BE49-F238E27FC236}">
                    <a16:creationId xmlns:a16="http://schemas.microsoft.com/office/drawing/2014/main" id="{BE1043F0-81DD-4D3B-AFF6-5764B3BDC03B}"/>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3" name="Rectangle 39">
                <a:extLst>
                  <a:ext uri="{FF2B5EF4-FFF2-40B4-BE49-F238E27FC236}">
                    <a16:creationId xmlns:a16="http://schemas.microsoft.com/office/drawing/2014/main" id="{C9131D2C-77AF-42B7-B4C5-867E2EAD2300}"/>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4" name="Rectangle 40">
                <a:extLst>
                  <a:ext uri="{FF2B5EF4-FFF2-40B4-BE49-F238E27FC236}">
                    <a16:creationId xmlns:a16="http://schemas.microsoft.com/office/drawing/2014/main" id="{32EA899C-4BF4-48B8-8994-C59A5F907567}"/>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5" name="Rectangle 41">
                <a:extLst>
                  <a:ext uri="{FF2B5EF4-FFF2-40B4-BE49-F238E27FC236}">
                    <a16:creationId xmlns:a16="http://schemas.microsoft.com/office/drawing/2014/main" id="{450164B1-796E-4457-8E42-559C177AB4CB}"/>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6" name="Rectangle 42">
                <a:extLst>
                  <a:ext uri="{FF2B5EF4-FFF2-40B4-BE49-F238E27FC236}">
                    <a16:creationId xmlns:a16="http://schemas.microsoft.com/office/drawing/2014/main" id="{299269FE-2EF8-4828-8605-C5289BE2C745}"/>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7" name="Rectangle 43">
                <a:extLst>
                  <a:ext uri="{FF2B5EF4-FFF2-40B4-BE49-F238E27FC236}">
                    <a16:creationId xmlns:a16="http://schemas.microsoft.com/office/drawing/2014/main" id="{5482F477-ECA4-4F61-B12A-CB7EE50946C3}"/>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8" name="Rectangle 44">
                <a:extLst>
                  <a:ext uri="{FF2B5EF4-FFF2-40B4-BE49-F238E27FC236}">
                    <a16:creationId xmlns:a16="http://schemas.microsoft.com/office/drawing/2014/main" id="{1A764E1B-96E2-4E00-AE45-8BD747C27430}"/>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9" name="Rectangle 45">
                <a:extLst>
                  <a:ext uri="{FF2B5EF4-FFF2-40B4-BE49-F238E27FC236}">
                    <a16:creationId xmlns:a16="http://schemas.microsoft.com/office/drawing/2014/main" id="{9D2C2D38-24A1-4339-88FD-230802D4B4AB}"/>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0" name="Rectangle 46">
                <a:extLst>
                  <a:ext uri="{FF2B5EF4-FFF2-40B4-BE49-F238E27FC236}">
                    <a16:creationId xmlns:a16="http://schemas.microsoft.com/office/drawing/2014/main" id="{44BE10BE-1CAA-4776-9691-90B8E2D8ACF3}"/>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1" name="Rectangle 47">
                <a:extLst>
                  <a:ext uri="{FF2B5EF4-FFF2-40B4-BE49-F238E27FC236}">
                    <a16:creationId xmlns:a16="http://schemas.microsoft.com/office/drawing/2014/main" id="{9964A218-AEFD-4E9F-983A-77BB2DF6AFE5}"/>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2" name="Rectangle 48">
                <a:extLst>
                  <a:ext uri="{FF2B5EF4-FFF2-40B4-BE49-F238E27FC236}">
                    <a16:creationId xmlns:a16="http://schemas.microsoft.com/office/drawing/2014/main" id="{E4266A24-CBDA-4D95-8F77-7BDE116CE81A}"/>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3" name="Rectangle 49">
                <a:extLst>
                  <a:ext uri="{FF2B5EF4-FFF2-40B4-BE49-F238E27FC236}">
                    <a16:creationId xmlns:a16="http://schemas.microsoft.com/office/drawing/2014/main" id="{63E5B770-085D-41D4-96D2-4087B6CEC6B0}"/>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4" name="Rectangle 50">
                <a:extLst>
                  <a:ext uri="{FF2B5EF4-FFF2-40B4-BE49-F238E27FC236}">
                    <a16:creationId xmlns:a16="http://schemas.microsoft.com/office/drawing/2014/main" id="{433D087D-9F68-40AB-B1C7-3FB1D6DAFD70}"/>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5" name="Rectangle 51">
                <a:extLst>
                  <a:ext uri="{FF2B5EF4-FFF2-40B4-BE49-F238E27FC236}">
                    <a16:creationId xmlns:a16="http://schemas.microsoft.com/office/drawing/2014/main" id="{08BB61F4-3B33-4AA2-9748-9E76C117796E}"/>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6" name="Rectangle 52">
                <a:extLst>
                  <a:ext uri="{FF2B5EF4-FFF2-40B4-BE49-F238E27FC236}">
                    <a16:creationId xmlns:a16="http://schemas.microsoft.com/office/drawing/2014/main" id="{E72D4F53-6509-4B3B-B996-8CC2C6D37949}"/>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7" name="Rectangle 53">
                <a:extLst>
                  <a:ext uri="{FF2B5EF4-FFF2-40B4-BE49-F238E27FC236}">
                    <a16:creationId xmlns:a16="http://schemas.microsoft.com/office/drawing/2014/main" id="{9080320F-FDBE-4F3C-A1CC-1B8CD5E32C2A}"/>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8" name="Rectangle 54">
                <a:extLst>
                  <a:ext uri="{FF2B5EF4-FFF2-40B4-BE49-F238E27FC236}">
                    <a16:creationId xmlns:a16="http://schemas.microsoft.com/office/drawing/2014/main" id="{608F9A59-9B0D-4B95-BD3A-07482E1DB616}"/>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9" name="Rectangle 55">
                <a:extLst>
                  <a:ext uri="{FF2B5EF4-FFF2-40B4-BE49-F238E27FC236}">
                    <a16:creationId xmlns:a16="http://schemas.microsoft.com/office/drawing/2014/main" id="{C558FE53-1A60-497E-A192-284AF17DC69F}"/>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0" name="Rectangle 56">
                <a:extLst>
                  <a:ext uri="{FF2B5EF4-FFF2-40B4-BE49-F238E27FC236}">
                    <a16:creationId xmlns:a16="http://schemas.microsoft.com/office/drawing/2014/main" id="{D71A0406-A58F-4933-8C14-D82C3E4E7AFA}"/>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1" name="Rectangle 57">
                <a:extLst>
                  <a:ext uri="{FF2B5EF4-FFF2-40B4-BE49-F238E27FC236}">
                    <a16:creationId xmlns:a16="http://schemas.microsoft.com/office/drawing/2014/main" id="{113DE39B-DA89-499F-8A1B-A86CDF9456F6}"/>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2" name="Rectangle 58">
                <a:extLst>
                  <a:ext uri="{FF2B5EF4-FFF2-40B4-BE49-F238E27FC236}">
                    <a16:creationId xmlns:a16="http://schemas.microsoft.com/office/drawing/2014/main" id="{6C8CA8C4-8F1C-4A8B-90C6-F77F696F323E}"/>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3" name="Rectangle 59">
                <a:extLst>
                  <a:ext uri="{FF2B5EF4-FFF2-40B4-BE49-F238E27FC236}">
                    <a16:creationId xmlns:a16="http://schemas.microsoft.com/office/drawing/2014/main" id="{57E27440-9488-4504-8071-C3E51EB5B8AA}"/>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4" name="Rectangle 60">
                <a:extLst>
                  <a:ext uri="{FF2B5EF4-FFF2-40B4-BE49-F238E27FC236}">
                    <a16:creationId xmlns:a16="http://schemas.microsoft.com/office/drawing/2014/main" id="{E33C723A-AD16-49F2-9967-412F1D4773CD}"/>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5" name="Rectangle 61">
                <a:extLst>
                  <a:ext uri="{FF2B5EF4-FFF2-40B4-BE49-F238E27FC236}">
                    <a16:creationId xmlns:a16="http://schemas.microsoft.com/office/drawing/2014/main" id="{B7DDCF4A-6530-4055-BC77-14458C350283}"/>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6" name="Rectangle 62">
                <a:extLst>
                  <a:ext uri="{FF2B5EF4-FFF2-40B4-BE49-F238E27FC236}">
                    <a16:creationId xmlns:a16="http://schemas.microsoft.com/office/drawing/2014/main" id="{2A5FF352-B3B9-4974-A412-5343FB4891CD}"/>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7" name="Rectangle 63">
                <a:extLst>
                  <a:ext uri="{FF2B5EF4-FFF2-40B4-BE49-F238E27FC236}">
                    <a16:creationId xmlns:a16="http://schemas.microsoft.com/office/drawing/2014/main" id="{750D90AD-426E-4DC4-84DE-0A95A1350743}"/>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8" name="Rectangle 64">
                <a:extLst>
                  <a:ext uri="{FF2B5EF4-FFF2-40B4-BE49-F238E27FC236}">
                    <a16:creationId xmlns:a16="http://schemas.microsoft.com/office/drawing/2014/main" id="{32A13C75-81B5-4A4B-B0D7-06702573DBE8}"/>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9" name="Rectangle 65">
                <a:extLst>
                  <a:ext uri="{FF2B5EF4-FFF2-40B4-BE49-F238E27FC236}">
                    <a16:creationId xmlns:a16="http://schemas.microsoft.com/office/drawing/2014/main" id="{AC473038-A364-4F6B-95E3-AE49CEFAC99E}"/>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0" name="Rectangle 66">
                <a:extLst>
                  <a:ext uri="{FF2B5EF4-FFF2-40B4-BE49-F238E27FC236}">
                    <a16:creationId xmlns:a16="http://schemas.microsoft.com/office/drawing/2014/main" id="{FD74D7B4-8E1A-45A9-8A0C-E9520135A114}"/>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1" name="Rectangle 67">
                <a:extLst>
                  <a:ext uri="{FF2B5EF4-FFF2-40B4-BE49-F238E27FC236}">
                    <a16:creationId xmlns:a16="http://schemas.microsoft.com/office/drawing/2014/main" id="{E4BFC63C-8346-47C7-8BE0-E60DEB25C842}"/>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2" name="Rectangle 68">
                <a:extLst>
                  <a:ext uri="{FF2B5EF4-FFF2-40B4-BE49-F238E27FC236}">
                    <a16:creationId xmlns:a16="http://schemas.microsoft.com/office/drawing/2014/main" id="{E8D5FBE2-EDF1-4255-8AA4-5799EE7A23BC}"/>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3" name="Rectangle 69">
                <a:extLst>
                  <a:ext uri="{FF2B5EF4-FFF2-40B4-BE49-F238E27FC236}">
                    <a16:creationId xmlns:a16="http://schemas.microsoft.com/office/drawing/2014/main" id="{14D0888B-877E-4EE3-B470-0B35B89E7A83}"/>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4" name="Rectangle 70">
                <a:extLst>
                  <a:ext uri="{FF2B5EF4-FFF2-40B4-BE49-F238E27FC236}">
                    <a16:creationId xmlns:a16="http://schemas.microsoft.com/office/drawing/2014/main" id="{5525FEDA-3939-4C0C-90F5-89E57FF78615}"/>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5" name="Rectangle 71">
                <a:extLst>
                  <a:ext uri="{FF2B5EF4-FFF2-40B4-BE49-F238E27FC236}">
                    <a16:creationId xmlns:a16="http://schemas.microsoft.com/office/drawing/2014/main" id="{3331AEA4-BEAB-4C60-AC72-B6913767B9D1}"/>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6" name="Rectangle 72">
                <a:extLst>
                  <a:ext uri="{FF2B5EF4-FFF2-40B4-BE49-F238E27FC236}">
                    <a16:creationId xmlns:a16="http://schemas.microsoft.com/office/drawing/2014/main" id="{48AEA579-4606-4805-884C-C5437F37A4B5}"/>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7" name="Rectangle 73">
                <a:extLst>
                  <a:ext uri="{FF2B5EF4-FFF2-40B4-BE49-F238E27FC236}">
                    <a16:creationId xmlns:a16="http://schemas.microsoft.com/office/drawing/2014/main" id="{105D6AB3-DAED-485A-A293-B0D8CB5D7C81}"/>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8" name="Rectangle 74">
                <a:extLst>
                  <a:ext uri="{FF2B5EF4-FFF2-40B4-BE49-F238E27FC236}">
                    <a16:creationId xmlns:a16="http://schemas.microsoft.com/office/drawing/2014/main" id="{98C6C794-39F4-4B9A-A218-950405DC4EDB}"/>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9" name="Rectangle 75">
                <a:extLst>
                  <a:ext uri="{FF2B5EF4-FFF2-40B4-BE49-F238E27FC236}">
                    <a16:creationId xmlns:a16="http://schemas.microsoft.com/office/drawing/2014/main" id="{1366473A-486F-4C69-A977-0108643136AF}"/>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0" name="Rectangle 76">
                <a:extLst>
                  <a:ext uri="{FF2B5EF4-FFF2-40B4-BE49-F238E27FC236}">
                    <a16:creationId xmlns:a16="http://schemas.microsoft.com/office/drawing/2014/main" id="{A8A19355-4BBA-4E96-A280-1FA0625AD659}"/>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1" name="Rectangle 77">
                <a:extLst>
                  <a:ext uri="{FF2B5EF4-FFF2-40B4-BE49-F238E27FC236}">
                    <a16:creationId xmlns:a16="http://schemas.microsoft.com/office/drawing/2014/main" id="{38E596C8-85EA-4C44-A155-D22FC213F56A}"/>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2" name="Rectangle 78">
                <a:extLst>
                  <a:ext uri="{FF2B5EF4-FFF2-40B4-BE49-F238E27FC236}">
                    <a16:creationId xmlns:a16="http://schemas.microsoft.com/office/drawing/2014/main" id="{8386C9E0-2E1E-42F3-836A-E628347F8288}"/>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3" name="Rectangle 79">
                <a:extLst>
                  <a:ext uri="{FF2B5EF4-FFF2-40B4-BE49-F238E27FC236}">
                    <a16:creationId xmlns:a16="http://schemas.microsoft.com/office/drawing/2014/main" id="{4E53AAEB-2624-43C0-BC97-3C53019ADD0D}"/>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4" name="Rectangle 80">
                <a:extLst>
                  <a:ext uri="{FF2B5EF4-FFF2-40B4-BE49-F238E27FC236}">
                    <a16:creationId xmlns:a16="http://schemas.microsoft.com/office/drawing/2014/main" id="{E583EA72-A7B9-4582-BABD-FD194AD2B9CE}"/>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5" name="Freeform 81">
                <a:extLst>
                  <a:ext uri="{FF2B5EF4-FFF2-40B4-BE49-F238E27FC236}">
                    <a16:creationId xmlns:a16="http://schemas.microsoft.com/office/drawing/2014/main" id="{B73EE4C1-715B-4737-A4B6-DF21A132FE65}"/>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6" name="Rectangle 82">
                <a:extLst>
                  <a:ext uri="{FF2B5EF4-FFF2-40B4-BE49-F238E27FC236}">
                    <a16:creationId xmlns:a16="http://schemas.microsoft.com/office/drawing/2014/main" id="{5EAE6A43-27F2-4745-940B-6CBCEAC522A1}"/>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7" name="Rectangle 83">
                <a:extLst>
                  <a:ext uri="{FF2B5EF4-FFF2-40B4-BE49-F238E27FC236}">
                    <a16:creationId xmlns:a16="http://schemas.microsoft.com/office/drawing/2014/main" id="{1F5C37CF-0DD9-43EC-A34B-1BB4A771AADC}"/>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8" name="Rectangle 84">
                <a:extLst>
                  <a:ext uri="{FF2B5EF4-FFF2-40B4-BE49-F238E27FC236}">
                    <a16:creationId xmlns:a16="http://schemas.microsoft.com/office/drawing/2014/main" id="{F71BCFF9-41FB-4C4C-8C3E-075C73E47EA1}"/>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9" name="Rectangle 85">
                <a:extLst>
                  <a:ext uri="{FF2B5EF4-FFF2-40B4-BE49-F238E27FC236}">
                    <a16:creationId xmlns:a16="http://schemas.microsoft.com/office/drawing/2014/main" id="{FA5E02D1-F883-4C75-9F3D-9AC013AFBC63}"/>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0" name="Rectangle 86">
                <a:extLst>
                  <a:ext uri="{FF2B5EF4-FFF2-40B4-BE49-F238E27FC236}">
                    <a16:creationId xmlns:a16="http://schemas.microsoft.com/office/drawing/2014/main" id="{D8A310D7-1D3A-443C-84F8-83827DAE76D0}"/>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1" name="Rectangle 87">
                <a:extLst>
                  <a:ext uri="{FF2B5EF4-FFF2-40B4-BE49-F238E27FC236}">
                    <a16:creationId xmlns:a16="http://schemas.microsoft.com/office/drawing/2014/main" id="{1518D9DC-B00C-4170-ADDF-345C52D87C63}"/>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2" name="Rectangle 88">
                <a:extLst>
                  <a:ext uri="{FF2B5EF4-FFF2-40B4-BE49-F238E27FC236}">
                    <a16:creationId xmlns:a16="http://schemas.microsoft.com/office/drawing/2014/main" id="{06835D66-5DB9-4AFF-850A-23CB29961B9C}"/>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3" name="Rectangle 89">
                <a:extLst>
                  <a:ext uri="{FF2B5EF4-FFF2-40B4-BE49-F238E27FC236}">
                    <a16:creationId xmlns:a16="http://schemas.microsoft.com/office/drawing/2014/main" id="{2851F544-681A-452E-90C5-CD51877B2590}"/>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4" name="Rectangle 90">
                <a:extLst>
                  <a:ext uri="{FF2B5EF4-FFF2-40B4-BE49-F238E27FC236}">
                    <a16:creationId xmlns:a16="http://schemas.microsoft.com/office/drawing/2014/main" id="{1C32AA35-2F35-45D7-A0D0-D88692EF828B}"/>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5" name="Rectangle 91">
                <a:extLst>
                  <a:ext uri="{FF2B5EF4-FFF2-40B4-BE49-F238E27FC236}">
                    <a16:creationId xmlns:a16="http://schemas.microsoft.com/office/drawing/2014/main" id="{3DE4E6AE-4D0A-4C5D-A8FA-1E8576DC2E73}"/>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6" name="Rectangle 92">
                <a:extLst>
                  <a:ext uri="{FF2B5EF4-FFF2-40B4-BE49-F238E27FC236}">
                    <a16:creationId xmlns:a16="http://schemas.microsoft.com/office/drawing/2014/main" id="{B94A9C1A-5EDC-4AC0-84A5-1F86646023EF}"/>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7" name="Rectangle 93">
                <a:extLst>
                  <a:ext uri="{FF2B5EF4-FFF2-40B4-BE49-F238E27FC236}">
                    <a16:creationId xmlns:a16="http://schemas.microsoft.com/office/drawing/2014/main" id="{411D0BC9-10A9-4981-AFD1-399777A69194}"/>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8" name="Rectangle 94">
                <a:extLst>
                  <a:ext uri="{FF2B5EF4-FFF2-40B4-BE49-F238E27FC236}">
                    <a16:creationId xmlns:a16="http://schemas.microsoft.com/office/drawing/2014/main" id="{B07822B2-ACA8-4A61-BFE8-1AAE6DE32980}"/>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9" name="Rectangle 95">
                <a:extLst>
                  <a:ext uri="{FF2B5EF4-FFF2-40B4-BE49-F238E27FC236}">
                    <a16:creationId xmlns:a16="http://schemas.microsoft.com/office/drawing/2014/main" id="{5E521CC9-471E-4EC4-B993-31607203FC92}"/>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0" name="Rectangle 96">
                <a:extLst>
                  <a:ext uri="{FF2B5EF4-FFF2-40B4-BE49-F238E27FC236}">
                    <a16:creationId xmlns:a16="http://schemas.microsoft.com/office/drawing/2014/main" id="{C3EA70C8-1CE1-4BFB-B303-61859BD0E7D2}"/>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1" name="Rectangle 97">
                <a:extLst>
                  <a:ext uri="{FF2B5EF4-FFF2-40B4-BE49-F238E27FC236}">
                    <a16:creationId xmlns:a16="http://schemas.microsoft.com/office/drawing/2014/main" id="{0C00BC99-AE03-4DB0-8D3A-E55013C87BB1}"/>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2" name="Rectangle 98">
                <a:extLst>
                  <a:ext uri="{FF2B5EF4-FFF2-40B4-BE49-F238E27FC236}">
                    <a16:creationId xmlns:a16="http://schemas.microsoft.com/office/drawing/2014/main" id="{FF3BFF5D-8B0D-40BB-A583-90E29476191F}"/>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3" name="Rectangle 99">
                <a:extLst>
                  <a:ext uri="{FF2B5EF4-FFF2-40B4-BE49-F238E27FC236}">
                    <a16:creationId xmlns:a16="http://schemas.microsoft.com/office/drawing/2014/main" id="{005545E6-6A0D-42B8-BCF6-7A77D87D5871}"/>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4" name="Rectangle 100">
                <a:extLst>
                  <a:ext uri="{FF2B5EF4-FFF2-40B4-BE49-F238E27FC236}">
                    <a16:creationId xmlns:a16="http://schemas.microsoft.com/office/drawing/2014/main" id="{EDCF3309-AA2E-413B-ACB4-BE3A621E2801}"/>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5" name="Rectangle 101">
                <a:extLst>
                  <a:ext uri="{FF2B5EF4-FFF2-40B4-BE49-F238E27FC236}">
                    <a16:creationId xmlns:a16="http://schemas.microsoft.com/office/drawing/2014/main" id="{75656995-D3C0-4BB4-B04F-910E387FB797}"/>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6" name="Rectangle 102">
                <a:extLst>
                  <a:ext uri="{FF2B5EF4-FFF2-40B4-BE49-F238E27FC236}">
                    <a16:creationId xmlns:a16="http://schemas.microsoft.com/office/drawing/2014/main" id="{EE55126B-3836-4270-9ADC-5C0561B32074}"/>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7" name="Rectangle 103">
                <a:extLst>
                  <a:ext uri="{FF2B5EF4-FFF2-40B4-BE49-F238E27FC236}">
                    <a16:creationId xmlns:a16="http://schemas.microsoft.com/office/drawing/2014/main" id="{B7DA70E6-F2E1-462C-8057-06C28D944EC8}"/>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8" name="Rectangle 104">
                <a:extLst>
                  <a:ext uri="{FF2B5EF4-FFF2-40B4-BE49-F238E27FC236}">
                    <a16:creationId xmlns:a16="http://schemas.microsoft.com/office/drawing/2014/main" id="{0E96D55D-77D4-4B0D-A3DF-3C6EF768DADD}"/>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9" name="Rectangle 105">
                <a:extLst>
                  <a:ext uri="{FF2B5EF4-FFF2-40B4-BE49-F238E27FC236}">
                    <a16:creationId xmlns:a16="http://schemas.microsoft.com/office/drawing/2014/main" id="{D5DA32B9-6509-431A-AC49-6482D0C39E21}"/>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0" name="Rectangle 106">
                <a:extLst>
                  <a:ext uri="{FF2B5EF4-FFF2-40B4-BE49-F238E27FC236}">
                    <a16:creationId xmlns:a16="http://schemas.microsoft.com/office/drawing/2014/main" id="{9AA5A96A-A49D-4DB9-A148-B365F56B3B16}"/>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1" name="Rectangle 107">
                <a:extLst>
                  <a:ext uri="{FF2B5EF4-FFF2-40B4-BE49-F238E27FC236}">
                    <a16:creationId xmlns:a16="http://schemas.microsoft.com/office/drawing/2014/main" id="{7271C543-C7CF-4A79-9022-6188AA9F7E4F}"/>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2" name="Rectangle 108">
                <a:extLst>
                  <a:ext uri="{FF2B5EF4-FFF2-40B4-BE49-F238E27FC236}">
                    <a16:creationId xmlns:a16="http://schemas.microsoft.com/office/drawing/2014/main" id="{A1B33301-325B-48DF-A035-1E4555334A95}"/>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3" name="Rectangle 109">
                <a:extLst>
                  <a:ext uri="{FF2B5EF4-FFF2-40B4-BE49-F238E27FC236}">
                    <a16:creationId xmlns:a16="http://schemas.microsoft.com/office/drawing/2014/main" id="{F190FDBA-C995-41D4-B4BD-810EA891033A}"/>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4" name="Rectangle 110">
                <a:extLst>
                  <a:ext uri="{FF2B5EF4-FFF2-40B4-BE49-F238E27FC236}">
                    <a16:creationId xmlns:a16="http://schemas.microsoft.com/office/drawing/2014/main" id="{CD749C90-E038-47DB-AAAB-99A45691EFAD}"/>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5" name="Rectangle 111">
                <a:extLst>
                  <a:ext uri="{FF2B5EF4-FFF2-40B4-BE49-F238E27FC236}">
                    <a16:creationId xmlns:a16="http://schemas.microsoft.com/office/drawing/2014/main" id="{AF06E0D8-F5BC-4A58-BACD-4383736F1818}"/>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6" name="Rectangle 112">
                <a:extLst>
                  <a:ext uri="{FF2B5EF4-FFF2-40B4-BE49-F238E27FC236}">
                    <a16:creationId xmlns:a16="http://schemas.microsoft.com/office/drawing/2014/main" id="{7D2F7864-984D-4698-AB70-36EA122421A2}"/>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7" name="Rectangle 113">
                <a:extLst>
                  <a:ext uri="{FF2B5EF4-FFF2-40B4-BE49-F238E27FC236}">
                    <a16:creationId xmlns:a16="http://schemas.microsoft.com/office/drawing/2014/main" id="{D77AACEA-6B83-4E7D-99A6-71AC49FC4A03}"/>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8" name="Rectangle 114">
                <a:extLst>
                  <a:ext uri="{FF2B5EF4-FFF2-40B4-BE49-F238E27FC236}">
                    <a16:creationId xmlns:a16="http://schemas.microsoft.com/office/drawing/2014/main" id="{18B89BA4-0744-4F97-80DC-2D4348FBEDDA}"/>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9" name="Rectangle 115">
                <a:extLst>
                  <a:ext uri="{FF2B5EF4-FFF2-40B4-BE49-F238E27FC236}">
                    <a16:creationId xmlns:a16="http://schemas.microsoft.com/office/drawing/2014/main" id="{A181AE28-0868-4A26-943D-FCF4DB449524}"/>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0" name="Rectangle 116">
                <a:extLst>
                  <a:ext uri="{FF2B5EF4-FFF2-40B4-BE49-F238E27FC236}">
                    <a16:creationId xmlns:a16="http://schemas.microsoft.com/office/drawing/2014/main" id="{59F66D0E-FF4D-4568-8DF6-53CDC1A8B567}"/>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1" name="Rectangle 117">
                <a:extLst>
                  <a:ext uri="{FF2B5EF4-FFF2-40B4-BE49-F238E27FC236}">
                    <a16:creationId xmlns:a16="http://schemas.microsoft.com/office/drawing/2014/main" id="{2C3744A2-2B1B-4B35-85E4-B02C0F4932D9}"/>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2" name="Rectangle 118">
                <a:extLst>
                  <a:ext uri="{FF2B5EF4-FFF2-40B4-BE49-F238E27FC236}">
                    <a16:creationId xmlns:a16="http://schemas.microsoft.com/office/drawing/2014/main" id="{6D57A8C9-2FF3-4B09-A254-D642B87366A4}"/>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3" name="Rectangle 119">
                <a:extLst>
                  <a:ext uri="{FF2B5EF4-FFF2-40B4-BE49-F238E27FC236}">
                    <a16:creationId xmlns:a16="http://schemas.microsoft.com/office/drawing/2014/main" id="{3BAAD6F1-A9E1-4764-8653-3D6BB5CEDEBB}"/>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4" name="Rectangle 120">
                <a:extLst>
                  <a:ext uri="{FF2B5EF4-FFF2-40B4-BE49-F238E27FC236}">
                    <a16:creationId xmlns:a16="http://schemas.microsoft.com/office/drawing/2014/main" id="{1BEAF790-5352-43FE-9431-286BBFB1A484}"/>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5" name="Rectangle 121">
                <a:extLst>
                  <a:ext uri="{FF2B5EF4-FFF2-40B4-BE49-F238E27FC236}">
                    <a16:creationId xmlns:a16="http://schemas.microsoft.com/office/drawing/2014/main" id="{0D47F09D-5F46-4FC0-9F2C-62127F05B351}"/>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6" name="Rectangle 122">
                <a:extLst>
                  <a:ext uri="{FF2B5EF4-FFF2-40B4-BE49-F238E27FC236}">
                    <a16:creationId xmlns:a16="http://schemas.microsoft.com/office/drawing/2014/main" id="{F5FCEAA4-34EB-45D8-9296-69319F029498}"/>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7" name="Rectangle 123">
                <a:extLst>
                  <a:ext uri="{FF2B5EF4-FFF2-40B4-BE49-F238E27FC236}">
                    <a16:creationId xmlns:a16="http://schemas.microsoft.com/office/drawing/2014/main" id="{BADF4CC0-F734-4505-900F-B08E75711623}"/>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8" name="Rectangle 124">
                <a:extLst>
                  <a:ext uri="{FF2B5EF4-FFF2-40B4-BE49-F238E27FC236}">
                    <a16:creationId xmlns:a16="http://schemas.microsoft.com/office/drawing/2014/main" id="{1D563418-BDB8-4334-977C-3696AD6F4678}"/>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9" name="Rectangle 125">
                <a:extLst>
                  <a:ext uri="{FF2B5EF4-FFF2-40B4-BE49-F238E27FC236}">
                    <a16:creationId xmlns:a16="http://schemas.microsoft.com/office/drawing/2014/main" id="{8E8CBE65-B175-43A2-A100-C5C7CB0C2265}"/>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0" name="Rectangle 126">
                <a:extLst>
                  <a:ext uri="{FF2B5EF4-FFF2-40B4-BE49-F238E27FC236}">
                    <a16:creationId xmlns:a16="http://schemas.microsoft.com/office/drawing/2014/main" id="{0CDBAF5F-E7E4-4B43-9581-A552C36C6AF2}"/>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1" name="Rectangle 127">
                <a:extLst>
                  <a:ext uri="{FF2B5EF4-FFF2-40B4-BE49-F238E27FC236}">
                    <a16:creationId xmlns:a16="http://schemas.microsoft.com/office/drawing/2014/main" id="{4307D143-4677-4AC6-AADC-FA3A4D2FCE95}"/>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2" name="Rectangle 128">
                <a:extLst>
                  <a:ext uri="{FF2B5EF4-FFF2-40B4-BE49-F238E27FC236}">
                    <a16:creationId xmlns:a16="http://schemas.microsoft.com/office/drawing/2014/main" id="{538521D2-245E-4BE5-B386-E11D164597B8}"/>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3" name="Rectangle 129">
                <a:extLst>
                  <a:ext uri="{FF2B5EF4-FFF2-40B4-BE49-F238E27FC236}">
                    <a16:creationId xmlns:a16="http://schemas.microsoft.com/office/drawing/2014/main" id="{E381FBFA-BAAF-45F7-9A7D-49AB3E43FF8B}"/>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4" name="Rectangle 130">
                <a:extLst>
                  <a:ext uri="{FF2B5EF4-FFF2-40B4-BE49-F238E27FC236}">
                    <a16:creationId xmlns:a16="http://schemas.microsoft.com/office/drawing/2014/main" id="{42281AC2-DE4A-4085-92A1-6E0EB1873904}"/>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5" name="Rectangle 131">
                <a:extLst>
                  <a:ext uri="{FF2B5EF4-FFF2-40B4-BE49-F238E27FC236}">
                    <a16:creationId xmlns:a16="http://schemas.microsoft.com/office/drawing/2014/main" id="{BA978EA4-E5E3-4D64-8A8F-C8C1BA82B4FB}"/>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6" name="Rectangle 132">
                <a:extLst>
                  <a:ext uri="{FF2B5EF4-FFF2-40B4-BE49-F238E27FC236}">
                    <a16:creationId xmlns:a16="http://schemas.microsoft.com/office/drawing/2014/main" id="{8805E52E-0CCA-4823-A5F6-3D69EFDD7250}"/>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7" name="Rectangle 133">
                <a:extLst>
                  <a:ext uri="{FF2B5EF4-FFF2-40B4-BE49-F238E27FC236}">
                    <a16:creationId xmlns:a16="http://schemas.microsoft.com/office/drawing/2014/main" id="{CD1398E5-E22F-4514-9DAE-D0BFA0721F04}"/>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8" name="Rectangle 134">
                <a:extLst>
                  <a:ext uri="{FF2B5EF4-FFF2-40B4-BE49-F238E27FC236}">
                    <a16:creationId xmlns:a16="http://schemas.microsoft.com/office/drawing/2014/main" id="{B677278F-1B8C-4AD3-82DA-9C90EDBBE8D2}"/>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9" name="Rectangle 135">
                <a:extLst>
                  <a:ext uri="{FF2B5EF4-FFF2-40B4-BE49-F238E27FC236}">
                    <a16:creationId xmlns:a16="http://schemas.microsoft.com/office/drawing/2014/main" id="{0E076540-2589-4C5A-B8B2-1CE0EA8747DD}"/>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20" name="Rectangle 136">
                <a:extLst>
                  <a:ext uri="{FF2B5EF4-FFF2-40B4-BE49-F238E27FC236}">
                    <a16:creationId xmlns:a16="http://schemas.microsoft.com/office/drawing/2014/main" id="{3A2CA428-9DAA-46E1-A7A2-A6E1740C3FFF}"/>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21" name="Rectangle 137">
                <a:extLst>
                  <a:ext uri="{FF2B5EF4-FFF2-40B4-BE49-F238E27FC236}">
                    <a16:creationId xmlns:a16="http://schemas.microsoft.com/office/drawing/2014/main" id="{3C434E20-4425-4A01-B95E-FFFEEB7CF6CD}"/>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22" name="Freeform 138">
                <a:extLst>
                  <a:ext uri="{FF2B5EF4-FFF2-40B4-BE49-F238E27FC236}">
                    <a16:creationId xmlns:a16="http://schemas.microsoft.com/office/drawing/2014/main" id="{00739F4D-4E89-4A77-AB91-1E68445573CA}"/>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139">
                <a:extLst>
                  <a:ext uri="{FF2B5EF4-FFF2-40B4-BE49-F238E27FC236}">
                    <a16:creationId xmlns:a16="http://schemas.microsoft.com/office/drawing/2014/main" id="{CFE7BB44-B42C-4A43-97EE-164D96303364}"/>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140">
                <a:extLst>
                  <a:ext uri="{FF2B5EF4-FFF2-40B4-BE49-F238E27FC236}">
                    <a16:creationId xmlns:a16="http://schemas.microsoft.com/office/drawing/2014/main" id="{E754AA8C-32DC-4A65-B53C-33476C98AB4D}"/>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141">
                <a:extLst>
                  <a:ext uri="{FF2B5EF4-FFF2-40B4-BE49-F238E27FC236}">
                    <a16:creationId xmlns:a16="http://schemas.microsoft.com/office/drawing/2014/main" id="{53CCF4B8-7E45-4AA4-B43A-60009FF9F192}"/>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142">
                <a:extLst>
                  <a:ext uri="{FF2B5EF4-FFF2-40B4-BE49-F238E27FC236}">
                    <a16:creationId xmlns:a16="http://schemas.microsoft.com/office/drawing/2014/main" id="{91993790-AF41-4C9B-AEBF-8AC0AB40BBAC}"/>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143">
                <a:extLst>
                  <a:ext uri="{FF2B5EF4-FFF2-40B4-BE49-F238E27FC236}">
                    <a16:creationId xmlns:a16="http://schemas.microsoft.com/office/drawing/2014/main" id="{E5EBB96C-A715-42A1-8E31-BF2A5B8043AE}"/>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144">
                <a:extLst>
                  <a:ext uri="{FF2B5EF4-FFF2-40B4-BE49-F238E27FC236}">
                    <a16:creationId xmlns:a16="http://schemas.microsoft.com/office/drawing/2014/main" id="{A3510B86-6A4D-44B9-A3A5-4A362D7A34CE}"/>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9" name="Freeform 145">
                <a:extLst>
                  <a:ext uri="{FF2B5EF4-FFF2-40B4-BE49-F238E27FC236}">
                    <a16:creationId xmlns:a16="http://schemas.microsoft.com/office/drawing/2014/main" id="{36776BDC-DE69-4F97-B4E9-1B664C29CD66}"/>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146">
                <a:extLst>
                  <a:ext uri="{FF2B5EF4-FFF2-40B4-BE49-F238E27FC236}">
                    <a16:creationId xmlns:a16="http://schemas.microsoft.com/office/drawing/2014/main" id="{BBB38103-9852-4506-ADFB-B18C03B7F5BB}"/>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Rectangle 147">
                <a:extLst>
                  <a:ext uri="{FF2B5EF4-FFF2-40B4-BE49-F238E27FC236}">
                    <a16:creationId xmlns:a16="http://schemas.microsoft.com/office/drawing/2014/main" id="{9678AE5D-CD95-4B1B-948C-473B010E38E2}"/>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32" name="Rectangle 148">
                <a:extLst>
                  <a:ext uri="{FF2B5EF4-FFF2-40B4-BE49-F238E27FC236}">
                    <a16:creationId xmlns:a16="http://schemas.microsoft.com/office/drawing/2014/main" id="{BF72F96B-23BB-4519-8E76-08F460585E87}"/>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33" name="Freeform 149">
                <a:extLst>
                  <a:ext uri="{FF2B5EF4-FFF2-40B4-BE49-F238E27FC236}">
                    <a16:creationId xmlns:a16="http://schemas.microsoft.com/office/drawing/2014/main" id="{C91CABC3-784B-454D-84F8-F34F2A4CDF9E}"/>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34" name="Freeform 150">
                <a:extLst>
                  <a:ext uri="{FF2B5EF4-FFF2-40B4-BE49-F238E27FC236}">
                    <a16:creationId xmlns:a16="http://schemas.microsoft.com/office/drawing/2014/main" id="{0FBF9063-204A-4008-A009-8D62B90DAC25}"/>
                  </a:ext>
                </a:extLst>
              </p:cNvPr>
              <p:cNvSpPr>
                <a:spLocks/>
              </p:cNvSpPr>
              <p:nvPr userDrawn="1"/>
            </p:nvSpPr>
            <p:spPr bwMode="ltGray">
              <a:xfrm rot="-2857037">
                <a:off x="619" y="3550"/>
                <a:ext cx="68" cy="69"/>
              </a:xfrm>
              <a:custGeom>
                <a:avLst/>
                <a:gdLst>
                  <a:gd name="T0" fmla="*/ 0 w 144"/>
                  <a:gd name="T1" fmla="*/ 46 h 154"/>
                  <a:gd name="T2" fmla="*/ 28 w 144"/>
                  <a:gd name="T3" fmla="*/ 69 h 154"/>
                  <a:gd name="T4" fmla="*/ 55 w 144"/>
                  <a:gd name="T5" fmla="*/ 54 h 154"/>
                  <a:gd name="T6" fmla="*/ 29 w 144"/>
                  <a:gd name="T7" fmla="*/ 25 h 154"/>
                  <a:gd name="T8" fmla="*/ 49 w 144"/>
                  <a:gd name="T9" fmla="*/ 15 h 154"/>
                  <a:gd name="T10" fmla="*/ 55 w 144"/>
                  <a:gd name="T11" fmla="*/ 24 h 154"/>
                  <a:gd name="T12" fmla="*/ 67 w 144"/>
                  <a:gd name="T13" fmla="*/ 21 h 154"/>
                  <a:gd name="T14" fmla="*/ 46 w 144"/>
                  <a:gd name="T15" fmla="*/ 1 h 154"/>
                  <a:gd name="T16" fmla="*/ 17 w 144"/>
                  <a:gd name="T17" fmla="*/ 15 h 154"/>
                  <a:gd name="T18" fmla="*/ 43 w 144"/>
                  <a:gd name="T19" fmla="*/ 48 h 154"/>
                  <a:gd name="T20" fmla="*/ 13 w 144"/>
                  <a:gd name="T21" fmla="*/ 45 h 154"/>
                  <a:gd name="T22" fmla="*/ 0 w 144"/>
                  <a:gd name="T23" fmla="*/ 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647" name="Freeform 151">
                <a:extLst>
                  <a:ext uri="{FF2B5EF4-FFF2-40B4-BE49-F238E27FC236}">
                    <a16:creationId xmlns:a16="http://schemas.microsoft.com/office/drawing/2014/main" id="{6DF1E5A3-35C6-48A8-808C-E6440457E0C2}"/>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eaLnBrk="1" hangingPunct="1">
                  <a:defRPr/>
                </a:pPr>
                <a:endParaRPr lang="en-US"/>
              </a:p>
            </p:txBody>
          </p:sp>
          <p:sp>
            <p:nvSpPr>
              <p:cNvPr id="746648" name="Oval 152">
                <a:extLst>
                  <a:ext uri="{FF2B5EF4-FFF2-40B4-BE49-F238E27FC236}">
                    <a16:creationId xmlns:a16="http://schemas.microsoft.com/office/drawing/2014/main" id="{FE8208DA-604D-41EC-BE0B-73C51C9DE2B5}"/>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eaLnBrk="1" hangingPunct="1">
                  <a:defRPr/>
                </a:pPr>
                <a:endParaRPr lang="en-US"/>
              </a:p>
            </p:txBody>
          </p:sp>
        </p:grpSp>
      </p:grpSp>
      <p:sp>
        <p:nvSpPr>
          <p:cNvPr id="746649" name="Rectangle 153">
            <a:extLst>
              <a:ext uri="{FF2B5EF4-FFF2-40B4-BE49-F238E27FC236}">
                <a16:creationId xmlns:a16="http://schemas.microsoft.com/office/drawing/2014/main" id="{8BCCBD35-3405-42AF-8DDE-9124980070CB}"/>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6650" name="Rectangle 154">
            <a:extLst>
              <a:ext uri="{FF2B5EF4-FFF2-40B4-BE49-F238E27FC236}">
                <a16:creationId xmlns:a16="http://schemas.microsoft.com/office/drawing/2014/main" id="{DCBC3C32-1591-40D8-A469-C11A738B90F6}"/>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746651" name="Rectangle 155">
            <a:extLst>
              <a:ext uri="{FF2B5EF4-FFF2-40B4-BE49-F238E27FC236}">
                <a16:creationId xmlns:a16="http://schemas.microsoft.com/office/drawing/2014/main" id="{6BCAD41F-950A-487D-B321-AF0A4333C55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746652" name="Rectangle 156">
            <a:extLst>
              <a:ext uri="{FF2B5EF4-FFF2-40B4-BE49-F238E27FC236}">
                <a16:creationId xmlns:a16="http://schemas.microsoft.com/office/drawing/2014/main" id="{A1D10608-E2BB-4B2C-8B8E-855DB1A4AAFD}"/>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24AF5527-9419-4528-8FF4-878B2B53DE8C}" type="slidenum">
              <a:rPr lang="en-US" altLang="en-US"/>
              <a:pPr>
                <a:defRPr/>
              </a:pPr>
              <a:t>‹#›</a:t>
            </a:fld>
            <a:endParaRPr lang="en-US" altLang="en-US"/>
          </a:p>
        </p:txBody>
      </p:sp>
      <p:sp>
        <p:nvSpPr>
          <p:cNvPr id="746653" name="Rectangle 157">
            <a:extLst>
              <a:ext uri="{FF2B5EF4-FFF2-40B4-BE49-F238E27FC236}">
                <a16:creationId xmlns:a16="http://schemas.microsoft.com/office/drawing/2014/main" id="{835DBA1F-6A6D-4EB8-9D6C-412382BE7263}"/>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60628887"/>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themeOverride" Target="../theme/themeOverride43.xml"/><Relationship Id="rId4" Type="http://schemas.openxmlformats.org/officeDocument/2006/relationships/hyperlink" Target="https://www.weareteachers.com/moving-beyond-classroom-discussion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44.xml"/></Relationships>
</file>

<file path=ppt/slides/_rels/slide5.xml.rels><?xml version="1.0" encoding="UTF-8" standalone="yes"?>
<Relationships xmlns="http://schemas.openxmlformats.org/package/2006/relationships"><Relationship Id="rId3" Type="http://schemas.openxmlformats.org/officeDocument/2006/relationships/hyperlink" Target="https://imgur.com/gallery/kOGmSB0"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937278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487371"/>
            <a:ext cx="8280618" cy="5370627"/>
          </a:xfrm>
        </p:spPr>
        <p:txBody>
          <a:bodyPr>
            <a:normAutofit fontScale="92500"/>
          </a:bodyPr>
          <a:lstStyle/>
          <a:p>
            <a:pPr algn="l">
              <a:lnSpc>
                <a:spcPct val="80000"/>
              </a:lnSpc>
              <a:spcBef>
                <a:spcPts val="0"/>
              </a:spcBef>
            </a:pPr>
            <a:r>
              <a:rPr lang="en-US" sz="2800" b="1" i="1" baseline="30000" dirty="0">
                <a:solidFill>
                  <a:schemeClr val="tx1"/>
                </a:solidFill>
                <a:latin typeface="Cambria" panose="02040503050406030204" pitchFamily="18" charset="0"/>
                <a:ea typeface="Cambria" panose="02040503050406030204" pitchFamily="18" charset="0"/>
              </a:rPr>
              <a:t>3:24b</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by this we know that he abides in us, by the Spirit whom he has given us. </a:t>
            </a:r>
            <a:r>
              <a:rPr lang="en-US" sz="2800" b="1" i="1" baseline="30000" dirty="0">
                <a:solidFill>
                  <a:schemeClr val="tx1"/>
                </a:solidFill>
                <a:latin typeface="Cambria" panose="02040503050406030204" pitchFamily="18" charset="0"/>
                <a:ea typeface="Cambria" panose="02040503050406030204" pitchFamily="18" charset="0"/>
              </a:rPr>
              <a:t>4:1</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Beloved, do not believe every spirit, but test the spirits to see whether they are from God, for many false prophets have gone out into the world. </a:t>
            </a:r>
            <a:r>
              <a:rPr lang="en-US" sz="2800" b="1" i="1" baseline="30000" dirty="0">
                <a:solidFill>
                  <a:schemeClr val="tx1"/>
                </a:solidFill>
                <a:latin typeface="Cambria" panose="02040503050406030204" pitchFamily="18" charset="0"/>
                <a:ea typeface="Cambria" panose="02040503050406030204" pitchFamily="18" charset="0"/>
              </a:rPr>
              <a:t>2</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By this you know the Spirit of God: every spirit that confesses that Jesus Christ has come in the flesh is from God, </a:t>
            </a:r>
            <a:r>
              <a:rPr lang="en-US" sz="2800" b="1" i="1" baseline="30000" dirty="0">
                <a:solidFill>
                  <a:schemeClr val="tx1"/>
                </a:solidFill>
                <a:latin typeface="Cambria" panose="02040503050406030204" pitchFamily="18" charset="0"/>
                <a:ea typeface="Cambria" panose="02040503050406030204" pitchFamily="18" charset="0"/>
              </a:rPr>
              <a:t>3</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every spirit that does not confess Jesus is not from God. This is the spirit of the antichrist, which you heard was coming and now is in the world already. </a:t>
            </a:r>
            <a:r>
              <a:rPr lang="en-US" sz="2800" b="1" i="1" baseline="30000" dirty="0">
                <a:solidFill>
                  <a:schemeClr val="tx1"/>
                </a:solidFill>
                <a:latin typeface="Cambria" panose="02040503050406030204" pitchFamily="18" charset="0"/>
                <a:ea typeface="Cambria" panose="02040503050406030204" pitchFamily="18" charset="0"/>
              </a:rPr>
              <a:t>4</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Little children, you are from God and have overcome them, for he who is in you is greater than he who is in the world. </a:t>
            </a:r>
            <a:r>
              <a:rPr lang="en-US" sz="2800" b="1" i="1" baseline="30000" dirty="0">
                <a:solidFill>
                  <a:schemeClr val="tx1"/>
                </a:solidFill>
                <a:latin typeface="Cambria" panose="02040503050406030204" pitchFamily="18" charset="0"/>
                <a:ea typeface="Cambria" panose="02040503050406030204" pitchFamily="18" charset="0"/>
              </a:rPr>
              <a:t>5</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They are from the world; therefore they speak from the world, and the world listens to them. </a:t>
            </a:r>
            <a:r>
              <a:rPr lang="en-US" sz="2800" b="1" i="1" baseline="30000" dirty="0">
                <a:solidFill>
                  <a:schemeClr val="tx1"/>
                </a:solidFill>
                <a:latin typeface="Cambria" panose="02040503050406030204" pitchFamily="18" charset="0"/>
                <a:ea typeface="Cambria" panose="02040503050406030204" pitchFamily="18" charset="0"/>
              </a:rPr>
              <a:t>6</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p>
          <a:p>
            <a:pPr algn="l">
              <a:lnSpc>
                <a:spcPct val="80000"/>
              </a:lnSpc>
              <a:spcBef>
                <a:spcPts val="600"/>
              </a:spcBef>
            </a:pPr>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endParaRPr lang="en-US" sz="24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128329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l" defTabSz="914400" rtl="0" eaLnBrk="1" fontAlgn="auto" latinLnBrk="0" hangingPunct="1">
              <a:lnSpc>
                <a:spcPct val="80000"/>
              </a:lnSpc>
              <a:spcBef>
                <a:spcPts val="0"/>
              </a:spcBef>
              <a:spcAft>
                <a:spcPts val="0"/>
              </a:spcAft>
              <a:buClrTx/>
              <a:buSzTx/>
              <a:tabLst/>
              <a:defRPr/>
            </a:pPr>
            <a:r>
              <a:rPr kumimoji="0" lang="en-US" altLang="en-US" sz="2600" b="0" i="0" u="none" strike="noStrike" kern="1200" cap="none" spc="0" normalizeH="0" baseline="0" noProof="0" dirty="0">
                <a:ln>
                  <a:noFill/>
                </a:ln>
                <a:solidFill>
                  <a:prstClr val="black"/>
                </a:solidFill>
                <a:effectLst/>
                <a:uLnTx/>
                <a:uFillTx/>
                <a:latin typeface="Calibri"/>
                <a:ea typeface="+mn-ea"/>
                <a:cs typeface="+mn-cs"/>
              </a:rPr>
              <a:t>Often the truth or falsehood of a teaching can be seen by who (receptively) listens to it: </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a:ea typeface="+mn-ea"/>
                <a:cs typeface="+mn-cs"/>
              </a:rPr>
              <a:t>The message of the </a:t>
            </a:r>
            <a:r>
              <a:rPr kumimoji="0" lang="en-US" altLang="en-US" sz="2600" b="1" i="1" u="none" strike="noStrike" kern="1200" cap="none" spc="0" normalizeH="0" baseline="0" noProof="0" dirty="0">
                <a:ln>
                  <a:noFill/>
                </a:ln>
                <a:solidFill>
                  <a:prstClr val="black"/>
                </a:solidFill>
                <a:effectLst/>
                <a:uLnTx/>
                <a:uFillTx/>
                <a:latin typeface="Calibri"/>
                <a:ea typeface="+mn-ea"/>
                <a:cs typeface="+mn-cs"/>
              </a:rPr>
              <a:t>false teachers </a:t>
            </a:r>
            <a:r>
              <a:rPr kumimoji="0" lang="en-US" altLang="en-US" sz="2600" b="0" i="0" u="none" strike="noStrike" kern="1200" cap="none" spc="0" normalizeH="0" baseline="0" noProof="0" dirty="0">
                <a:ln>
                  <a:noFill/>
                </a:ln>
                <a:solidFill>
                  <a:prstClr val="black"/>
                </a:solidFill>
                <a:effectLst/>
                <a:uLnTx/>
                <a:uFillTx/>
                <a:latin typeface="Calibri"/>
                <a:ea typeface="+mn-ea"/>
                <a:cs typeface="+mn-cs"/>
              </a:rPr>
              <a:t>appeals to the </a:t>
            </a:r>
            <a:r>
              <a:rPr kumimoji="0" lang="en-US" altLang="en-US" sz="2600" b="1" i="1" u="none" strike="noStrike" kern="1200" cap="none" spc="0" normalizeH="0" baseline="0" noProof="0" dirty="0">
                <a:ln>
                  <a:noFill/>
                </a:ln>
                <a:solidFill>
                  <a:prstClr val="black"/>
                </a:solidFill>
                <a:effectLst/>
                <a:uLnTx/>
                <a:uFillTx/>
                <a:latin typeface="Calibri"/>
                <a:ea typeface="+mn-ea"/>
                <a:cs typeface="+mn-cs"/>
              </a:rPr>
              <a:t>world</a:t>
            </a:r>
            <a:r>
              <a:rPr kumimoji="0" lang="en-US" altLang="en-US" sz="2600" b="0" i="0" u="none" strike="noStrike" kern="1200" cap="none" spc="0" normalizeH="0" baseline="0" noProof="0" dirty="0">
                <a:ln>
                  <a:noFill/>
                </a:ln>
                <a:solidFill>
                  <a:prstClr val="black"/>
                </a:solidFill>
                <a:effectLst/>
                <a:uLnTx/>
                <a:uFillTx/>
                <a:latin typeface="Calibri"/>
                <a:ea typeface="+mn-ea"/>
                <a:cs typeface="+mn-cs"/>
              </a:rPr>
              <a:t>. </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a:ea typeface="+mn-ea"/>
                <a:cs typeface="+mn-cs"/>
              </a:rPr>
              <a:t>The message of the </a:t>
            </a:r>
            <a:r>
              <a:rPr kumimoji="0" lang="en-US" altLang="en-US" sz="2600" b="1" i="1" u="none" strike="noStrike" kern="1200" cap="none" spc="0" normalizeH="0" baseline="0" noProof="0" dirty="0">
                <a:ln>
                  <a:noFill/>
                </a:ln>
                <a:solidFill>
                  <a:prstClr val="black"/>
                </a:solidFill>
                <a:effectLst/>
                <a:uLnTx/>
                <a:uFillTx/>
                <a:latin typeface="Calibri"/>
                <a:ea typeface="+mn-ea"/>
                <a:cs typeface="+mn-cs"/>
              </a:rPr>
              <a:t>apostles</a:t>
            </a:r>
            <a:r>
              <a:rPr kumimoji="0" lang="en-US" altLang="en-US" sz="2600" b="0" i="0" u="none" strike="noStrike" kern="1200" cap="none" spc="0" normalizeH="0" baseline="0" noProof="0" dirty="0">
                <a:ln>
                  <a:noFill/>
                </a:ln>
                <a:solidFill>
                  <a:prstClr val="black"/>
                </a:solidFill>
                <a:effectLst/>
                <a:uLnTx/>
                <a:uFillTx/>
                <a:latin typeface="Calibri"/>
                <a:ea typeface="+mn-ea"/>
                <a:cs typeface="+mn-cs"/>
              </a:rPr>
              <a:t> appeals to </a:t>
            </a:r>
            <a:r>
              <a:rPr kumimoji="0" lang="en-US" altLang="en-US" sz="2600" b="1" i="1" u="none" strike="noStrike" kern="1200" cap="none" spc="0" normalizeH="0" baseline="0" noProof="0" dirty="0">
                <a:ln>
                  <a:noFill/>
                </a:ln>
                <a:solidFill>
                  <a:prstClr val="black"/>
                </a:solidFill>
                <a:effectLst/>
                <a:uLnTx/>
                <a:uFillTx/>
                <a:latin typeface="Calibri"/>
                <a:ea typeface="+mn-ea"/>
                <a:cs typeface="+mn-cs"/>
              </a:rPr>
              <a:t>true believers</a:t>
            </a:r>
            <a:r>
              <a:rPr kumimoji="0" lang="en-US" altLang="en-US" sz="26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122181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25466"/>
            <a:ext cx="8319862" cy="4232533"/>
          </a:xfrm>
        </p:spPr>
        <p:txBody>
          <a:bodyPr>
            <a:normAutofit fontScale="92500" lnSpcReduction="20000"/>
          </a:bodyPr>
          <a:lstStyle/>
          <a:p>
            <a:pPr algn="l"/>
            <a:r>
              <a:rPr lang="en-US" sz="2400" i="1" baseline="30000" dirty="0">
                <a:latin typeface="Cambria" panose="02040503050406030204" pitchFamily="18" charset="0"/>
                <a:ea typeface="Cambria" panose="02040503050406030204" pitchFamily="18" charset="0"/>
              </a:rPr>
              <a:t>3:24b</a:t>
            </a:r>
            <a:r>
              <a:rPr lang="en-US" sz="2400" b="0" i="1" u="none" strike="noStrike" baseline="0" dirty="0">
                <a:latin typeface="Cambria" panose="02040503050406030204" pitchFamily="18" charset="0"/>
                <a:ea typeface="Cambria" panose="02040503050406030204" pitchFamily="18" charset="0"/>
              </a:rPr>
              <a:t> </a:t>
            </a:r>
            <a:r>
              <a:rPr lang="en-US" sz="2400" b="0" i="1" u="none" strike="noStrike" baseline="0" dirty="0">
                <a:solidFill>
                  <a:srgbClr val="FF0000"/>
                </a:solidFill>
                <a:latin typeface="Cambria" panose="02040503050406030204" pitchFamily="18" charset="0"/>
                <a:ea typeface="Cambria" panose="02040503050406030204" pitchFamily="18" charset="0"/>
              </a:rPr>
              <a:t>And by this we know that he abides in us, by the Spirit whom he has given us. </a:t>
            </a:r>
            <a:r>
              <a:rPr lang="en-US" sz="2400" i="1" baseline="30000" dirty="0">
                <a:latin typeface="Cambria" panose="02040503050406030204" pitchFamily="18" charset="0"/>
                <a:ea typeface="Cambria" panose="02040503050406030204" pitchFamily="18" charset="0"/>
              </a:rPr>
              <a:t>4:1</a:t>
            </a:r>
            <a:r>
              <a:rPr lang="en-US" sz="2400" b="0" i="1" u="none" strike="noStrike" baseline="0" dirty="0">
                <a:latin typeface="Cambria" panose="02040503050406030204" pitchFamily="18" charset="0"/>
                <a:ea typeface="Cambria" panose="02040503050406030204" pitchFamily="18" charset="0"/>
              </a:rPr>
              <a:t> </a:t>
            </a:r>
            <a:r>
              <a:rPr lang="en-US" sz="24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 false prophets have gone out into the world. </a:t>
            </a:r>
            <a:r>
              <a:rPr lang="en-US" sz="2400" b="0" i="1" u="none" strike="noStrike" baseline="30000" dirty="0">
                <a:latin typeface="Cambria" panose="02040503050406030204" pitchFamily="18" charset="0"/>
                <a:ea typeface="Cambria" panose="02040503050406030204" pitchFamily="18" charset="0"/>
              </a:rPr>
              <a:t>2</a:t>
            </a:r>
            <a:r>
              <a:rPr lang="en-US" sz="2400" b="0" i="1" u="none" strike="noStrike" baseline="0" dirty="0">
                <a:latin typeface="Cambria" panose="02040503050406030204" pitchFamily="18" charset="0"/>
                <a:ea typeface="Cambria" panose="02040503050406030204" pitchFamily="18" charset="0"/>
              </a:rPr>
              <a:t> </a:t>
            </a:r>
            <a:r>
              <a:rPr lang="en-US" sz="24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400" b="0" i="1" u="none" strike="noStrike" baseline="30000" dirty="0">
                <a:latin typeface="Cambria" panose="02040503050406030204" pitchFamily="18" charset="0"/>
                <a:ea typeface="Cambria" panose="02040503050406030204" pitchFamily="18" charset="0"/>
              </a:rPr>
              <a:t>3</a:t>
            </a:r>
            <a:r>
              <a:rPr lang="en-US" sz="2400" b="0" i="1" u="none" strike="noStrike" baseline="0" dirty="0">
                <a:latin typeface="Cambria" panose="02040503050406030204" pitchFamily="18" charset="0"/>
                <a:ea typeface="Cambria" panose="02040503050406030204" pitchFamily="18" charset="0"/>
              </a:rPr>
              <a:t> </a:t>
            </a:r>
            <a:r>
              <a:rPr lang="en-US" sz="24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400" b="0" i="1" u="none" strike="noStrike" baseline="30000" dirty="0">
                <a:latin typeface="Cambria" panose="02040503050406030204" pitchFamily="18" charset="0"/>
                <a:ea typeface="Cambria" panose="02040503050406030204" pitchFamily="18" charset="0"/>
              </a:rPr>
              <a:t>4</a:t>
            </a:r>
            <a:r>
              <a:rPr lang="en-US" sz="2400" b="0" i="1" u="none" strike="noStrike" baseline="0" dirty="0">
                <a:latin typeface="Cambria" panose="02040503050406030204" pitchFamily="18" charset="0"/>
                <a:ea typeface="Cambria" panose="02040503050406030204" pitchFamily="18" charset="0"/>
              </a:rPr>
              <a:t> </a:t>
            </a:r>
            <a:r>
              <a:rPr lang="en-US" sz="24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400" b="0" i="1" u="none" strike="noStrike" baseline="30000" dirty="0">
                <a:latin typeface="Cambria" panose="02040503050406030204" pitchFamily="18" charset="0"/>
                <a:ea typeface="Cambria" panose="02040503050406030204" pitchFamily="18" charset="0"/>
              </a:rPr>
              <a:t>5</a:t>
            </a:r>
            <a:r>
              <a:rPr lang="en-US" sz="2400" b="0" i="1" u="none" strike="noStrike" baseline="0" dirty="0">
                <a:latin typeface="Cambria" panose="02040503050406030204" pitchFamily="18" charset="0"/>
                <a:ea typeface="Cambria" panose="02040503050406030204" pitchFamily="18" charset="0"/>
              </a:rPr>
              <a:t> </a:t>
            </a:r>
            <a:r>
              <a:rPr lang="en-US" sz="24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400" b="0" i="1" u="none" strike="noStrike" baseline="30000" dirty="0">
                <a:latin typeface="Cambria" panose="02040503050406030204" pitchFamily="18" charset="0"/>
                <a:ea typeface="Cambria" panose="02040503050406030204" pitchFamily="18" charset="0"/>
              </a:rPr>
              <a:t>6</a:t>
            </a:r>
            <a:r>
              <a:rPr lang="en-US" sz="2400" b="0" i="1" u="none" strike="noStrike" baseline="0" dirty="0">
                <a:latin typeface="Cambria" panose="02040503050406030204" pitchFamily="18" charset="0"/>
                <a:ea typeface="Cambria" panose="02040503050406030204" pitchFamily="18" charset="0"/>
              </a:rPr>
              <a:t> </a:t>
            </a:r>
            <a:r>
              <a:rPr lang="en-US" sz="24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400" i="1" dirty="0">
                <a:solidFill>
                  <a:srgbClr val="0000FF"/>
                </a:solidFill>
                <a:latin typeface="Cambria" panose="02040503050406030204" pitchFamily="18" charset="0"/>
                <a:ea typeface="Cambria" panose="02040503050406030204" pitchFamily="18" charset="0"/>
              </a:rPr>
              <a:t> </a:t>
            </a:r>
          </a:p>
          <a:p>
            <a:pPr algn="l" rtl="0"/>
            <a:r>
              <a:rPr lang="en-US" sz="24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2519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says in 3:24b “</a:t>
            </a:r>
            <a:r>
              <a:rPr lang="en-US" altLang="en-US" sz="2600" i="1" dirty="0">
                <a:solidFill>
                  <a:srgbClr val="0000FF"/>
                </a:solidFill>
                <a:latin typeface="Cambria" panose="02040503050406030204" pitchFamily="18" charset="0"/>
                <a:ea typeface="Cambria" panose="02040503050406030204" pitchFamily="18" charset="0"/>
              </a:rPr>
              <a:t>we know</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that God abides in us “</a:t>
            </a:r>
            <a:r>
              <a:rPr lang="en-US" sz="2600" i="1" dirty="0">
                <a:solidFill>
                  <a:srgbClr val="0000FF"/>
                </a:solidFill>
                <a:latin typeface="Cambria" panose="02040503050406030204" pitchFamily="18" charset="0"/>
                <a:ea typeface="Cambria" panose="02040503050406030204" pitchFamily="18" charset="0"/>
              </a:rPr>
              <a:t>by the Spirit whom he has given us</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US" altLang="en-US" sz="2600" dirty="0">
                <a:solidFill>
                  <a:srgbClr val="000000"/>
                </a:solidFill>
                <a:latin typeface="Calibri" panose="020F0502020204030204" pitchFamily="34" charset="0"/>
                <a:cs typeface="Calibri" panose="020F0502020204030204" pitchFamily="34" charset="0"/>
              </a:rPr>
              <a:t>We know we have </a:t>
            </a:r>
            <a:r>
              <a:rPr lang="en-US" altLang="en-US" sz="2600" b="1" i="1" dirty="0">
                <a:solidFill>
                  <a:srgbClr val="000000"/>
                </a:solidFill>
                <a:latin typeface="Calibri" panose="020F0502020204030204" pitchFamily="34" charset="0"/>
                <a:cs typeface="Calibri" panose="020F0502020204030204" pitchFamily="34" charset="0"/>
              </a:rPr>
              <a:t>been given</a:t>
            </a:r>
            <a:r>
              <a:rPr lang="en-US" altLang="en-US" sz="2600" dirty="0">
                <a:solidFill>
                  <a:srgbClr val="000000"/>
                </a:solidFill>
                <a:latin typeface="Calibri" panose="020F0502020204030204" pitchFamily="34" charset="0"/>
                <a:cs typeface="Calibri" panose="020F0502020204030204" pitchFamily="34" charset="0"/>
              </a:rPr>
              <a:t> </a:t>
            </a:r>
            <a:r>
              <a:rPr lang="en-US" altLang="en-US" sz="2600" b="1" i="1" dirty="0">
                <a:solidFill>
                  <a:srgbClr val="000000"/>
                </a:solidFill>
                <a:latin typeface="Calibri" panose="020F0502020204030204" pitchFamily="34" charset="0"/>
                <a:cs typeface="Calibri" panose="020F0502020204030204" pitchFamily="34" charset="0"/>
              </a:rPr>
              <a:t>the Spirit </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because He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manifests</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Himself</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our beliefs and conduct. The Apostle </a:t>
            </a:r>
            <a:r>
              <a:rPr lang="en-US" altLang="en-US" sz="2600" dirty="0">
                <a:solidFill>
                  <a:srgbClr val="000000"/>
                </a:solidFill>
                <a:latin typeface="Calibri" panose="020F0502020204030204" pitchFamily="34" charset="0"/>
                <a:cs typeface="Calibri" panose="020F0502020204030204" pitchFamily="34" charset="0"/>
              </a:rPr>
              <a:t>Paul expresses a similar idea in Galatians 5:16 when he says, “</a:t>
            </a:r>
            <a:r>
              <a:rPr lang="en-US" altLang="en-US" sz="2600" i="1" dirty="0">
                <a:solidFill>
                  <a:srgbClr val="0000FF"/>
                </a:solidFill>
                <a:latin typeface="Cambria" panose="02040503050406030204" pitchFamily="18" charset="0"/>
                <a:ea typeface="Cambria" panose="02040503050406030204" pitchFamily="18" charset="0"/>
                <a:cs typeface="Calibri" panose="020F0502020204030204" pitchFamily="34" charset="0"/>
              </a:rPr>
              <a:t>walk by the Spirit, and you will not gratify the desires of the flesh.</a:t>
            </a:r>
            <a:r>
              <a:rPr lang="en-US" altLang="en-US" sz="2600" dirty="0">
                <a:solidFill>
                  <a:srgbClr val="000000"/>
                </a:solidFill>
                <a:latin typeface="Calibri" panose="020F0502020204030204" pitchFamily="34" charset="0"/>
                <a:cs typeface="Calibri" panose="020F0502020204030204" pitchFamily="34" charset="0"/>
              </a:rPr>
              <a:t>”</a:t>
            </a:r>
            <a:r>
              <a:rPr lang="en-US" altLang="en-US" sz="2600" i="1" dirty="0">
                <a:solidFill>
                  <a:srgbClr val="0000FF"/>
                </a:solidFill>
                <a:latin typeface="Cambria" panose="02040503050406030204" pitchFamily="18" charset="0"/>
                <a:ea typeface="Cambria" panose="02040503050406030204" pitchFamily="18" charset="0"/>
                <a:cs typeface="Calibri" panose="020F0502020204030204" pitchFamily="34" charset="0"/>
              </a:rPr>
              <a:t> </a:t>
            </a:r>
            <a:endParaRPr kumimoji="0" lang="en-US" altLang="en-US" sz="2600" b="0" i="1" u="none" strike="noStrike" kern="1200" cap="none" spc="0" normalizeH="0" baseline="0" noProof="0" dirty="0">
              <a:ln>
                <a:noFill/>
              </a:ln>
              <a:solidFill>
                <a:srgbClr val="0000FF"/>
              </a:solidFill>
              <a:effectLst>
                <a:outerShdw dist="25400" dir="2700000" algn="tl" rotWithShape="0">
                  <a:srgbClr val="FFFFFF"/>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9871357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34613"/>
            <a:ext cx="8213902" cy="5123387"/>
          </a:xfrm>
        </p:spPr>
        <p:txBody>
          <a:bodyPr>
            <a:normAutofit fontScale="85000" lnSpcReduction="1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FF0000"/>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 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70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Throughout the John’s letter, the Spirit’s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primary</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role is seen as bearing witness to the truth about Jesus, and in the verses that follow (4:1-6) John sheds further light on this role of the Spirit in the lives of believers. </a:t>
            </a:r>
            <a:endParaRPr kumimoji="0" lang="en-US" altLang="en-US" sz="26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69793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87962"/>
            <a:ext cx="8213902" cy="4570038"/>
          </a:xfrm>
        </p:spPr>
        <p:txBody>
          <a:bodyPr>
            <a:normAutofit fontScale="850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FF0000"/>
                </a:solidFill>
                <a:latin typeface="Cambria" panose="02040503050406030204" pitchFamily="18" charset="0"/>
                <a:ea typeface="Cambria" panose="02040503050406030204" pitchFamily="18" charset="0"/>
              </a:rPr>
              <a:t>Beloved, do not believe every spirit</a:t>
            </a:r>
            <a:r>
              <a:rPr lang="en-US" sz="2800" b="0" i="1" u="none" strike="noStrike" baseline="0" dirty="0">
                <a:solidFill>
                  <a:srgbClr val="0000FF"/>
                </a:solidFill>
                <a:latin typeface="Cambria" panose="02040503050406030204" pitchFamily="18" charset="0"/>
                <a:ea typeface="Cambria" panose="02040503050406030204" pitchFamily="18" charset="0"/>
              </a:rPr>
              <a:t>, but test the spirits to see whether they are from God, for many 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23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4:1, John warns his readers not to believe every “</a:t>
            </a:r>
            <a:r>
              <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spirit</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As we examine what John says about “</a:t>
            </a:r>
            <a:r>
              <a:rPr lang="en-US" altLang="en-US" sz="2600" i="1" dirty="0">
                <a:solidFill>
                  <a:srgbClr val="0000FF"/>
                </a:solidFill>
                <a:latin typeface="Cambria" panose="02040503050406030204" pitchFamily="18" charset="0"/>
                <a:ea typeface="Cambria" panose="02040503050406030204" pitchFamily="18" charset="0"/>
                <a:cs typeface="Calibri" panose="020F0502020204030204" pitchFamily="34" charset="0"/>
              </a:rPr>
              <a:t>spirits</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this section, it becomes clear that he is talking about (true or false)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prophets</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whose message </a:t>
            </a:r>
            <a:r>
              <a:rPr lang="en-US" altLang="en-US" sz="2600" b="1" i="1" dirty="0">
                <a:solidFill>
                  <a:srgbClr val="000000"/>
                </a:solidFill>
                <a:latin typeface="Calibri" panose="020F0502020204030204" pitchFamily="34" charset="0"/>
                <a:cs typeface="Calibri" panose="020F0502020204030204" pitchFamily="34" charset="0"/>
              </a:rPr>
              <a:t>ultimately</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comes from a “</a:t>
            </a:r>
            <a:r>
              <a:rPr lang="en-US" altLang="en-US" sz="2600" i="1" dirty="0">
                <a:solidFill>
                  <a:srgbClr val="0000FF"/>
                </a:solidFill>
                <a:latin typeface="Cambria" panose="02040503050406030204" pitchFamily="18" charset="0"/>
                <a:ea typeface="Cambria" panose="02040503050406030204" pitchFamily="18" charset="0"/>
                <a:cs typeface="Calibri" panose="020F0502020204030204" pitchFamily="34" charset="0"/>
              </a:rPr>
              <a:t>spirit</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either the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Holy Spirit</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or the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devil</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altLang="en-US" sz="26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656327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68636"/>
            <a:ext cx="8213902" cy="4189364"/>
          </a:xfrm>
        </p:spPr>
        <p:txBody>
          <a:bodyPr>
            <a:normAutofit fontScale="775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FF0000"/>
                </a:solidFill>
                <a:latin typeface="Cambria" panose="02040503050406030204" pitchFamily="18" charset="0"/>
                <a:ea typeface="Cambria" panose="02040503050406030204" pitchFamily="18" charset="0"/>
              </a:rPr>
              <a:t>Beloved, do not believe every spirit</a:t>
            </a:r>
            <a:r>
              <a:rPr lang="en-US" sz="2800" b="0" i="1" u="none" strike="noStrike" baseline="0" dirty="0">
                <a:solidFill>
                  <a:srgbClr val="0000FF"/>
                </a:solidFill>
                <a:latin typeface="Cambria" panose="02040503050406030204" pitchFamily="18" charset="0"/>
                <a:ea typeface="Cambria" panose="02040503050406030204" pitchFamily="18" charset="0"/>
              </a:rPr>
              <a:t>, but test the spirits to see whether they are from God, for many 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39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Every “prophet” is a spokesman for some spirit: either a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false</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US" altLang="en-US" sz="2600" b="1" i="1" dirty="0">
                <a:solidFill>
                  <a:srgbClr val="000000"/>
                </a:solidFill>
                <a:latin typeface="Calibri" panose="020F0502020204030204" pitchFamily="34" charset="0"/>
                <a:cs typeface="Calibri" panose="020F0502020204030204" pitchFamily="34" charset="0"/>
              </a:rPr>
              <a:t>spirit</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or the </a:t>
            </a:r>
            <a:r>
              <a:rPr lang="en-US" altLang="en-US" sz="2600" b="1" i="1" dirty="0">
                <a:solidFill>
                  <a:srgbClr val="000000"/>
                </a:solidFill>
                <a:latin typeface="Calibri" panose="020F0502020204030204" pitchFamily="34" charset="0"/>
                <a:cs typeface="Calibri" panose="020F0502020204030204" pitchFamily="34" charset="0"/>
              </a:rPr>
              <a:t>Spirit of God</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John so closely identifies the prophetic spokesman with the spirit behind him that he uses the term “</a:t>
            </a:r>
            <a:r>
              <a:rPr lang="en-US" sz="2600" i="1" dirty="0">
                <a:solidFill>
                  <a:srgbClr val="0000FF"/>
                </a:solidFill>
                <a:latin typeface="Cambria" panose="02040503050406030204" pitchFamily="18" charset="0"/>
                <a:ea typeface="Cambria" panose="02040503050406030204" pitchFamily="18" charset="0"/>
              </a:rPr>
              <a:t>spirit</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refer to both the prophet and the spirit who inspired him. To believe the prophet was to believe the spirit who spoke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through</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him. </a:t>
            </a:r>
            <a:endParaRPr kumimoji="0" lang="en-US" altLang="en-US" sz="26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319408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70081"/>
            <a:ext cx="8213902" cy="4887919"/>
          </a:xfrm>
        </p:spPr>
        <p:txBody>
          <a:bodyPr>
            <a:normAutofit fontScale="850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FF0000"/>
                </a:solidFill>
                <a:latin typeface="Cambria" panose="02040503050406030204" pitchFamily="18" charset="0"/>
                <a:ea typeface="Cambria" panose="02040503050406030204" pitchFamily="18" charset="0"/>
              </a:rPr>
              <a:t>Beloved, do not believe every spirit</a:t>
            </a:r>
            <a:r>
              <a:rPr lang="en-US" sz="2800" b="0" i="1" u="none" strike="noStrike" baseline="0" dirty="0">
                <a:solidFill>
                  <a:srgbClr val="0000FF"/>
                </a:solidFill>
                <a:latin typeface="Cambria" panose="02040503050406030204" pitchFamily="18" charset="0"/>
                <a:ea typeface="Cambria" panose="02040503050406030204" pitchFamily="18" charset="0"/>
              </a:rPr>
              <a:t>, but test the spirits to see whether they are from God, for many 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87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is warning his readers not to be naïve. The grammar here suggests that the readers had shown a tendency to give too much credence to the false teachers.</a:t>
            </a:r>
            <a:endParaRPr kumimoji="0" lang="en-US" altLang="en-US" sz="28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74379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381411"/>
            <a:ext cx="8213902" cy="5476589"/>
          </a:xfrm>
        </p:spPr>
        <p:txBody>
          <a:bodyPr>
            <a:normAutofit fontScale="85000" lnSpcReduction="1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a:t>
            </a:r>
            <a:r>
              <a:rPr lang="en-US" sz="2800" b="0" i="1" u="none" strike="noStrike" baseline="0" dirty="0">
                <a:solidFill>
                  <a:srgbClr val="FF0000"/>
                </a:solidFill>
                <a:latin typeface="Cambria" panose="02040503050406030204" pitchFamily="18" charset="0"/>
                <a:ea typeface="Cambria" panose="02040503050406030204" pitchFamily="18" charset="0"/>
              </a:rPr>
              <a:t>but test the spirits to see whether they are from God</a:t>
            </a:r>
            <a:r>
              <a:rPr lang="en-US" sz="2800" b="0" i="1" u="none" strike="noStrike" baseline="0" dirty="0">
                <a:solidFill>
                  <a:srgbClr val="0000FF"/>
                </a:solidFill>
                <a:latin typeface="Cambria" panose="02040503050406030204" pitchFamily="18" charset="0"/>
                <a:ea typeface="Cambria" panose="02040503050406030204" pitchFamily="18" charset="0"/>
              </a:rPr>
              <a:t>, for many 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44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Rather than naively believing everyone who claims to speak for God, John instructs his readers to “</a:t>
            </a:r>
            <a:r>
              <a:rPr lang="en-US" sz="2800" b="1" i="1" u="none" strike="noStrike" baseline="0" dirty="0">
                <a:solidFill>
                  <a:srgbClr val="0000FF"/>
                </a:solidFill>
                <a:latin typeface="Cambria" panose="02040503050406030204" pitchFamily="18" charset="0"/>
                <a:ea typeface="Cambria" panose="02040503050406030204" pitchFamily="18" charset="0"/>
              </a:rPr>
              <a:t>test</a:t>
            </a:r>
            <a:r>
              <a:rPr lang="en-US" sz="2800" b="0" i="1" u="none" strike="noStrike" baseline="0" dirty="0">
                <a:solidFill>
                  <a:srgbClr val="0000FF"/>
                </a:solidFill>
                <a:latin typeface="Cambria" panose="02040503050406030204" pitchFamily="18" charset="0"/>
                <a:ea typeface="Cambria" panose="02040503050406030204" pitchFamily="18" charset="0"/>
              </a:rPr>
              <a:t> the spirits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by examining the contents of their message.</a:t>
            </a:r>
            <a:endParaRPr kumimoji="0" lang="en-US" altLang="en-US" sz="28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12192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930098"/>
          </a:xfrm>
        </p:spPr>
        <p:txBody>
          <a:bodyPr vert="horz" lIns="91440" tIns="45720" rIns="91440" bIns="45720" rtlCol="0" anchor="ctr">
            <a:noAutofit/>
          </a:bodyPr>
          <a:lstStyle/>
          <a:p>
            <a:pPr>
              <a:lnSpc>
                <a:spcPct val="90000"/>
              </a:lnSpc>
            </a:pPr>
            <a:r>
              <a:rPr lang="en-US" altLang="en-US" sz="4000" dirty="0">
                <a:latin typeface="Cambria" panose="02040503050406030204" pitchFamily="18" charset="0"/>
                <a:ea typeface="Cambria" panose="02040503050406030204" pitchFamily="18" charset="0"/>
              </a:rPr>
              <a:t>“</a:t>
            </a:r>
            <a:r>
              <a:rPr lang="en-US" altLang="en-US" sz="4000" i="1" dirty="0">
                <a:solidFill>
                  <a:srgbClr val="0000FF"/>
                </a:solidFill>
                <a:latin typeface="Cambria" panose="02040503050406030204" pitchFamily="18" charset="0"/>
                <a:ea typeface="Cambria" panose="02040503050406030204" pitchFamily="18" charset="0"/>
              </a:rPr>
              <a:t>test</a:t>
            </a:r>
            <a:r>
              <a:rPr lang="en-US" altLang="en-US" sz="4000" dirty="0">
                <a:latin typeface="Cambria" panose="02040503050406030204" pitchFamily="18" charset="0"/>
                <a:ea typeface="Cambria" panose="02040503050406030204" pitchFamily="18" charset="0"/>
              </a:rPr>
              <a:t>” </a:t>
            </a:r>
            <a:r>
              <a:rPr lang="en-US" altLang="en-US" sz="4000" b="1" dirty="0" err="1">
                <a:latin typeface="Bwgrkl" panose="02000400000000000000" pitchFamily="2" charset="0"/>
              </a:rPr>
              <a:t>dokima,zw</a:t>
            </a:r>
            <a:r>
              <a:rPr lang="en-US" altLang="en-US" sz="4000" b="1" dirty="0">
                <a:latin typeface="Bwgrkl" panose="02000400000000000000" pitchFamily="2" charset="0"/>
              </a:rPr>
              <a:t>/ </a:t>
            </a:r>
            <a:r>
              <a:rPr lang="en-US" altLang="en-US" sz="4000" i="1" dirty="0" err="1">
                <a:latin typeface="Times New Roman" panose="02020603050405020304" pitchFamily="18" charset="0"/>
              </a:rPr>
              <a:t>dokimazo</a:t>
            </a:r>
            <a:endParaRPr lang="en-US" sz="4000" dirty="0">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77191"/>
            <a:ext cx="8229600" cy="5156746"/>
          </a:xfrm>
        </p:spPr>
        <p:txBody>
          <a:bodyPr>
            <a:normAutofit/>
          </a:bodyPr>
          <a:lstStyle/>
          <a:p>
            <a:pPr>
              <a:lnSpc>
                <a:spcPct val="80000"/>
              </a:lnSpc>
            </a:pPr>
            <a:r>
              <a:rPr lang="en-US" altLang="en-US" sz="3200" dirty="0"/>
              <a:t>This word was commonly used for such tests as the testing of:</a:t>
            </a:r>
          </a:p>
          <a:p>
            <a:pPr lvl="1">
              <a:lnSpc>
                <a:spcPct val="80000"/>
              </a:lnSpc>
            </a:pPr>
            <a:r>
              <a:rPr lang="en-US" altLang="en-US" sz="2800" dirty="0"/>
              <a:t>Calves for sacrifice, </a:t>
            </a:r>
          </a:p>
          <a:p>
            <a:pPr lvl="1">
              <a:lnSpc>
                <a:spcPct val="80000"/>
              </a:lnSpc>
            </a:pPr>
            <a:r>
              <a:rPr lang="en-US" altLang="en-US" sz="2800" dirty="0"/>
              <a:t>Officials for public office</a:t>
            </a:r>
          </a:p>
          <a:p>
            <a:pPr lvl="1">
              <a:lnSpc>
                <a:spcPct val="80000"/>
              </a:lnSpc>
            </a:pPr>
            <a:r>
              <a:rPr lang="en-US" altLang="en-US" sz="2800" dirty="0"/>
              <a:t>Coins to see if they were valid</a:t>
            </a:r>
          </a:p>
          <a:p>
            <a:pPr>
              <a:lnSpc>
                <a:spcPct val="80000"/>
              </a:lnSpc>
            </a:pPr>
            <a:r>
              <a:rPr lang="en-US" altLang="en-US" sz="3200" dirty="0"/>
              <a:t>The term suggests that there is an </a:t>
            </a:r>
            <a:r>
              <a:rPr lang="en-US" altLang="en-US" sz="3200" b="1" i="1" dirty="0"/>
              <a:t>objective</a:t>
            </a:r>
            <a:r>
              <a:rPr lang="en-US" altLang="en-US" sz="3200" dirty="0"/>
              <a:t> standard by which to put the suggested test into effect. The standard for testing true or false “</a:t>
            </a:r>
            <a:r>
              <a:rPr lang="en-US" altLang="en-US" sz="3200" i="1" dirty="0">
                <a:solidFill>
                  <a:srgbClr val="0000FF"/>
                </a:solidFill>
                <a:latin typeface="Cambria" panose="02040503050406030204" pitchFamily="18" charset="0"/>
                <a:ea typeface="Cambria" panose="02040503050406030204" pitchFamily="18" charset="0"/>
              </a:rPr>
              <a:t>spirits</a:t>
            </a:r>
            <a:r>
              <a:rPr lang="en-US" altLang="en-US" sz="3200" dirty="0"/>
              <a:t>” is described in verses 2-3. </a:t>
            </a:r>
          </a:p>
          <a:p>
            <a:pPr>
              <a:lnSpc>
                <a:spcPct val="80000"/>
              </a:lnSpc>
            </a:pPr>
            <a:r>
              <a:rPr lang="en-US" altLang="en-US" sz="3200" dirty="0"/>
              <a:t>The verb “</a:t>
            </a:r>
            <a:r>
              <a:rPr lang="en-US" altLang="en-US" sz="3200" i="1" dirty="0">
                <a:solidFill>
                  <a:srgbClr val="0000FF"/>
                </a:solidFill>
                <a:latin typeface="Cambria" panose="02040503050406030204" pitchFamily="18" charset="0"/>
                <a:ea typeface="Cambria" panose="02040503050406030204" pitchFamily="18" charset="0"/>
              </a:rPr>
              <a:t>test</a:t>
            </a:r>
            <a:r>
              <a:rPr lang="en-US" altLang="en-US" sz="3200" dirty="0"/>
              <a:t>” is a present tense imperative… urging the readers to make it a practice to put any and all prophets to the test. </a:t>
            </a:r>
          </a:p>
        </p:txBody>
      </p:sp>
      <p:sp>
        <p:nvSpPr>
          <p:cNvPr id="4" name="TextBox 3">
            <a:extLst>
              <a:ext uri="{FF2B5EF4-FFF2-40B4-BE49-F238E27FC236}">
                <a16:creationId xmlns:a16="http://schemas.microsoft.com/office/drawing/2014/main" id="{614885F3-FC1C-45F0-B36E-87269BEC1AD8}"/>
              </a:ext>
            </a:extLst>
          </p:cNvPr>
          <p:cNvSpPr txBox="1"/>
          <p:nvPr/>
        </p:nvSpPr>
        <p:spPr>
          <a:xfrm>
            <a:off x="0" y="6488668"/>
            <a:ext cx="9144000" cy="369332"/>
          </a:xfrm>
          <a:prstGeom prst="rect">
            <a:avLst/>
          </a:prstGeom>
          <a:noFill/>
        </p:spPr>
        <p:txBody>
          <a:bodyPr wrap="square" rtlCol="0">
            <a:spAutoFit/>
          </a:bodyPr>
          <a:lstStyle/>
          <a:p>
            <a:pPr lvl="0">
              <a:defRPr/>
            </a:pPr>
            <a:r>
              <a:rPr lang="en-US" altLang="en-US" sz="1800" dirty="0"/>
              <a:t>Donald W. Burdick, </a:t>
            </a:r>
            <a:r>
              <a:rPr lang="en-US" altLang="en-US" sz="1800" i="1" dirty="0"/>
              <a:t>The Letters of John</a:t>
            </a:r>
            <a:r>
              <a:rPr lang="en-US" altLang="en-US" sz="1800" dirty="0"/>
              <a:t>, Moody Press, 1985, pp</a:t>
            </a:r>
            <a:r>
              <a:rPr lang="en-US" altLang="en-US" dirty="0"/>
              <a:t>. 292-293</a:t>
            </a:r>
            <a:endParaRPr lang="en-US" altLang="en-US" sz="1800" dirty="0"/>
          </a:p>
        </p:txBody>
      </p:sp>
    </p:spTree>
    <p:extLst>
      <p:ext uri="{BB962C8B-B14F-4D97-AF65-F5344CB8AC3E}">
        <p14:creationId xmlns:p14="http://schemas.microsoft.com/office/powerpoint/2010/main" val="960498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a:lnSpc>
                <a:spcPct val="90000"/>
              </a:lnSpc>
            </a:pPr>
            <a:r>
              <a:rPr lang="en-US" sz="4000" i="1" dirty="0">
                <a:solidFill>
                  <a:srgbClr val="0000FF"/>
                </a:solidFill>
                <a:latin typeface="Cambria" panose="02040503050406030204" pitchFamily="18" charset="0"/>
                <a:ea typeface="Cambria" panose="02040503050406030204" pitchFamily="18" charset="0"/>
              </a:rPr>
              <a:t>Test the spirits…</a:t>
            </a:r>
            <a:endParaRPr lang="en-US" sz="40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27914"/>
            <a:ext cx="8184469" cy="6230088"/>
          </a:xfrm>
        </p:spPr>
        <p:txBody>
          <a:bodyPr>
            <a:normAutofit fontScale="85000" lnSpcReduction="20000"/>
          </a:bodyPr>
          <a:lstStyle/>
          <a:p>
            <a:pPr marL="0" indent="0">
              <a:lnSpc>
                <a:spcPct val="80000"/>
              </a:lnSpc>
              <a:buNone/>
            </a:pPr>
            <a:r>
              <a:rPr lang="en-US" altLang="en-US" sz="3300" dirty="0"/>
              <a:t>The testing of prophets had an Old Testament precedent:</a:t>
            </a:r>
          </a:p>
          <a:p>
            <a:pPr>
              <a:lnSpc>
                <a:spcPct val="80000"/>
              </a:lnSpc>
            </a:pPr>
            <a:r>
              <a:rPr lang="en-US" altLang="en-US" b="1" dirty="0"/>
              <a:t>Deuteronomy 18:20-22 - </a:t>
            </a:r>
            <a:r>
              <a:rPr lang="en-US" i="1" dirty="0">
                <a:solidFill>
                  <a:srgbClr val="0000FF"/>
                </a:solidFill>
                <a:latin typeface="Cambria" panose="02040503050406030204" pitchFamily="18" charset="0"/>
                <a:ea typeface="Cambria" panose="02040503050406030204" pitchFamily="18" charset="0"/>
              </a:rPr>
              <a:t>But the prophet who presumes to speak a word in my name that I have not commanded him to speak, or who speaks in the name of other gods, that same prophet shall die. </a:t>
            </a:r>
            <a:r>
              <a:rPr lang="en-US" i="1" baseline="30000" dirty="0">
                <a:solidFill>
                  <a:srgbClr val="0000FF"/>
                </a:solidFill>
                <a:latin typeface="Cambria" panose="02040503050406030204" pitchFamily="18" charset="0"/>
                <a:ea typeface="Cambria" panose="02040503050406030204" pitchFamily="18" charset="0"/>
              </a:rPr>
              <a:t>21</a:t>
            </a:r>
            <a:r>
              <a:rPr lang="en-US" i="1" dirty="0">
                <a:solidFill>
                  <a:srgbClr val="0000FF"/>
                </a:solidFill>
                <a:latin typeface="Cambria" panose="02040503050406030204" pitchFamily="18" charset="0"/>
                <a:ea typeface="Cambria" panose="02040503050406030204" pitchFamily="18" charset="0"/>
              </a:rPr>
              <a:t> And if you say in your heart, “How may we </a:t>
            </a:r>
            <a:r>
              <a:rPr lang="en-US" b="1" i="1" dirty="0">
                <a:solidFill>
                  <a:srgbClr val="0000FF"/>
                </a:solidFill>
                <a:latin typeface="Cambria" panose="02040503050406030204" pitchFamily="18" charset="0"/>
                <a:ea typeface="Cambria" panose="02040503050406030204" pitchFamily="18" charset="0"/>
              </a:rPr>
              <a:t>know</a:t>
            </a:r>
            <a:r>
              <a:rPr lang="en-US" i="1" dirty="0">
                <a:solidFill>
                  <a:srgbClr val="0000FF"/>
                </a:solidFill>
                <a:latin typeface="Cambria" panose="02040503050406030204" pitchFamily="18" charset="0"/>
                <a:ea typeface="Cambria" panose="02040503050406030204" pitchFamily="18" charset="0"/>
              </a:rPr>
              <a:t> the word that the LORD has not spoken?”-- </a:t>
            </a:r>
            <a:r>
              <a:rPr lang="en-US" i="1" baseline="30000" dirty="0">
                <a:solidFill>
                  <a:srgbClr val="0000FF"/>
                </a:solidFill>
                <a:latin typeface="Cambria" panose="02040503050406030204" pitchFamily="18" charset="0"/>
                <a:ea typeface="Cambria" panose="02040503050406030204" pitchFamily="18" charset="0"/>
              </a:rPr>
              <a:t>22</a:t>
            </a:r>
            <a:r>
              <a:rPr lang="en-US" i="1" dirty="0">
                <a:solidFill>
                  <a:srgbClr val="0000FF"/>
                </a:solidFill>
                <a:latin typeface="Cambria" panose="02040503050406030204" pitchFamily="18" charset="0"/>
                <a:ea typeface="Cambria" panose="02040503050406030204" pitchFamily="18" charset="0"/>
              </a:rPr>
              <a:t> when a prophet speaks in the name of the LORD, if the word does not come to pass or come true, that is a word that the LORD has not spoken; the prophet has spoken it presumptuously. You need not be afraid of him.</a:t>
            </a:r>
            <a:r>
              <a:rPr lang="en-US" altLang="en-US" b="1" i="1" dirty="0">
                <a:solidFill>
                  <a:srgbClr val="000066"/>
                </a:solidFill>
                <a:latin typeface="Times New Roman" panose="02020603050405020304" pitchFamily="18" charset="0"/>
              </a:rPr>
              <a:t> </a:t>
            </a:r>
            <a:endParaRPr lang="en-US" altLang="en-US" dirty="0"/>
          </a:p>
          <a:p>
            <a:pPr>
              <a:lnSpc>
                <a:spcPct val="80000"/>
              </a:lnSpc>
            </a:pPr>
            <a:r>
              <a:rPr lang="en-US" altLang="en-US" b="1" dirty="0"/>
              <a:t>Deuteronomy 13:1-5 - </a:t>
            </a:r>
            <a:r>
              <a:rPr lang="en-US" i="1" dirty="0">
                <a:solidFill>
                  <a:srgbClr val="0000FF"/>
                </a:solidFill>
                <a:latin typeface="Cambria" panose="02040503050406030204" pitchFamily="18" charset="0"/>
                <a:ea typeface="Cambria" panose="02040503050406030204" pitchFamily="18" charset="0"/>
              </a:rPr>
              <a:t>If a prophet or a dreamer of dreams arises among you and gives you a sign or a wonder, </a:t>
            </a:r>
            <a:r>
              <a:rPr lang="en-US" i="1" baseline="30000" dirty="0">
                <a:solidFill>
                  <a:srgbClr val="0000FF"/>
                </a:solidFill>
                <a:latin typeface="Cambria" panose="02040503050406030204" pitchFamily="18" charset="0"/>
                <a:ea typeface="Cambria" panose="02040503050406030204" pitchFamily="18" charset="0"/>
              </a:rPr>
              <a:t>2</a:t>
            </a:r>
            <a:r>
              <a:rPr lang="en-US" i="1" dirty="0">
                <a:solidFill>
                  <a:srgbClr val="0000FF"/>
                </a:solidFill>
                <a:latin typeface="Cambria" panose="02040503050406030204" pitchFamily="18" charset="0"/>
                <a:ea typeface="Cambria" panose="02040503050406030204" pitchFamily="18" charset="0"/>
              </a:rPr>
              <a:t> and the sign or wonder that he tells you comes to pass, and if he says, “Let us go after other gods,” which you have not known, “and let us serve them,” </a:t>
            </a:r>
            <a:r>
              <a:rPr lang="en-US" i="1" baseline="30000" dirty="0">
                <a:solidFill>
                  <a:srgbClr val="0000FF"/>
                </a:solidFill>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you shall not listen to the words of that prophet or that dreamer of dreams. For the LORD your God is </a:t>
            </a:r>
            <a:r>
              <a:rPr lang="en-US" b="1" i="1" dirty="0">
                <a:solidFill>
                  <a:srgbClr val="0000FF"/>
                </a:solidFill>
                <a:latin typeface="Cambria" panose="02040503050406030204" pitchFamily="18" charset="0"/>
                <a:ea typeface="Cambria" panose="02040503050406030204" pitchFamily="18" charset="0"/>
              </a:rPr>
              <a:t>testing</a:t>
            </a:r>
            <a:r>
              <a:rPr lang="en-US" i="1" dirty="0">
                <a:solidFill>
                  <a:srgbClr val="0000FF"/>
                </a:solidFill>
                <a:latin typeface="Cambria" panose="02040503050406030204" pitchFamily="18" charset="0"/>
                <a:ea typeface="Cambria" panose="02040503050406030204" pitchFamily="18" charset="0"/>
              </a:rPr>
              <a:t> you, to know whether you love the LORD your God with all your heart and with all your soul… </a:t>
            </a:r>
            <a:r>
              <a:rPr lang="en-US" i="1" baseline="30000" dirty="0">
                <a:solidFill>
                  <a:srgbClr val="0000FF"/>
                </a:solidFill>
                <a:latin typeface="Cambria" panose="02040503050406030204" pitchFamily="18" charset="0"/>
                <a:ea typeface="Cambria" panose="02040503050406030204" pitchFamily="18" charset="0"/>
              </a:rPr>
              <a:t>5</a:t>
            </a:r>
            <a:r>
              <a:rPr lang="en-US" i="1" dirty="0">
                <a:solidFill>
                  <a:srgbClr val="0000FF"/>
                </a:solidFill>
                <a:latin typeface="Cambria" panose="02040503050406030204" pitchFamily="18" charset="0"/>
                <a:ea typeface="Cambria" panose="02040503050406030204" pitchFamily="18" charset="0"/>
              </a:rPr>
              <a:t> But that prophet or that dreamer of dreams shall be put to death, because he has taught rebellion against the LORD your God, …to make you leave the way in which the LORD your God commanded you to walk. So you shall purge the evil from your midst.</a:t>
            </a:r>
          </a:p>
          <a:p>
            <a:pPr>
              <a:lnSpc>
                <a:spcPct val="80000"/>
              </a:lnSpc>
            </a:pPr>
            <a:r>
              <a:rPr lang="en-US" altLang="en-US" dirty="0"/>
              <a:t>See also </a:t>
            </a:r>
            <a:r>
              <a:rPr lang="de-DE" altLang="en-US" dirty="0"/>
              <a:t>Jer 23:9-22; 28:9</a:t>
            </a:r>
            <a:endParaRPr lang="en-US" altLang="en-US" dirty="0"/>
          </a:p>
        </p:txBody>
      </p:sp>
    </p:spTree>
    <p:extLst>
      <p:ext uri="{BB962C8B-B14F-4D97-AF65-F5344CB8AC3E}">
        <p14:creationId xmlns:p14="http://schemas.microsoft.com/office/powerpoint/2010/main" val="13961846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a:lnSpc>
                <a:spcPct val="90000"/>
              </a:lnSpc>
            </a:pPr>
            <a:r>
              <a:rPr lang="en-US" sz="4000" i="1" dirty="0">
                <a:solidFill>
                  <a:srgbClr val="0000FF"/>
                </a:solidFill>
                <a:latin typeface="Cambria" panose="02040503050406030204" pitchFamily="18" charset="0"/>
                <a:ea typeface="Cambria" panose="02040503050406030204" pitchFamily="18" charset="0"/>
              </a:rPr>
              <a:t>Test the spirits…</a:t>
            </a:r>
            <a:endParaRPr lang="en-US" sz="40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561198"/>
            <a:ext cx="8229600" cy="6296804"/>
          </a:xfrm>
        </p:spPr>
        <p:txBody>
          <a:bodyPr>
            <a:normAutofit lnSpcReduction="10000"/>
          </a:bodyPr>
          <a:lstStyle/>
          <a:p>
            <a:pPr>
              <a:lnSpc>
                <a:spcPct val="80000"/>
              </a:lnSpc>
            </a:pPr>
            <a:r>
              <a:rPr lang="en-US" altLang="en-US" dirty="0"/>
              <a:t>So, to summarize the teaching found in these Old Testament passages concerning the testing of prophets, we see that:</a:t>
            </a:r>
          </a:p>
          <a:p>
            <a:pPr lvl="1">
              <a:lnSpc>
                <a:spcPct val="80000"/>
              </a:lnSpc>
            </a:pPr>
            <a:r>
              <a:rPr lang="en-US" altLang="en-US" dirty="0"/>
              <a:t>The prophet must speak in the name of the </a:t>
            </a:r>
            <a:r>
              <a:rPr lang="en-US" altLang="en-US" b="1" i="1" dirty="0"/>
              <a:t>Lord</a:t>
            </a:r>
            <a:r>
              <a:rPr lang="en-US" altLang="en-US" dirty="0"/>
              <a:t>.</a:t>
            </a:r>
          </a:p>
          <a:p>
            <a:pPr lvl="1">
              <a:lnSpc>
                <a:spcPct val="80000"/>
              </a:lnSpc>
            </a:pPr>
            <a:r>
              <a:rPr lang="en-US" altLang="en-US" dirty="0"/>
              <a:t>What the prophet said must agree with what God had </a:t>
            </a:r>
            <a:r>
              <a:rPr lang="en-US" altLang="en-US" b="1" i="1" dirty="0"/>
              <a:t>previously revealed</a:t>
            </a:r>
            <a:r>
              <a:rPr lang="en-US" altLang="en-US" dirty="0"/>
              <a:t>.</a:t>
            </a:r>
          </a:p>
          <a:p>
            <a:pPr lvl="1">
              <a:lnSpc>
                <a:spcPct val="80000"/>
              </a:lnSpc>
            </a:pPr>
            <a:r>
              <a:rPr lang="en-US" altLang="en-US" dirty="0"/>
              <a:t>The prophet’s </a:t>
            </a:r>
            <a:r>
              <a:rPr lang="en-US" altLang="en-US" b="1" i="1" dirty="0"/>
              <a:t>predictions</a:t>
            </a:r>
            <a:r>
              <a:rPr lang="en-US" altLang="en-US" dirty="0"/>
              <a:t> must </a:t>
            </a:r>
            <a:r>
              <a:rPr lang="en-US" altLang="en-US" b="1" i="1" dirty="0"/>
              <a:t>come to pass</a:t>
            </a:r>
            <a:r>
              <a:rPr lang="en-US" altLang="en-US" dirty="0"/>
              <a:t>.</a:t>
            </a:r>
          </a:p>
          <a:p>
            <a:pPr>
              <a:lnSpc>
                <a:spcPct val="90000"/>
              </a:lnSpc>
            </a:pPr>
            <a:r>
              <a:rPr lang="en-US" altLang="en-US" dirty="0"/>
              <a:t>Likewise, the </a:t>
            </a:r>
            <a:r>
              <a:rPr lang="en-US" altLang="en-US" b="1" i="1" dirty="0"/>
              <a:t>New Testament </a:t>
            </a:r>
            <a:r>
              <a:rPr lang="en-US" altLang="en-US" dirty="0"/>
              <a:t>instructs us to examine and test teaching regardless of its apparent source:</a:t>
            </a:r>
          </a:p>
          <a:p>
            <a:pPr lvl="1">
              <a:lnSpc>
                <a:spcPct val="90000"/>
              </a:lnSpc>
            </a:pPr>
            <a:r>
              <a:rPr lang="en-US" altLang="en-US" b="1" dirty="0"/>
              <a:t>Matthew 10:16 - </a:t>
            </a:r>
            <a:r>
              <a:rPr lang="en-US" i="1" dirty="0">
                <a:solidFill>
                  <a:srgbClr val="0000FF"/>
                </a:solidFill>
                <a:latin typeface="Cambria" panose="02040503050406030204" pitchFamily="18" charset="0"/>
                <a:ea typeface="Cambria" panose="02040503050406030204" pitchFamily="18" charset="0"/>
              </a:rPr>
              <a:t>Behold, I am sending you out as sheep in the midst of wolves, so </a:t>
            </a:r>
            <a:r>
              <a:rPr lang="en-US" b="1" i="1" dirty="0">
                <a:solidFill>
                  <a:srgbClr val="0000FF"/>
                </a:solidFill>
                <a:latin typeface="Cambria" panose="02040503050406030204" pitchFamily="18" charset="0"/>
                <a:ea typeface="Cambria" panose="02040503050406030204" pitchFamily="18" charset="0"/>
              </a:rPr>
              <a:t>be wise as serpents </a:t>
            </a:r>
            <a:r>
              <a:rPr lang="en-US" i="1" dirty="0">
                <a:solidFill>
                  <a:srgbClr val="0000FF"/>
                </a:solidFill>
                <a:latin typeface="Cambria" panose="02040503050406030204" pitchFamily="18" charset="0"/>
                <a:ea typeface="Cambria" panose="02040503050406030204" pitchFamily="18" charset="0"/>
              </a:rPr>
              <a:t>and innocent as doves.</a:t>
            </a:r>
            <a:endParaRPr lang="en-US" altLang="en-US" b="1" i="1" dirty="0">
              <a:solidFill>
                <a:srgbClr val="0000FF"/>
              </a:solidFill>
              <a:latin typeface="Cambria" panose="02040503050406030204" pitchFamily="18" charset="0"/>
              <a:ea typeface="Cambria" panose="02040503050406030204" pitchFamily="18" charset="0"/>
            </a:endParaRPr>
          </a:p>
          <a:p>
            <a:pPr lvl="1">
              <a:lnSpc>
                <a:spcPct val="90000"/>
              </a:lnSpc>
            </a:pPr>
            <a:r>
              <a:rPr lang="en-US" altLang="en-US" b="1" dirty="0"/>
              <a:t>1 Corinthians 14:26, 29 -  </a:t>
            </a:r>
            <a:r>
              <a:rPr lang="en-US" altLang="en-US" i="1" dirty="0">
                <a:solidFill>
                  <a:srgbClr val="0000FF"/>
                </a:solidFill>
                <a:latin typeface="Cambria" panose="02040503050406030204" pitchFamily="18" charset="0"/>
                <a:ea typeface="Cambria" panose="02040503050406030204" pitchFamily="18" charset="0"/>
              </a:rPr>
              <a:t>When you come together, each one has a hymn, a lesson, a revelation, a tongue, or an interpretation. Let all things be done for building up… </a:t>
            </a:r>
            <a:r>
              <a:rPr lang="en-US" altLang="en-US" i="1" baseline="30000" dirty="0">
                <a:solidFill>
                  <a:srgbClr val="0000FF"/>
                </a:solidFill>
                <a:latin typeface="Cambria" panose="02040503050406030204" pitchFamily="18" charset="0"/>
                <a:ea typeface="Cambria" panose="02040503050406030204" pitchFamily="18" charset="0"/>
              </a:rPr>
              <a:t>29</a:t>
            </a:r>
            <a:r>
              <a:rPr lang="en-US" altLang="en-US" i="1" dirty="0">
                <a:solidFill>
                  <a:srgbClr val="0000FF"/>
                </a:solidFill>
                <a:latin typeface="Cambria" panose="02040503050406030204" pitchFamily="18" charset="0"/>
                <a:ea typeface="Cambria" panose="02040503050406030204" pitchFamily="18" charset="0"/>
              </a:rPr>
              <a:t> Let two or three prophets speak, and </a:t>
            </a:r>
            <a:r>
              <a:rPr lang="en-US" altLang="en-US" b="1" i="1" dirty="0">
                <a:solidFill>
                  <a:srgbClr val="0000FF"/>
                </a:solidFill>
                <a:latin typeface="Cambria" panose="02040503050406030204" pitchFamily="18" charset="0"/>
                <a:ea typeface="Cambria" panose="02040503050406030204" pitchFamily="18" charset="0"/>
              </a:rPr>
              <a:t>let the others weigh what is said</a:t>
            </a:r>
            <a:r>
              <a:rPr lang="en-US" altLang="en-US" i="1" dirty="0">
                <a:solidFill>
                  <a:srgbClr val="0000FF"/>
                </a:solidFill>
                <a:latin typeface="Cambria" panose="02040503050406030204" pitchFamily="18" charset="0"/>
                <a:ea typeface="Cambria" panose="02040503050406030204" pitchFamily="18" charset="0"/>
              </a:rPr>
              <a:t>.</a:t>
            </a:r>
          </a:p>
          <a:p>
            <a:pPr lvl="1">
              <a:lnSpc>
                <a:spcPct val="90000"/>
              </a:lnSpc>
            </a:pPr>
            <a:r>
              <a:rPr lang="en-US" altLang="en-US" b="1" dirty="0"/>
              <a:t>1 Thessalonians 5:21 - </a:t>
            </a:r>
            <a:r>
              <a:rPr lang="en-US" altLang="en-US" b="1" i="1" dirty="0">
                <a:solidFill>
                  <a:srgbClr val="0000FF"/>
                </a:solidFill>
                <a:latin typeface="Cambria" panose="02040503050406030204" pitchFamily="18" charset="0"/>
                <a:ea typeface="Cambria" panose="02040503050406030204" pitchFamily="18" charset="0"/>
              </a:rPr>
              <a:t>test everything</a:t>
            </a:r>
            <a:r>
              <a:rPr lang="en-US" altLang="en-US" i="1" dirty="0">
                <a:solidFill>
                  <a:srgbClr val="0000FF"/>
                </a:solidFill>
                <a:latin typeface="Cambria" panose="02040503050406030204" pitchFamily="18" charset="0"/>
                <a:ea typeface="Cambria" panose="02040503050406030204" pitchFamily="18" charset="0"/>
              </a:rPr>
              <a:t>; hold fast what is good.</a:t>
            </a:r>
          </a:p>
        </p:txBody>
      </p:sp>
    </p:spTree>
    <p:extLst>
      <p:ext uri="{BB962C8B-B14F-4D97-AF65-F5344CB8AC3E}">
        <p14:creationId xmlns:p14="http://schemas.microsoft.com/office/powerpoint/2010/main" val="37901794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FELLOWSHIP WITH GOD</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1:5-2:28 -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First Presentation of the Three Tests of FELLOWSHIP WITH GOD: RIGHTEOUSNESS, LOVE and BELIEF in Jesus</a:t>
            </a:r>
            <a:endPar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Second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 Third Presentation of the Three Tests of FELLOWSHIP WITH GOD: RIGHTEOUSNESS, LOVE and BELIEF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832095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a:lnSpc>
                <a:spcPct val="90000"/>
              </a:lnSpc>
            </a:pPr>
            <a:r>
              <a:rPr lang="en-US" sz="4000" i="1" dirty="0">
                <a:solidFill>
                  <a:srgbClr val="0000FF"/>
                </a:solidFill>
                <a:latin typeface="Cambria" panose="02040503050406030204" pitchFamily="18" charset="0"/>
                <a:ea typeface="Cambria" panose="02040503050406030204" pitchFamily="18" charset="0"/>
              </a:rPr>
              <a:t>Test the spirits…</a:t>
            </a:r>
            <a:endParaRPr lang="en-US" sz="40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67159"/>
            <a:ext cx="8229600" cy="6190843"/>
          </a:xfrm>
        </p:spPr>
        <p:txBody>
          <a:bodyPr>
            <a:normAutofit/>
          </a:bodyPr>
          <a:lstStyle/>
          <a:p>
            <a:pPr>
              <a:lnSpc>
                <a:spcPct val="90000"/>
              </a:lnSpc>
            </a:pPr>
            <a:r>
              <a:rPr lang="en-US" altLang="en-US" dirty="0">
                <a:latin typeface="+mj-lt"/>
              </a:rPr>
              <a:t>The New Testament often </a:t>
            </a:r>
            <a:r>
              <a:rPr lang="en-US" altLang="en-US" b="1" i="1" dirty="0">
                <a:latin typeface="+mj-lt"/>
              </a:rPr>
              <a:t>commends</a:t>
            </a:r>
            <a:r>
              <a:rPr lang="en-US" altLang="en-US" dirty="0">
                <a:latin typeface="+mj-lt"/>
              </a:rPr>
              <a:t> those who carefully test and examine teachers:</a:t>
            </a:r>
          </a:p>
          <a:p>
            <a:pPr lvl="1">
              <a:lnSpc>
                <a:spcPct val="90000"/>
              </a:lnSpc>
            </a:pPr>
            <a:r>
              <a:rPr lang="en-US" altLang="en-US" sz="2800" b="1" dirty="0">
                <a:latin typeface="+mj-lt"/>
              </a:rPr>
              <a:t>Acts 17:11</a:t>
            </a:r>
            <a:r>
              <a:rPr lang="en-US" altLang="en-US" sz="2800" dirty="0">
                <a:latin typeface="+mj-lt"/>
              </a:rPr>
              <a:t> - </a:t>
            </a:r>
            <a:r>
              <a:rPr lang="en-US" altLang="en-US" i="1" dirty="0">
                <a:solidFill>
                  <a:srgbClr val="0000FF"/>
                </a:solidFill>
                <a:latin typeface="Cambria" panose="02040503050406030204" pitchFamily="18" charset="0"/>
                <a:ea typeface="Cambria" panose="02040503050406030204" pitchFamily="18" charset="0"/>
              </a:rPr>
              <a:t>Now the Bereans </a:t>
            </a:r>
            <a:r>
              <a:rPr lang="en-US" altLang="en-US" b="1" i="1" dirty="0">
                <a:solidFill>
                  <a:srgbClr val="0000FF"/>
                </a:solidFill>
                <a:latin typeface="Cambria" panose="02040503050406030204" pitchFamily="18" charset="0"/>
                <a:ea typeface="Cambria" panose="02040503050406030204" pitchFamily="18" charset="0"/>
              </a:rPr>
              <a:t>were of more noble character </a:t>
            </a:r>
            <a:r>
              <a:rPr lang="en-US" altLang="en-US" i="1" dirty="0">
                <a:solidFill>
                  <a:srgbClr val="0000FF"/>
                </a:solidFill>
                <a:latin typeface="Cambria" panose="02040503050406030204" pitchFamily="18" charset="0"/>
                <a:ea typeface="Cambria" panose="02040503050406030204" pitchFamily="18" charset="0"/>
              </a:rPr>
              <a:t>than the Thessalonians, for they received the message with great eagerness and </a:t>
            </a:r>
            <a:r>
              <a:rPr lang="en-US" altLang="en-US" b="1" i="1" dirty="0">
                <a:solidFill>
                  <a:srgbClr val="0000FF"/>
                </a:solidFill>
                <a:latin typeface="Cambria" panose="02040503050406030204" pitchFamily="18" charset="0"/>
                <a:ea typeface="Cambria" panose="02040503050406030204" pitchFamily="18" charset="0"/>
              </a:rPr>
              <a:t>examined the Scriptures every day to see if what Paul said was true</a:t>
            </a:r>
            <a:r>
              <a:rPr lang="en-US" altLang="en-US" i="1" dirty="0">
                <a:solidFill>
                  <a:srgbClr val="0000FF"/>
                </a:solidFill>
                <a:latin typeface="Cambria" panose="02040503050406030204" pitchFamily="18" charset="0"/>
                <a:ea typeface="Cambria" panose="02040503050406030204" pitchFamily="18" charset="0"/>
              </a:rPr>
              <a:t>. </a:t>
            </a:r>
            <a:r>
              <a:rPr lang="en-US" altLang="en-US" dirty="0">
                <a:ea typeface="Cambria" panose="02040503050406030204" pitchFamily="18" charset="0"/>
              </a:rPr>
              <a:t>(NIV) </a:t>
            </a:r>
          </a:p>
          <a:p>
            <a:pPr lvl="1">
              <a:lnSpc>
                <a:spcPct val="90000"/>
              </a:lnSpc>
            </a:pPr>
            <a:r>
              <a:rPr lang="en-US" altLang="en-US" sz="2800" b="1" dirty="0">
                <a:latin typeface="+mj-lt"/>
              </a:rPr>
              <a:t>Revelation 2:1-2 –</a:t>
            </a:r>
            <a:r>
              <a:rPr lang="en-US" altLang="en-US" sz="2800" dirty="0">
                <a:latin typeface="+mj-lt"/>
              </a:rPr>
              <a:t> </a:t>
            </a:r>
            <a:r>
              <a:rPr lang="en-US" altLang="en-US" i="1" dirty="0">
                <a:solidFill>
                  <a:srgbClr val="0000FF"/>
                </a:solidFill>
                <a:latin typeface="Cambria" panose="02040503050406030204" pitchFamily="18" charset="0"/>
                <a:ea typeface="Cambria" panose="02040503050406030204" pitchFamily="18" charset="0"/>
              </a:rPr>
              <a:t>[Jesus speaking:] </a:t>
            </a:r>
            <a:r>
              <a:rPr lang="en-US" i="1" dirty="0">
                <a:solidFill>
                  <a:srgbClr val="0000FF"/>
                </a:solidFill>
                <a:latin typeface="Cambria" panose="02040503050406030204" pitchFamily="18" charset="0"/>
                <a:ea typeface="Cambria" panose="02040503050406030204" pitchFamily="18" charset="0"/>
              </a:rPr>
              <a:t>To the angel of the church in Ephesus write… “I know your works, your toil and your patient endurance, and how you cannot bear with those who are evil, but </a:t>
            </a:r>
            <a:r>
              <a:rPr lang="en-US" b="1" i="1" dirty="0">
                <a:solidFill>
                  <a:srgbClr val="0000FF"/>
                </a:solidFill>
                <a:latin typeface="Cambria" panose="02040503050406030204" pitchFamily="18" charset="0"/>
                <a:ea typeface="Cambria" panose="02040503050406030204" pitchFamily="18" charset="0"/>
              </a:rPr>
              <a:t>have tested those who call themselves apostles and are not, and found them to be false</a:t>
            </a:r>
            <a:r>
              <a:rPr lang="en-US" i="1" dirty="0">
                <a:solidFill>
                  <a:srgbClr val="0000FF"/>
                </a:solidFill>
                <a:latin typeface="Cambria" panose="02040503050406030204" pitchFamily="18" charset="0"/>
                <a:ea typeface="Cambria" panose="02040503050406030204" pitchFamily="18" charset="0"/>
              </a:rPr>
              <a:t>”. </a:t>
            </a:r>
            <a:endParaRPr lang="en-US" altLang="en-US" sz="2800" b="1" i="1" dirty="0">
              <a:solidFill>
                <a:srgbClr val="000066"/>
              </a:solidFill>
              <a:latin typeface="+mj-lt"/>
            </a:endParaRPr>
          </a:p>
        </p:txBody>
      </p:sp>
    </p:spTree>
    <p:extLst>
      <p:ext uri="{BB962C8B-B14F-4D97-AF65-F5344CB8AC3E}">
        <p14:creationId xmlns:p14="http://schemas.microsoft.com/office/powerpoint/2010/main" val="1475957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495221"/>
            <a:ext cx="8213902" cy="5362779"/>
          </a:xfrm>
        </p:spPr>
        <p:txBody>
          <a:bodyPr>
            <a:normAutofit fontScale="85000" lnSpcReduction="1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a:t>
            </a:r>
            <a:r>
              <a:rPr lang="en-US" sz="2800" b="0" i="1" u="none" strike="noStrike" baseline="0" dirty="0">
                <a:solidFill>
                  <a:srgbClr val="FF0000"/>
                </a:solidFill>
                <a:latin typeface="Cambria" panose="02040503050406030204" pitchFamily="18" charset="0"/>
                <a:ea typeface="Cambria" panose="02040503050406030204" pitchFamily="18" charset="0"/>
              </a:rPr>
              <a:t>for many false prophets have gone out into the world.</a:t>
            </a:r>
            <a:r>
              <a:rPr lang="en-US" sz="2800" b="0" i="1" u="none" strike="noStrike" baseline="0" dirty="0">
                <a:solidFill>
                  <a:srgbClr val="0000FF"/>
                </a:solidFill>
                <a:latin typeface="Cambria" panose="02040503050406030204" pitchFamily="18" charset="0"/>
                <a:ea typeface="Cambria" panose="02040503050406030204" pitchFamily="18" charset="0"/>
              </a:rPr>
              <a:t>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45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t>John then gives a </a:t>
            </a:r>
            <a:r>
              <a:rPr lang="en-US" altLang="en-US" sz="2800" b="1" i="1" dirty="0"/>
              <a:t>reason</a:t>
            </a:r>
            <a:r>
              <a:rPr lang="en-US" altLang="en-US" sz="2800" dirty="0"/>
              <a:t> why it is necessary to test the teachings of others: “</a:t>
            </a:r>
            <a:r>
              <a:rPr lang="en-US" sz="2800" b="0" i="1" u="none" strike="noStrike" baseline="0" dirty="0">
                <a:solidFill>
                  <a:srgbClr val="0000FF"/>
                </a:solidFill>
                <a:latin typeface="Cambria" panose="02040503050406030204" pitchFamily="18" charset="0"/>
                <a:ea typeface="Cambria" panose="02040503050406030204" pitchFamily="18" charset="0"/>
              </a:rPr>
              <a:t>for many false prophets have gone out into the world.</a:t>
            </a:r>
            <a:r>
              <a:rPr lang="en-US" altLang="en-US" sz="2800" dirty="0"/>
              <a:t>”</a:t>
            </a:r>
            <a:endParaRPr kumimoji="0" lang="en-US" altLang="en-US" sz="28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19913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930098"/>
          </a:xfrm>
        </p:spPr>
        <p:txBody>
          <a:bodyPr vert="horz" lIns="91440" tIns="45720" rIns="91440" bIns="45720" rtlCol="0" anchor="ctr">
            <a:noAutofit/>
          </a:bodyPr>
          <a:lstStyle/>
          <a:p>
            <a:pPr>
              <a:lnSpc>
                <a:spcPct val="90000"/>
              </a:lnSpc>
            </a:pPr>
            <a:r>
              <a:rPr lang="en-US" altLang="en-US" sz="3200" dirty="0">
                <a:latin typeface="Cambria" panose="02040503050406030204" pitchFamily="18" charset="0"/>
                <a:ea typeface="Cambria" panose="02040503050406030204" pitchFamily="18" charset="0"/>
              </a:rPr>
              <a:t>“</a:t>
            </a:r>
            <a:r>
              <a:rPr lang="en-US" altLang="en-US" sz="3200" i="1" dirty="0">
                <a:solidFill>
                  <a:srgbClr val="0000FF"/>
                </a:solidFill>
                <a:latin typeface="Cambria" panose="02040503050406030204" pitchFamily="18" charset="0"/>
                <a:ea typeface="Cambria" panose="02040503050406030204" pitchFamily="18" charset="0"/>
              </a:rPr>
              <a:t>false prophets</a:t>
            </a:r>
            <a:r>
              <a:rPr lang="en-US" altLang="en-US" sz="3200" dirty="0">
                <a:latin typeface="Cambria" panose="02040503050406030204" pitchFamily="18" charset="0"/>
                <a:ea typeface="Cambria" panose="02040503050406030204" pitchFamily="18" charset="0"/>
              </a:rPr>
              <a:t>” </a:t>
            </a:r>
            <a:r>
              <a:rPr lang="en-US" altLang="en-US" sz="3200" b="1" dirty="0" err="1">
                <a:latin typeface="Bwgrkl" panose="02000400000000000000" pitchFamily="2" charset="0"/>
              </a:rPr>
              <a:t>yeudoprofh,thj</a:t>
            </a:r>
            <a:r>
              <a:rPr lang="en-US" altLang="en-US" sz="3200" b="1" dirty="0">
                <a:latin typeface="Bwgrkl" panose="02000400000000000000" pitchFamily="2" charset="0"/>
              </a:rPr>
              <a:t>/ </a:t>
            </a:r>
            <a:r>
              <a:rPr lang="en-US" altLang="en-US" sz="3200" i="1" dirty="0" err="1">
                <a:latin typeface="Cambria" panose="02040503050406030204" pitchFamily="18" charset="0"/>
                <a:ea typeface="Cambria" panose="02040503050406030204" pitchFamily="18" charset="0"/>
              </a:rPr>
              <a:t>pseudoprophetes</a:t>
            </a:r>
            <a:endParaRPr lang="en-US" sz="3200" dirty="0">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77190"/>
            <a:ext cx="8229600" cy="5423610"/>
          </a:xfrm>
        </p:spPr>
        <p:txBody>
          <a:bodyPr>
            <a:normAutofit fontScale="92500" lnSpcReduction="20000"/>
          </a:bodyPr>
          <a:lstStyle/>
          <a:p>
            <a:pPr>
              <a:lnSpc>
                <a:spcPct val="80000"/>
              </a:lnSpc>
            </a:pPr>
            <a:r>
              <a:rPr lang="en-US" altLang="en-US" sz="3200" dirty="0"/>
              <a:t>In </a:t>
            </a:r>
            <a:r>
              <a:rPr lang="en-US" altLang="en-US" sz="3200" b="1" i="1" dirty="0"/>
              <a:t>non</a:t>
            </a:r>
            <a:r>
              <a:rPr lang="en-US" altLang="en-US" sz="3200" dirty="0"/>
              <a:t>-biblical Greek usage, a prophet was one who spoke in the name of a god, declaring the will and council of a god. </a:t>
            </a:r>
          </a:p>
          <a:p>
            <a:pPr>
              <a:lnSpc>
                <a:spcPct val="80000"/>
              </a:lnSpc>
            </a:pPr>
            <a:r>
              <a:rPr lang="en-US" altLang="en-US" sz="3200" dirty="0"/>
              <a:t>In the Old Testament, a prophet is described as the spokesman (literally, “mouth”) of God. He was one who spoke under the influence of supernatural inspiration.</a:t>
            </a:r>
          </a:p>
          <a:p>
            <a:pPr lvl="1">
              <a:lnSpc>
                <a:spcPct val="80000"/>
              </a:lnSpc>
            </a:pPr>
            <a:r>
              <a:rPr lang="en-US" altLang="en-US" sz="2800" b="1" dirty="0">
                <a:latin typeface="+mj-lt"/>
              </a:rPr>
              <a:t>Jeremiah 15:19 - </a:t>
            </a:r>
            <a:r>
              <a:rPr lang="en-US" sz="2800" i="1" dirty="0">
                <a:solidFill>
                  <a:srgbClr val="0000FF"/>
                </a:solidFill>
                <a:latin typeface="Cambria" panose="02040503050406030204" pitchFamily="18" charset="0"/>
                <a:ea typeface="Cambria" panose="02040503050406030204" pitchFamily="18" charset="0"/>
              </a:rPr>
              <a:t>… this is what the LORD says [to Jeremiah]: "If you repent, I will restore you that you may serve me; …</a:t>
            </a:r>
            <a:r>
              <a:rPr lang="en-US" sz="2800" b="1" i="1" dirty="0">
                <a:solidFill>
                  <a:srgbClr val="0000FF"/>
                </a:solidFill>
                <a:latin typeface="Cambria" panose="02040503050406030204" pitchFamily="18" charset="0"/>
                <a:ea typeface="Cambria" panose="02040503050406030204" pitchFamily="18" charset="0"/>
              </a:rPr>
              <a:t>you will be my spokesman</a:t>
            </a:r>
            <a:r>
              <a:rPr lang="en-US" sz="2800" i="1" dirty="0">
                <a:solidFill>
                  <a:srgbClr val="0000FF"/>
                </a:solidFill>
                <a:latin typeface="Cambria" panose="02040503050406030204" pitchFamily="18" charset="0"/>
                <a:ea typeface="Cambria" panose="02040503050406030204" pitchFamily="18" charset="0"/>
              </a:rPr>
              <a:t>. Let this people turn to you, but you must not turn to them. </a:t>
            </a:r>
            <a:r>
              <a:rPr lang="en-US" sz="2800" dirty="0">
                <a:latin typeface="+mj-lt"/>
                <a:ea typeface="Cambria" panose="02040503050406030204" pitchFamily="18" charset="0"/>
              </a:rPr>
              <a:t>(NIV)</a:t>
            </a:r>
            <a:endParaRPr lang="en-US" altLang="en-US" sz="2800" b="1" dirty="0">
              <a:latin typeface="+mj-lt"/>
              <a:ea typeface="Cambria" panose="02040503050406030204" pitchFamily="18" charset="0"/>
            </a:endParaRPr>
          </a:p>
          <a:p>
            <a:pPr>
              <a:lnSpc>
                <a:spcPct val="80000"/>
              </a:lnSpc>
            </a:pPr>
            <a:r>
              <a:rPr lang="en-US" altLang="en-US" sz="3200" dirty="0"/>
              <a:t>John uses the term “prophet” similarly in 1 John 4:1. These individuals are not merely teachers… They were actually inspired by a spirit – the spirit of the antichrist (1 John 4:3). The NEB refers to them as "prophets falsely inspired". </a:t>
            </a:r>
            <a:endParaRPr lang="en-US" altLang="en-US" sz="4000" dirty="0"/>
          </a:p>
        </p:txBody>
      </p:sp>
      <p:sp>
        <p:nvSpPr>
          <p:cNvPr id="4" name="TextBox 3">
            <a:extLst>
              <a:ext uri="{FF2B5EF4-FFF2-40B4-BE49-F238E27FC236}">
                <a16:creationId xmlns:a16="http://schemas.microsoft.com/office/drawing/2014/main" id="{B63A0383-D792-4421-8943-02B4D15257C7}"/>
              </a:ext>
            </a:extLst>
          </p:cNvPr>
          <p:cNvSpPr txBox="1"/>
          <p:nvPr/>
        </p:nvSpPr>
        <p:spPr>
          <a:xfrm>
            <a:off x="0" y="6488668"/>
            <a:ext cx="9144000" cy="369332"/>
          </a:xfrm>
          <a:prstGeom prst="rect">
            <a:avLst/>
          </a:prstGeom>
          <a:noFill/>
        </p:spPr>
        <p:txBody>
          <a:bodyPr wrap="square" rtlCol="0">
            <a:spAutoFit/>
          </a:bodyPr>
          <a:lstStyle/>
          <a:p>
            <a:pPr lvl="0">
              <a:defRPr/>
            </a:pPr>
            <a:r>
              <a:rPr lang="en-US" altLang="en-US" sz="1800" dirty="0"/>
              <a:t>Donald W. Burdick, </a:t>
            </a:r>
            <a:r>
              <a:rPr lang="en-US" altLang="en-US" sz="1800" i="1" dirty="0"/>
              <a:t>The Letters of John</a:t>
            </a:r>
            <a:r>
              <a:rPr lang="en-US" altLang="en-US" sz="1800" dirty="0"/>
              <a:t>, Moody Press, 1985, p</a:t>
            </a:r>
            <a:r>
              <a:rPr lang="en-US" altLang="en-US" dirty="0"/>
              <a:t>. 293</a:t>
            </a:r>
            <a:endParaRPr lang="en-US" altLang="en-US" sz="1800" dirty="0"/>
          </a:p>
        </p:txBody>
      </p:sp>
    </p:spTree>
    <p:extLst>
      <p:ext uri="{BB962C8B-B14F-4D97-AF65-F5344CB8AC3E}">
        <p14:creationId xmlns:p14="http://schemas.microsoft.com/office/powerpoint/2010/main" val="39174953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931573"/>
            <a:ext cx="8213902" cy="3926425"/>
          </a:xfrm>
        </p:spPr>
        <p:txBody>
          <a:bodyPr>
            <a:normAutofit fontScale="775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a:t>
            </a:r>
            <a:r>
              <a:rPr lang="en-US" sz="2800" b="0" i="1" u="none" strike="noStrike" baseline="0" dirty="0">
                <a:solidFill>
                  <a:srgbClr val="FF0000"/>
                </a:solidFill>
                <a:latin typeface="Cambria" panose="02040503050406030204" pitchFamily="18" charset="0"/>
                <a:ea typeface="Cambria" panose="02040503050406030204" pitchFamily="18" charset="0"/>
              </a:rPr>
              <a:t>for many false prophets have </a:t>
            </a:r>
            <a:r>
              <a:rPr lang="en-US" sz="2800" b="1" i="1" dirty="0">
                <a:solidFill>
                  <a:srgbClr val="FF0000"/>
                </a:solidFill>
                <a:latin typeface="Cambria" panose="02040503050406030204" pitchFamily="18" charset="0"/>
                <a:ea typeface="Cambria" panose="02040503050406030204" pitchFamily="18" charset="0"/>
              </a:rPr>
              <a:t>gone out</a:t>
            </a:r>
            <a:r>
              <a:rPr lang="en-US" sz="2800" i="1" dirty="0">
                <a:solidFill>
                  <a:srgbClr val="FF0000"/>
                </a:solidFill>
                <a:latin typeface="Cambria" panose="02040503050406030204" pitchFamily="18" charset="0"/>
                <a:ea typeface="Cambria" panose="02040503050406030204" pitchFamily="18" charset="0"/>
              </a:rPr>
              <a:t> into the world</a:t>
            </a:r>
            <a:r>
              <a:rPr lang="en-US" sz="2800" b="0" i="1" u="none" strike="noStrike" baseline="0" dirty="0">
                <a:solidFill>
                  <a:srgbClr val="FF0000"/>
                </a:solidFill>
                <a:latin typeface="Cambria" panose="02040503050406030204" pitchFamily="18" charset="0"/>
                <a:ea typeface="Cambria" panose="02040503050406030204" pitchFamily="18" charset="0"/>
              </a:rPr>
              <a:t>.</a:t>
            </a:r>
            <a:r>
              <a:rPr lang="en-US" sz="2800" b="0" i="1" u="none" strike="noStrike" baseline="0" dirty="0">
                <a:solidFill>
                  <a:srgbClr val="0000FF"/>
                </a:solidFill>
                <a:latin typeface="Cambria" panose="02040503050406030204" pitchFamily="18" charset="0"/>
                <a:ea typeface="Cambria" panose="02040503050406030204" pitchFamily="18" charset="0"/>
              </a:rPr>
              <a:t>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86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lang="en-US" altLang="en-US" sz="2800" dirty="0">
                <a:latin typeface="Calibri" panose="020F0502020204030204" pitchFamily="34" charset="0"/>
                <a:cs typeface="Calibri" panose="020F0502020204030204" pitchFamily="34" charset="0"/>
              </a:rPr>
              <a:t>Given what John has said earlier in this letter, he when he talks about the “</a:t>
            </a:r>
            <a:r>
              <a:rPr lang="en-US" altLang="en-US" sz="2800" i="1" dirty="0">
                <a:solidFill>
                  <a:srgbClr val="0000FF"/>
                </a:solidFill>
                <a:latin typeface="Cambria" panose="02040503050406030204" pitchFamily="18" charset="0"/>
                <a:ea typeface="Cambria" panose="02040503050406030204" pitchFamily="18" charset="0"/>
              </a:rPr>
              <a:t>false prophets</a:t>
            </a:r>
            <a:r>
              <a:rPr lang="en-US" altLang="en-US" sz="2800" dirty="0">
                <a:latin typeface="Calibri" panose="020F0502020204030204" pitchFamily="34" charset="0"/>
                <a:cs typeface="Calibri" panose="020F0502020204030204" pitchFamily="34" charset="0"/>
              </a:rPr>
              <a:t>” who have “</a:t>
            </a:r>
            <a:r>
              <a:rPr lang="en-US" sz="2800" b="1" i="1" dirty="0">
                <a:solidFill>
                  <a:srgbClr val="0000FF"/>
                </a:solidFill>
                <a:latin typeface="Cambria" panose="02040503050406030204" pitchFamily="18" charset="0"/>
                <a:ea typeface="Cambria" panose="02040503050406030204" pitchFamily="18" charset="0"/>
              </a:rPr>
              <a:t>gone out</a:t>
            </a:r>
            <a:r>
              <a:rPr lang="en-US" sz="2800" i="1" dirty="0">
                <a:solidFill>
                  <a:srgbClr val="0000FF"/>
                </a:solidFill>
                <a:latin typeface="Cambria" panose="02040503050406030204" pitchFamily="18" charset="0"/>
                <a:ea typeface="Cambria" panose="02040503050406030204" pitchFamily="18" charset="0"/>
              </a:rPr>
              <a:t> into the world</a:t>
            </a:r>
            <a:r>
              <a:rPr lang="en-US" altLang="en-US" sz="2800" dirty="0">
                <a:latin typeface="Calibri" panose="020F0502020204030204" pitchFamily="34" charset="0"/>
                <a:cs typeface="Calibri" panose="020F0502020204030204" pitchFamily="34" charset="0"/>
              </a:rPr>
              <a:t>”, he probably has in mind the </a:t>
            </a:r>
            <a:r>
              <a:rPr lang="en-US" altLang="en-US" sz="2800" b="1" i="1" dirty="0">
                <a:latin typeface="Calibri" panose="020F0502020204030204" pitchFamily="34" charset="0"/>
                <a:cs typeface="Calibri" panose="020F0502020204030204" pitchFamily="34" charset="0"/>
              </a:rPr>
              <a:t>false teachers</a:t>
            </a:r>
            <a:r>
              <a:rPr lang="en-US" altLang="en-US" sz="2800" dirty="0">
                <a:latin typeface="Calibri" panose="020F0502020204030204" pitchFamily="34" charset="0"/>
                <a:cs typeface="Calibri" panose="020F0502020204030204" pitchFamily="34" charset="0"/>
              </a:rPr>
              <a:t> who had left the church and were now trying to lead John’s readers astray: </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400" b="1" dirty="0">
                <a:latin typeface="Calibri" panose="020F0502020204030204" pitchFamily="34" charset="0"/>
                <a:cs typeface="Calibri" panose="020F0502020204030204" pitchFamily="34" charset="0"/>
              </a:rPr>
              <a:t>1 John 2:19a -</a:t>
            </a:r>
            <a:r>
              <a:rPr lang="en-US" altLang="en-US" sz="2400" b="1" dirty="0">
                <a:latin typeface="Times New Roman" panose="02020603050405020304" pitchFamily="18" charset="0"/>
              </a:rPr>
              <a:t> </a:t>
            </a:r>
            <a:r>
              <a:rPr lang="en-US" altLang="en-US" sz="2400" i="1" dirty="0">
                <a:solidFill>
                  <a:srgbClr val="0000FF"/>
                </a:solidFill>
                <a:latin typeface="Cambria" panose="02040503050406030204" pitchFamily="18" charset="0"/>
                <a:ea typeface="Cambria" panose="02040503050406030204" pitchFamily="18" charset="0"/>
              </a:rPr>
              <a:t>T</a:t>
            </a:r>
            <a:r>
              <a:rPr lang="en-US" sz="2400" i="1" u="none" strike="noStrike" baseline="0" dirty="0">
                <a:solidFill>
                  <a:srgbClr val="0000FF"/>
                </a:solidFill>
                <a:latin typeface="Cambria" panose="02040503050406030204" pitchFamily="18" charset="0"/>
                <a:ea typeface="Cambria" panose="02040503050406030204" pitchFamily="18" charset="0"/>
              </a:rPr>
              <a:t>hey </a:t>
            </a:r>
            <a:r>
              <a:rPr lang="en-US" sz="2400" b="1" i="1" u="none" strike="noStrike" baseline="0" dirty="0">
                <a:solidFill>
                  <a:srgbClr val="0000FF"/>
                </a:solidFill>
                <a:latin typeface="Cambria" panose="02040503050406030204" pitchFamily="18" charset="0"/>
                <a:ea typeface="Cambria" panose="02040503050406030204" pitchFamily="18" charset="0"/>
              </a:rPr>
              <a:t>went out </a:t>
            </a:r>
            <a:r>
              <a:rPr lang="en-US" sz="2400" i="1" u="none" strike="noStrike" baseline="0" dirty="0">
                <a:solidFill>
                  <a:srgbClr val="0000FF"/>
                </a:solidFill>
                <a:latin typeface="Cambria" panose="02040503050406030204" pitchFamily="18" charset="0"/>
                <a:ea typeface="Cambria" panose="02040503050406030204" pitchFamily="18" charset="0"/>
              </a:rPr>
              <a:t>from us, but they were not of us</a:t>
            </a:r>
            <a:endParaRPr kumimoji="0" lang="en-US" altLang="en-US" sz="2400" i="1" u="none" strike="noStrike" kern="1200" cap="none" spc="0" normalizeH="0" baseline="0" noProof="0" dirty="0">
              <a:ln>
                <a:noFill/>
              </a:ln>
              <a:solidFill>
                <a:srgbClr val="0000FF"/>
              </a:solidFill>
              <a:effectLst>
                <a:outerShdw dist="25400" dir="2700000" algn="tl" rotWithShape="0">
                  <a:srgbClr val="FFFFFF"/>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74800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87519"/>
            <a:ext cx="8213902" cy="5170482"/>
          </a:xfrm>
        </p:spPr>
        <p:txBody>
          <a:bodyPr>
            <a:normAutofit fontScale="85000" lnSpcReduction="1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 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FF0000"/>
                </a:solidFill>
                <a:latin typeface="Cambria" panose="02040503050406030204" pitchFamily="18" charset="0"/>
                <a:ea typeface="Cambria" panose="02040503050406030204" pitchFamily="18" charset="0"/>
              </a:rPr>
              <a:t>By this you know the Spirit of God: every spirit that confesses that Jesus Christ has come in the flesh is from God,</a:t>
            </a:r>
            <a:r>
              <a:rPr lang="en-US" sz="2800" b="0" i="1" u="none" strike="noStrike" baseline="0" dirty="0">
                <a:solidFill>
                  <a:srgbClr val="0000FF"/>
                </a:solidFill>
                <a:latin typeface="Cambria" panose="02040503050406030204" pitchFamily="18" charset="0"/>
                <a:ea typeface="Cambria" panose="02040503050406030204" pitchFamily="18" charset="0"/>
              </a:rPr>
              <a:t>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FF0000"/>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68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600" dirty="0">
                <a:latin typeface="Calibri" panose="020F0502020204030204" pitchFamily="34" charset="0"/>
                <a:cs typeface="Calibri" panose="020F0502020204030204" pitchFamily="34" charset="0"/>
              </a:rPr>
              <a:t>Having instructed his readers to “</a:t>
            </a:r>
            <a:r>
              <a:rPr lang="en-US" sz="2600" b="0" i="1" u="none" strike="noStrike" baseline="0" dirty="0">
                <a:solidFill>
                  <a:srgbClr val="0000FF"/>
                </a:solidFill>
                <a:latin typeface="Cambria" panose="02040503050406030204" pitchFamily="18" charset="0"/>
                <a:ea typeface="Cambria" panose="02040503050406030204" pitchFamily="18" charset="0"/>
                <a:cs typeface="Calibri" panose="020F0502020204030204" pitchFamily="34" charset="0"/>
              </a:rPr>
              <a:t>test the spirits </a:t>
            </a:r>
            <a:r>
              <a:rPr lang="en-US" altLang="en-US" sz="2600" dirty="0">
                <a:latin typeface="Calibri" panose="020F0502020204030204" pitchFamily="34" charset="0"/>
                <a:cs typeface="Calibri" panose="020F0502020204030204" pitchFamily="34" charset="0"/>
              </a:rPr>
              <a:t>”, John now gives the </a:t>
            </a:r>
            <a:r>
              <a:rPr lang="en-US" altLang="en-US" sz="2600" b="1" i="1" dirty="0">
                <a:latin typeface="Calibri" panose="020F0502020204030204" pitchFamily="34" charset="0"/>
                <a:cs typeface="Calibri" panose="020F0502020204030204" pitchFamily="34" charset="0"/>
              </a:rPr>
              <a:t>Christological</a:t>
            </a:r>
            <a:r>
              <a:rPr lang="en-US" altLang="en-US" sz="2600" dirty="0">
                <a:latin typeface="Calibri" panose="020F0502020204030204" pitchFamily="34" charset="0"/>
                <a:cs typeface="Calibri" panose="020F0502020204030204" pitchFamily="34" charset="0"/>
              </a:rPr>
              <a:t> test as the means by which they can discern which “</a:t>
            </a:r>
            <a:r>
              <a:rPr lang="en-US" altLang="en-US" sz="2600" i="1" dirty="0">
                <a:solidFill>
                  <a:srgbClr val="0000FF"/>
                </a:solidFill>
                <a:latin typeface="Cambria" panose="02040503050406030204" pitchFamily="18" charset="0"/>
                <a:ea typeface="Cambria" panose="02040503050406030204" pitchFamily="18" charset="0"/>
                <a:cs typeface="Calibri" panose="020F0502020204030204" pitchFamily="34" charset="0"/>
              </a:rPr>
              <a:t>spirit</a:t>
            </a:r>
            <a:r>
              <a:rPr lang="en-US" altLang="en-US" sz="2600" dirty="0">
                <a:latin typeface="Calibri" panose="020F0502020204030204" pitchFamily="34" charset="0"/>
                <a:cs typeface="Calibri" panose="020F0502020204030204" pitchFamily="34" charset="0"/>
              </a:rPr>
              <a:t>” a prophet speaks for: the Spirit of </a:t>
            </a:r>
            <a:r>
              <a:rPr lang="en-US" altLang="en-US" sz="2600" b="1" i="1" dirty="0">
                <a:latin typeface="Calibri" panose="020F0502020204030204" pitchFamily="34" charset="0"/>
                <a:cs typeface="Calibri" panose="020F0502020204030204" pitchFamily="34" charset="0"/>
              </a:rPr>
              <a:t>God</a:t>
            </a:r>
            <a:r>
              <a:rPr lang="en-US" altLang="en-US" sz="2600" dirty="0">
                <a:latin typeface="Calibri" panose="020F0502020204030204" pitchFamily="34" charset="0"/>
                <a:cs typeface="Calibri" panose="020F0502020204030204" pitchFamily="34" charset="0"/>
              </a:rPr>
              <a:t> or the spirit of the </a:t>
            </a:r>
            <a:r>
              <a:rPr lang="en-US" altLang="en-US" sz="2600" b="1" i="1" dirty="0">
                <a:latin typeface="Calibri" panose="020F0502020204030204" pitchFamily="34" charset="0"/>
                <a:cs typeface="Calibri" panose="020F0502020204030204" pitchFamily="34" charset="0"/>
              </a:rPr>
              <a:t>antichrist</a:t>
            </a:r>
            <a:r>
              <a:rPr lang="en-US" altLang="en-US" sz="2600" dirty="0">
                <a:latin typeface="Calibri" panose="020F0502020204030204" pitchFamily="34" charset="0"/>
                <a:cs typeface="Calibri" panose="020F0502020204030204" pitchFamily="34" charset="0"/>
              </a:rPr>
              <a:t> (i.e., the devil).</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endParaRPr kumimoji="0" lang="en-US" altLang="en-US" sz="26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4934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52199"/>
            <a:ext cx="8213902" cy="5205801"/>
          </a:xfrm>
        </p:spPr>
        <p:txBody>
          <a:bodyPr>
            <a:normAutofit fontScale="85000" lnSpcReduction="1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 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FF0000"/>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72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first applies the test with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positive</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results: you can recognize those who speak under the inspiration of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God’s Spirit </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because they acknowledge Jesus, the (divine) Christ, has come in (human) flesh.</a:t>
            </a:r>
            <a:endParaRPr kumimoji="0" lang="en-US" altLang="en-US" sz="26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13149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14992"/>
            <a:ext cx="8213902" cy="5143009"/>
          </a:xfrm>
        </p:spPr>
        <p:txBody>
          <a:bodyPr>
            <a:normAutofit fontScale="85000" lnSpcReduction="1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 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FF0000"/>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a:t>
            </a:r>
            <a:r>
              <a:rPr lang="en-US" sz="2800" b="0" i="1" u="none" strike="noStrike" baseline="0" dirty="0">
                <a:solidFill>
                  <a:srgbClr val="0000FF"/>
                </a:solidFill>
                <a:latin typeface="Cambria" panose="02040503050406030204" pitchFamily="18" charset="0"/>
                <a:ea typeface="Cambria" panose="02040503050406030204" pitchFamily="18" charset="0"/>
              </a:rPr>
              <a:t>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71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Next John applies the test with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negative</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results: those who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 not acknowledge</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Jesus, (i.e., that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Jesus has come in the flesh</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speak under the inspiration of the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spirit of the antichrist </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(i.e. the devil). </a:t>
            </a:r>
            <a:endParaRPr kumimoji="0" lang="en-US" altLang="en-US" sz="26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02519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07289"/>
            <a:ext cx="8213902" cy="4950711"/>
          </a:xfrm>
        </p:spPr>
        <p:txBody>
          <a:bodyPr>
            <a:normAutofit fontScale="850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 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a:t>
            </a:r>
            <a:r>
              <a:rPr lang="en-US" sz="2800" b="0" i="1" u="none" strike="noStrike" baseline="0" dirty="0">
                <a:solidFill>
                  <a:srgbClr val="FF0000"/>
                </a:solidFill>
                <a:latin typeface="Cambria" panose="02040503050406030204" pitchFamily="18" charset="0"/>
                <a:ea typeface="Cambria" panose="02040503050406030204" pitchFamily="18" charset="0"/>
              </a:rPr>
              <a:t>in the world </a:t>
            </a:r>
            <a:r>
              <a:rPr lang="en-US" sz="2800" b="0" i="1" u="none" strike="noStrike" baseline="0" dirty="0">
                <a:solidFill>
                  <a:srgbClr val="0000FF"/>
                </a:solidFill>
                <a:latin typeface="Cambria" panose="02040503050406030204" pitchFamily="18" charset="0"/>
                <a:ea typeface="Cambria" panose="02040503050406030204" pitchFamily="18" charset="0"/>
              </a:rPr>
              <a:t>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86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John uses the word “</a:t>
            </a:r>
            <a:r>
              <a:rPr lang="en-US" sz="2800" b="0" i="1" u="none" strike="noStrike" baseline="0" dirty="0">
                <a:solidFill>
                  <a:srgbClr val="0000FF"/>
                </a:solidFill>
                <a:latin typeface="Cambria" panose="02040503050406030204" pitchFamily="18" charset="0"/>
                <a:ea typeface="Cambria" panose="02040503050406030204" pitchFamily="18" charset="0"/>
              </a:rPr>
              <a:t>world</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here to refer to the sphere in which people (saved and unsaved) live and where both the Spirit of God and the spirit of antichrist are present and at work. </a:t>
            </a:r>
            <a:endParaRPr kumimoji="0" lang="en-US" altLang="en-US" sz="28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86054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87962"/>
            <a:ext cx="8213902" cy="4570038"/>
          </a:xfrm>
        </p:spPr>
        <p:txBody>
          <a:bodyPr>
            <a:normAutofit fontScale="850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 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a:t>
            </a:r>
            <a:r>
              <a:rPr lang="en-US" sz="2800" b="0" i="1" u="none" strike="noStrike" baseline="0" dirty="0">
                <a:solidFill>
                  <a:srgbClr val="FF0000"/>
                </a:solidFill>
                <a:latin typeface="Cambria" panose="02040503050406030204" pitchFamily="18" charset="0"/>
                <a:ea typeface="Cambria" panose="02040503050406030204" pitchFamily="18" charset="0"/>
              </a:rPr>
              <a:t>the spirit of the antichrist, which you heard was coming </a:t>
            </a:r>
            <a:r>
              <a:rPr lang="en-US" sz="2800" b="0" i="1" u="none" strike="noStrike" baseline="0" dirty="0">
                <a:solidFill>
                  <a:srgbClr val="0000FF"/>
                </a:solidFill>
                <a:latin typeface="Cambria" panose="02040503050406030204" pitchFamily="18" charset="0"/>
                <a:ea typeface="Cambria" panose="02040503050406030204" pitchFamily="18" charset="0"/>
              </a:rPr>
              <a:t>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23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a:t>
            </a:r>
            <a:r>
              <a:rPr lang="en-US" sz="2900" b="0" i="1" u="none" strike="noStrike" baseline="0" dirty="0">
                <a:solidFill>
                  <a:srgbClr val="0000FF"/>
                </a:solidFill>
                <a:latin typeface="Cambria" panose="02040503050406030204" pitchFamily="18" charset="0"/>
                <a:ea typeface="Cambria" panose="02040503050406030204" pitchFamily="18" charset="0"/>
              </a:rPr>
              <a:t>the spirit of the antichrist, which you heard was coming</a:t>
            </a:r>
            <a:r>
              <a:rPr kumimoji="0" lang="en-US" altLang="en-US" sz="2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refers to the </a:t>
            </a:r>
            <a:r>
              <a:rPr kumimoji="0" lang="en-US" altLang="en-US" sz="29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future</a:t>
            </a:r>
            <a:r>
              <a:rPr kumimoji="0" lang="en-US" altLang="en-US" sz="2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antichrist whom John talked about earlier in this letter:</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John 2:18a - </a:t>
            </a:r>
            <a:r>
              <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Children, it is the last hour, and as you have heard that antichrist </a:t>
            </a:r>
            <a:r>
              <a:rPr kumimoji="0" lang="en-US" altLang="en-US" sz="2600"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is coming</a:t>
            </a:r>
            <a:r>
              <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en-US" altLang="en-US" sz="2600" b="0" i="1" u="none" strike="noStrike" kern="1200" cap="none" spc="0" normalizeH="0" baseline="0" noProof="0" dirty="0">
              <a:ln>
                <a:noFill/>
              </a:ln>
              <a:solidFill>
                <a:srgbClr val="0000FF"/>
              </a:solidFill>
              <a:effectLst>
                <a:outerShdw dist="25400" dir="2700000" algn="tl" rotWithShape="0">
                  <a:srgbClr val="FFFFFF"/>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911452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87962"/>
            <a:ext cx="8213902" cy="4570038"/>
          </a:xfrm>
        </p:spPr>
        <p:txBody>
          <a:bodyPr>
            <a:normAutofit fontScale="850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 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a:t>
            </a:r>
            <a:r>
              <a:rPr lang="en-US" sz="2800" b="0" i="1" u="none" strike="noStrike" baseline="0" dirty="0">
                <a:solidFill>
                  <a:srgbClr val="FF0000"/>
                </a:solidFill>
                <a:latin typeface="Cambria" panose="02040503050406030204" pitchFamily="18" charset="0"/>
                <a:ea typeface="Cambria" panose="02040503050406030204" pitchFamily="18" charset="0"/>
              </a:rPr>
              <a:t>the spirit of the antichrist</a:t>
            </a:r>
            <a:r>
              <a:rPr lang="en-US" sz="2800" b="0" i="1" u="none" strike="noStrike" baseline="0" dirty="0">
                <a:solidFill>
                  <a:srgbClr val="0000FF"/>
                </a:solidFill>
                <a:latin typeface="Cambria" panose="02040503050406030204" pitchFamily="18" charset="0"/>
                <a:ea typeface="Cambria" panose="02040503050406030204" pitchFamily="18" charset="0"/>
              </a:rPr>
              <a:t>, which you heard was coming and </a:t>
            </a:r>
            <a:r>
              <a:rPr lang="en-US" sz="2800" b="0" i="1" u="none" strike="noStrike" baseline="0" dirty="0">
                <a:solidFill>
                  <a:srgbClr val="FF0000"/>
                </a:solidFill>
                <a:latin typeface="Cambria" panose="02040503050406030204" pitchFamily="18" charset="0"/>
                <a:ea typeface="Cambria" panose="02040503050406030204" pitchFamily="18" charset="0"/>
              </a:rPr>
              <a:t>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28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a:t>
            </a:r>
            <a:r>
              <a:rPr lang="en-US" sz="2800" b="0" i="1" u="none" strike="noStrike" baseline="0" dirty="0">
                <a:solidFill>
                  <a:srgbClr val="0000FF"/>
                </a:solidFill>
                <a:latin typeface="Cambria" panose="02040503050406030204" pitchFamily="18" charset="0"/>
                <a:ea typeface="Cambria" panose="02040503050406030204" pitchFamily="18" charset="0"/>
              </a:rPr>
              <a:t>the spirit of the antichrist</a:t>
            </a:r>
            <a:r>
              <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now is in the world already</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that is, the devil (who will animate the antichrist)  was already operating through “</a:t>
            </a:r>
            <a:r>
              <a:rPr lang="en-US" altLang="en-US" sz="2800" i="1" dirty="0">
                <a:solidFill>
                  <a:srgbClr val="0000FF"/>
                </a:solidFill>
                <a:latin typeface="Cambria" panose="02040503050406030204" pitchFamily="18" charset="0"/>
                <a:ea typeface="Cambria" panose="02040503050406030204" pitchFamily="18" charset="0"/>
              </a:rPr>
              <a:t>antichrist</a:t>
            </a:r>
            <a:r>
              <a:rPr lang="en-US" altLang="en-US" sz="2800" b="1" i="1" u="sng" dirty="0">
                <a:solidFill>
                  <a:srgbClr val="0000FF"/>
                </a:solidFill>
                <a:latin typeface="Cambria" panose="02040503050406030204" pitchFamily="18" charset="0"/>
                <a:ea typeface="Cambria" panose="02040503050406030204" pitchFamily="18" charset="0"/>
              </a:rPr>
              <a:t>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(such as the false teachers) who were in the world in John’s day.</a:t>
            </a:r>
          </a:p>
        </p:txBody>
      </p:sp>
    </p:spTree>
    <p:extLst>
      <p:ext uri="{BB962C8B-B14F-4D97-AF65-F5344CB8AC3E}">
        <p14:creationId xmlns:p14="http://schemas.microsoft.com/office/powerpoint/2010/main" val="1970953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099589"/>
          </a:xfrm>
        </p:spPr>
        <p:txBody>
          <a:bodyPr>
            <a:noAutofit/>
          </a:bodyPr>
          <a:lstStyle/>
          <a:p>
            <a:pPr algn="ctr"/>
            <a:r>
              <a:rPr kumimoji="0" lang="en-US" altLang="en-US" sz="32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2:29-4:6</a:t>
            </a:r>
            <a:b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Second</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a:t>
            </a:r>
            <a:r>
              <a:rPr lang="en-US" altLang="en-US" sz="3200" b="1" i="1" dirty="0">
                <a:solidFill>
                  <a:srgbClr val="FF0066"/>
                </a:solidFill>
                <a:latin typeface="Arial" panose="020B0604020202020204" pitchFamily="34" charset="0"/>
                <a:cs typeface="Arial" panose="020B0604020202020204" pitchFamily="34" charset="0"/>
              </a:rPr>
              <a:t>DIVINE SONSHIP</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54119" y="2134907"/>
            <a:ext cx="8683771" cy="4764299"/>
          </a:xfrm>
        </p:spPr>
        <p:txBody>
          <a:bodyPr>
            <a:normAutofit fontScale="925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2:29-3:10a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God is righteous therefore everyone who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“does what is </a:t>
            </a:r>
            <a:r>
              <a:rPr kumimoji="0" lang="en-US" altLang="en-US" b="1" i="1" u="none" strike="noStrike" kern="1200" cap="none" spc="0" normalizeH="0" baseline="0" noProof="0" dirty="0">
                <a:ln>
                  <a:noFill/>
                </a:ln>
                <a:solidFill>
                  <a:schemeClr val="bg1">
                    <a:lumMod val="75000"/>
                  </a:schemeClr>
                </a:solidFill>
                <a:effectLst/>
                <a:uLnTx/>
                <a:uFillTx/>
                <a:latin typeface="+mj-lt"/>
                <a:ea typeface="+mn-ea"/>
                <a:cs typeface="+mn-cs"/>
              </a:rPr>
              <a:t>right</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is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a:t>
            </a:r>
            <a:r>
              <a:rPr kumimoji="0" lang="en-US" altLang="en-US" b="1" i="1" u="none" strike="noStrike" kern="1200" cap="none" spc="0" normalizeH="0" baseline="0" noProof="0" dirty="0">
                <a:ln>
                  <a:noFill/>
                </a:ln>
                <a:solidFill>
                  <a:schemeClr val="bg1">
                    <a:lumMod val="75000"/>
                  </a:schemeClr>
                </a:solidFill>
                <a:effectLst/>
                <a:uLnTx/>
                <a:uFillTx/>
                <a:latin typeface="+mj-lt"/>
                <a:ea typeface="+mn-ea"/>
                <a:cs typeface="+mn-cs"/>
              </a:rPr>
              <a:t>born</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 of Him”</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(2:29)</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The present status and future hope of the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“children of God”</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(3:1-3)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chemeClr val="bg1">
                    <a:lumMod val="75000"/>
                  </a:schemeClr>
                </a:solidFill>
                <a:latin typeface="+mj-lt"/>
              </a:rPr>
              <a:t>Divine Sonship is utterly contrary to all sin (3:4-10a)</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3:10b-24a -</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chemeClr val="bg1">
                    <a:lumMod val="75000"/>
                  </a:schemeClr>
                </a:solidFill>
                <a:latin typeface="+mj-lt"/>
              </a:rPr>
              <a:t>Anyone who does not obey the command to “love one another” is not a child of God (3:10b-11)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Cain as the model of murder and hate - whose example is followed by the world (3:12-15)</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chemeClr val="bg1">
                    <a:lumMod val="75000"/>
                  </a:schemeClr>
                </a:solidFill>
                <a:latin typeface="+mj-lt"/>
              </a:rPr>
              <a:t>Christ as the model of love – whose example we must follow in order to have confidence in our relationship with God (3:16-24a)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3:24b-4:6 -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BELIEF</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in the Spirit’s Message</a:t>
            </a:r>
          </a:p>
        </p:txBody>
      </p:sp>
    </p:spTree>
    <p:extLst>
      <p:ext uri="{BB962C8B-B14F-4D97-AF65-F5344CB8AC3E}">
        <p14:creationId xmlns:p14="http://schemas.microsoft.com/office/powerpoint/2010/main" val="2503821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339718"/>
            <a:ext cx="8213902" cy="3518280"/>
          </a:xfrm>
        </p:spPr>
        <p:txBody>
          <a:bodyPr>
            <a:normAutofit fontScale="700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 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a:t>
            </a:r>
            <a:r>
              <a:rPr lang="en-US" sz="2800" b="0" i="1" u="none" strike="noStrike" baseline="0" dirty="0">
                <a:solidFill>
                  <a:srgbClr val="FF0000"/>
                </a:solidFill>
                <a:latin typeface="Cambria" panose="02040503050406030204" pitchFamily="18" charset="0"/>
                <a:ea typeface="Cambria" panose="02040503050406030204" pitchFamily="18" charset="0"/>
              </a:rPr>
              <a:t>the antichrist, which you </a:t>
            </a:r>
            <a:r>
              <a:rPr lang="en-US" sz="2800" b="1" i="1" u="none" strike="noStrike" baseline="0" dirty="0">
                <a:solidFill>
                  <a:srgbClr val="FF0000"/>
                </a:solidFill>
                <a:latin typeface="Cambria" panose="02040503050406030204" pitchFamily="18" charset="0"/>
                <a:ea typeface="Cambria" panose="02040503050406030204" pitchFamily="18" charset="0"/>
              </a:rPr>
              <a:t>heard</a:t>
            </a:r>
            <a:r>
              <a:rPr lang="en-US" sz="2800" b="0" i="1" u="none" strike="noStrike" baseline="0" dirty="0">
                <a:solidFill>
                  <a:srgbClr val="FF0000"/>
                </a:solidFill>
                <a:latin typeface="Cambria" panose="02040503050406030204" pitchFamily="18" charset="0"/>
                <a:ea typeface="Cambria" panose="02040503050406030204" pitchFamily="18" charset="0"/>
              </a:rPr>
              <a:t> was coming</a:t>
            </a:r>
            <a:r>
              <a:rPr lang="en-US" sz="2800" b="0" i="1" u="none" strike="noStrike" baseline="0" dirty="0">
                <a:solidFill>
                  <a:srgbClr val="0000FF"/>
                </a:solidFill>
                <a:latin typeface="Cambria" panose="02040503050406030204" pitchFamily="18" charset="0"/>
                <a:ea typeface="Cambria" panose="02040503050406030204" pitchFamily="18" charset="0"/>
              </a:rPr>
              <a:t>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333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What </a:t>
            </a:r>
            <a:r>
              <a:rPr lang="en-US" altLang="en-US" sz="2600" dirty="0">
                <a:solidFill>
                  <a:srgbClr val="000000"/>
                </a:solidFill>
                <a:latin typeface="Calibri" panose="020F0502020204030204" pitchFamily="34" charset="0"/>
                <a:cs typeface="Calibri" panose="020F0502020204030204" pitchFamily="34" charset="0"/>
              </a:rPr>
              <a:t>they “</a:t>
            </a:r>
            <a:r>
              <a:rPr lang="en-US" altLang="en-US" sz="2600" i="1" dirty="0">
                <a:solidFill>
                  <a:srgbClr val="0000FF"/>
                </a:solidFill>
                <a:latin typeface="Cambria" panose="02040503050406030204" pitchFamily="18" charset="0"/>
                <a:ea typeface="Cambria" panose="02040503050406030204" pitchFamily="18" charset="0"/>
              </a:rPr>
              <a:t>heard</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might have come from either Paul and/or John, since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both</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speak of such a coming in their writings: </a:t>
            </a:r>
          </a:p>
          <a:p>
            <a:pPr marL="342900" lvl="0" indent="-342900" algn="l" defTabSz="914400">
              <a:spcBef>
                <a:spcPts val="0"/>
              </a:spcBef>
              <a:buFont typeface="Arial" panose="020B0604020202020204" pitchFamily="34" charset="0"/>
              <a:buChar char="•"/>
              <a:defRPr/>
            </a:pPr>
            <a:r>
              <a:rPr lang="en-US" sz="2200" dirty="0">
                <a:latin typeface="Calibri" panose="020F0502020204030204" pitchFamily="34" charset="0"/>
                <a:cs typeface="Calibri" panose="020F0502020204030204" pitchFamily="34" charset="0"/>
              </a:rPr>
              <a:t>2 Thessalonians 2:3-7 – </a:t>
            </a:r>
            <a:r>
              <a:rPr lang="en-US" sz="2200" i="1" dirty="0">
                <a:solidFill>
                  <a:srgbClr val="0000FF"/>
                </a:solidFill>
                <a:latin typeface="Cambria" panose="02040503050406030204" pitchFamily="18" charset="0"/>
                <a:ea typeface="Cambria" panose="02040503050406030204" pitchFamily="18" charset="0"/>
                <a:cs typeface="Calibri" panose="020F0502020204030204" pitchFamily="34" charset="0"/>
              </a:rPr>
              <a:t>Let </a:t>
            </a:r>
            <a:r>
              <a:rPr lang="en-US" sz="2200" b="0" i="1" u="none" strike="noStrike" baseline="0" dirty="0">
                <a:solidFill>
                  <a:srgbClr val="0000FF"/>
                </a:solidFill>
                <a:latin typeface="Cambria" panose="02040503050406030204" pitchFamily="18" charset="0"/>
                <a:ea typeface="Cambria" panose="02040503050406030204" pitchFamily="18" charset="0"/>
                <a:cs typeface="Calibri" panose="020F0502020204030204" pitchFamily="34" charset="0"/>
              </a:rPr>
              <a:t>no one deceive you in any way. For that day will not come, unless the rebellion comes first, and </a:t>
            </a:r>
            <a:r>
              <a:rPr lang="en-US" sz="2200" b="1" i="1" u="none" strike="noStrike" baseline="0" dirty="0">
                <a:solidFill>
                  <a:srgbClr val="0000FF"/>
                </a:solidFill>
                <a:latin typeface="Cambria" panose="02040503050406030204" pitchFamily="18" charset="0"/>
                <a:ea typeface="Cambria" panose="02040503050406030204" pitchFamily="18" charset="0"/>
                <a:cs typeface="Calibri" panose="020F0502020204030204" pitchFamily="34" charset="0"/>
              </a:rPr>
              <a:t>the man of lawlessness </a:t>
            </a:r>
            <a:r>
              <a:rPr lang="en-US" sz="2200" b="0" i="1" u="none" strike="noStrike" baseline="0" dirty="0">
                <a:solidFill>
                  <a:srgbClr val="0000FF"/>
                </a:solidFill>
                <a:latin typeface="Cambria" panose="02040503050406030204" pitchFamily="18" charset="0"/>
                <a:ea typeface="Cambria" panose="02040503050406030204" pitchFamily="18" charset="0"/>
                <a:cs typeface="Calibri" panose="020F0502020204030204" pitchFamily="34" charset="0"/>
              </a:rPr>
              <a:t>is revealed, the son of destruction, </a:t>
            </a:r>
            <a:r>
              <a:rPr lang="en-US" sz="2200" b="0" i="1" u="none" strike="noStrike" baseline="30000" dirty="0">
                <a:solidFill>
                  <a:srgbClr val="0000FF"/>
                </a:solidFill>
                <a:latin typeface="Cambria" panose="02040503050406030204" pitchFamily="18" charset="0"/>
                <a:ea typeface="Cambria" panose="02040503050406030204" pitchFamily="18" charset="0"/>
                <a:cs typeface="Calibri" panose="020F0502020204030204" pitchFamily="34" charset="0"/>
              </a:rPr>
              <a:t>4</a:t>
            </a:r>
            <a:r>
              <a:rPr lang="en-US" sz="2200" b="0" i="1" u="none" strike="noStrike" baseline="0" dirty="0">
                <a:solidFill>
                  <a:srgbClr val="0000FF"/>
                </a:solidFill>
                <a:latin typeface="Cambria" panose="02040503050406030204" pitchFamily="18" charset="0"/>
                <a:ea typeface="Cambria" panose="02040503050406030204" pitchFamily="18" charset="0"/>
                <a:cs typeface="Calibri" panose="020F0502020204030204" pitchFamily="34" charset="0"/>
              </a:rPr>
              <a:t> who opposes and exalts himself against every so-called god or object of worship, so that he takes his seat in the temple of God, proclaiming himself to be God… </a:t>
            </a:r>
            <a:r>
              <a:rPr lang="en-US" sz="2200" b="0" i="1" u="none" strike="noStrike" baseline="30000" dirty="0">
                <a:solidFill>
                  <a:srgbClr val="0000FF"/>
                </a:solidFill>
                <a:latin typeface="Cambria" panose="02040503050406030204" pitchFamily="18" charset="0"/>
                <a:ea typeface="Cambria" panose="02040503050406030204" pitchFamily="18" charset="0"/>
                <a:cs typeface="Calibri" panose="020F0502020204030204" pitchFamily="34" charset="0"/>
              </a:rPr>
              <a:t>7</a:t>
            </a:r>
            <a:r>
              <a:rPr lang="en-US" sz="2200" b="0" i="1" u="none" strike="noStrike" baseline="0" dirty="0">
                <a:solidFill>
                  <a:srgbClr val="0000FF"/>
                </a:solidFill>
                <a:latin typeface="Cambria" panose="02040503050406030204" pitchFamily="18" charset="0"/>
                <a:ea typeface="Cambria" panose="02040503050406030204" pitchFamily="18" charset="0"/>
                <a:cs typeface="Calibri" panose="020F0502020204030204" pitchFamily="34" charset="0"/>
              </a:rPr>
              <a:t> For the mystery of lawlessness is already at work</a:t>
            </a:r>
            <a:r>
              <a:rPr lang="en-US" sz="2200" b="0" i="0" u="none" strike="noStrike" baseline="0" dirty="0">
                <a:latin typeface="Calibri" panose="020F0502020204030204" pitchFamily="34" charset="0"/>
                <a:cs typeface="Calibri" panose="020F0502020204030204" pitchFamily="34" charset="0"/>
              </a:rPr>
              <a:t>. </a:t>
            </a:r>
            <a:endParaRPr kumimoji="0" lang="en-US" altLang="en-US" sz="22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6886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441016"/>
            <a:ext cx="8213902" cy="4416984"/>
          </a:xfrm>
        </p:spPr>
        <p:txBody>
          <a:bodyPr>
            <a:normAutofit fontScale="775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 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a:t>
            </a:r>
            <a:r>
              <a:rPr lang="en-US" sz="2800" b="1" i="1" u="none" strike="noStrike" baseline="0" dirty="0">
                <a:solidFill>
                  <a:srgbClr val="FF0000"/>
                </a:solidFill>
                <a:latin typeface="Cambria" panose="02040503050406030204" pitchFamily="18" charset="0"/>
                <a:ea typeface="Cambria" panose="02040503050406030204" pitchFamily="18" charset="0"/>
              </a:rPr>
              <a:t>you</a:t>
            </a:r>
            <a:r>
              <a:rPr lang="en-US" sz="2800" b="0" i="1" u="none" strike="noStrike" baseline="0" dirty="0">
                <a:solidFill>
                  <a:srgbClr val="FF0000"/>
                </a:solidFill>
                <a:latin typeface="Cambria" panose="02040503050406030204" pitchFamily="18" charset="0"/>
                <a:ea typeface="Cambria" panose="02040503050406030204" pitchFamily="18" charset="0"/>
              </a:rPr>
              <a:t> are </a:t>
            </a:r>
            <a:r>
              <a:rPr lang="en-US" sz="2800" b="1" i="1" u="none" strike="noStrike" baseline="0" dirty="0">
                <a:solidFill>
                  <a:srgbClr val="FF0000"/>
                </a:solidFill>
                <a:latin typeface="Cambria" panose="02040503050406030204" pitchFamily="18" charset="0"/>
                <a:ea typeface="Cambria" panose="02040503050406030204" pitchFamily="18" charset="0"/>
              </a:rPr>
              <a:t>from God</a:t>
            </a:r>
            <a:r>
              <a:rPr lang="en-US" sz="2800" b="1" i="1" u="none" strike="noStrike" baseline="0" dirty="0">
                <a:solidFill>
                  <a:srgbClr val="0000FF"/>
                </a:solidFill>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a:t>
            </a:r>
            <a:r>
              <a:rPr lang="en-US" sz="2800" b="0" i="1" u="none" strike="noStrike" baseline="0" dirty="0">
                <a:solidFill>
                  <a:srgbClr val="FF0000"/>
                </a:solidFill>
                <a:latin typeface="Cambria" panose="02040503050406030204" pitchFamily="18" charset="0"/>
                <a:ea typeface="Cambria" panose="02040503050406030204" pitchFamily="18" charset="0"/>
              </a:rPr>
              <a:t>the world listens to them</a:t>
            </a:r>
            <a:r>
              <a:rPr lang="en-US" sz="2800" b="0" i="1" u="none" strike="noStrike" baseline="0" dirty="0">
                <a:solidFill>
                  <a:srgbClr val="0000FF"/>
                </a:solidFill>
                <a:latin typeface="Cambria" panose="02040503050406030204" pitchFamily="18" charset="0"/>
                <a:ea typeface="Cambria" panose="02040503050406030204" pitchFamily="18" charset="0"/>
              </a:rPr>
              <a:t>.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a:t>
            </a:r>
            <a:r>
              <a:rPr lang="en-US" sz="2800" b="0" i="1" u="none" strike="noStrike" baseline="0" dirty="0">
                <a:solidFill>
                  <a:srgbClr val="FF0000"/>
                </a:solidFill>
                <a:latin typeface="Cambria" panose="02040503050406030204" pitchFamily="18" charset="0"/>
                <a:ea typeface="Cambria" panose="02040503050406030204" pitchFamily="18" charset="0"/>
              </a:rPr>
              <a:t>Whoever </a:t>
            </a:r>
            <a:r>
              <a:rPr lang="en-US" sz="2800" b="1" i="1" u="none" strike="noStrike" baseline="0" dirty="0">
                <a:solidFill>
                  <a:srgbClr val="FF0000"/>
                </a:solidFill>
                <a:latin typeface="Cambria" panose="02040503050406030204" pitchFamily="18" charset="0"/>
                <a:ea typeface="Cambria" panose="02040503050406030204" pitchFamily="18" charset="0"/>
              </a:rPr>
              <a:t>knows God </a:t>
            </a:r>
            <a:r>
              <a:rPr lang="en-US" sz="2800" b="0" i="1" u="none" strike="noStrike" baseline="0" dirty="0">
                <a:solidFill>
                  <a:srgbClr val="FF0000"/>
                </a:solidFill>
                <a:latin typeface="Cambria" panose="02040503050406030204" pitchFamily="18" charset="0"/>
                <a:ea typeface="Cambria" panose="02040503050406030204" pitchFamily="18" charset="0"/>
              </a:rPr>
              <a:t>listens to us;</a:t>
            </a:r>
            <a:r>
              <a:rPr lang="en-US" sz="2800" b="0" i="1" u="none" strike="noStrike" baseline="0" dirty="0">
                <a:solidFill>
                  <a:srgbClr val="0000FF"/>
                </a:solidFill>
                <a:latin typeface="Cambria" panose="02040503050406030204" pitchFamily="18" charset="0"/>
                <a:ea typeface="Cambria" panose="02040503050406030204" pitchFamily="18" charset="0"/>
              </a:rPr>
              <a:t> </a:t>
            </a:r>
            <a:r>
              <a:rPr lang="en-US" sz="2800" b="0" i="1" u="none" strike="noStrike" baseline="0" dirty="0">
                <a:solidFill>
                  <a:srgbClr val="FF0000"/>
                </a:solidFill>
                <a:latin typeface="Cambria" panose="02040503050406030204" pitchFamily="18" charset="0"/>
                <a:ea typeface="Cambria" panose="02040503050406030204" pitchFamily="18" charset="0"/>
              </a:rPr>
              <a:t>whoever is </a:t>
            </a:r>
            <a:r>
              <a:rPr lang="en-US" sz="2800" b="1" i="1" u="none" strike="noStrike" baseline="0" dirty="0">
                <a:solidFill>
                  <a:srgbClr val="FF0000"/>
                </a:solidFill>
                <a:latin typeface="Cambria" panose="02040503050406030204" pitchFamily="18" charset="0"/>
                <a:ea typeface="Cambria" panose="02040503050406030204" pitchFamily="18" charset="0"/>
              </a:rPr>
              <a:t>not</a:t>
            </a:r>
            <a:r>
              <a:rPr lang="en-US" sz="2800" b="0" i="1" u="none" strike="noStrike" baseline="0" dirty="0">
                <a:solidFill>
                  <a:srgbClr val="FF0000"/>
                </a:solidFill>
                <a:latin typeface="Cambria" panose="02040503050406030204" pitchFamily="18" charset="0"/>
                <a:ea typeface="Cambria" panose="02040503050406030204" pitchFamily="18" charset="0"/>
              </a:rPr>
              <a:t> </a:t>
            </a:r>
            <a:r>
              <a:rPr lang="en-US" sz="2800" b="1" i="1" u="none" strike="noStrike" baseline="0" dirty="0">
                <a:solidFill>
                  <a:srgbClr val="FF0000"/>
                </a:solidFill>
                <a:latin typeface="Cambria" panose="02040503050406030204" pitchFamily="18" charset="0"/>
                <a:ea typeface="Cambria" panose="02040503050406030204" pitchFamily="18" charset="0"/>
              </a:rPr>
              <a:t>from God </a:t>
            </a:r>
            <a:r>
              <a:rPr lang="en-US" sz="2800" b="0" i="1" u="none" strike="noStrike" baseline="0" dirty="0">
                <a:solidFill>
                  <a:srgbClr val="FF0000"/>
                </a:solidFill>
                <a:latin typeface="Cambria" panose="02040503050406030204" pitchFamily="18" charset="0"/>
                <a:ea typeface="Cambria" panose="02040503050406030204" pitchFamily="18" charset="0"/>
              </a:rPr>
              <a:t>does </a:t>
            </a:r>
            <a:r>
              <a:rPr lang="en-US" sz="2800" b="1" i="1" u="none" strike="noStrike" baseline="0" dirty="0">
                <a:solidFill>
                  <a:srgbClr val="FF0000"/>
                </a:solidFill>
                <a:latin typeface="Cambria" panose="02040503050406030204" pitchFamily="18" charset="0"/>
                <a:ea typeface="Cambria" panose="02040503050406030204" pitchFamily="18" charset="0"/>
              </a:rPr>
              <a:t>not</a:t>
            </a:r>
            <a:r>
              <a:rPr lang="en-US" sz="2800" b="0" i="1" u="none" strike="noStrike" baseline="0" dirty="0">
                <a:solidFill>
                  <a:srgbClr val="FF0000"/>
                </a:solidFill>
                <a:latin typeface="Cambria" panose="02040503050406030204" pitchFamily="18" charset="0"/>
                <a:ea typeface="Cambria" panose="02040503050406030204" pitchFamily="18" charset="0"/>
              </a:rPr>
              <a:t> listen to us</a:t>
            </a:r>
            <a:r>
              <a:rPr lang="en-US" sz="2800" b="0" i="1" u="none" strike="noStrike" baseline="0" dirty="0">
                <a:solidFill>
                  <a:srgbClr val="0000FF"/>
                </a:solidFill>
                <a:latin typeface="Cambria" panose="02040503050406030204" pitchFamily="18" charset="0"/>
                <a:ea typeface="Cambria" panose="02040503050406030204" pitchFamily="18" charset="0"/>
              </a:rPr>
              <a:t>.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97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this section, John indicates that one of the ways a prophet can be identified spiritually, is by observing who it is that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listens</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him. Two groups of listeners are referred to in these verses:</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John’s readers who are </a:t>
            </a:r>
            <a:r>
              <a:rPr kumimoji="0" lang="en-US" alt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from</a:t>
            </a: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God (4:4) and who </a:t>
            </a:r>
            <a:r>
              <a:rPr kumimoji="0" lang="en-US" alt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know</a:t>
            </a: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God (4:6)</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a:t>
            </a:r>
            <a:r>
              <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world (4:5</a:t>
            </a: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that is, those who are </a:t>
            </a:r>
            <a:r>
              <a:rPr kumimoji="0" lang="en-US" alt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a:t>
            </a: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from God (4:6)</a:t>
            </a:r>
            <a:b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endParaRPr kumimoji="0" lang="en-US" altLang="en-US" sz="24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6566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499145"/>
            <a:ext cx="8213902" cy="5358855"/>
          </a:xfrm>
        </p:spPr>
        <p:txBody>
          <a:bodyPr>
            <a:normAutofit fontScale="85000" lnSpcReduction="1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 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a:t>
            </a:r>
            <a:r>
              <a:rPr lang="en-US" sz="2800" b="0" i="1" u="none" strike="noStrike" baseline="0" dirty="0">
                <a:solidFill>
                  <a:srgbClr val="FF0000"/>
                </a:solidFill>
                <a:latin typeface="Cambria" panose="02040503050406030204" pitchFamily="18" charset="0"/>
                <a:ea typeface="Cambria" panose="02040503050406030204" pitchFamily="18" charset="0"/>
              </a:rPr>
              <a:t>from the world</a:t>
            </a:r>
            <a:r>
              <a:rPr lang="en-US" sz="2800" b="0" i="1" u="none" strike="noStrike" baseline="0" dirty="0">
                <a:solidFill>
                  <a:srgbClr val="0000FF"/>
                </a:solidFill>
                <a:latin typeface="Cambria" panose="02040503050406030204" pitchFamily="18" charset="0"/>
                <a:ea typeface="Cambria" panose="02040503050406030204" pitchFamily="18" charset="0"/>
              </a:rPr>
              <a:t>;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a:t>
            </a:r>
            <a:r>
              <a:rPr lang="en-US" sz="2800" b="0" i="1" u="none" strike="noStrike" baseline="0" dirty="0">
                <a:solidFill>
                  <a:srgbClr val="FF0000"/>
                </a:solidFill>
                <a:latin typeface="Cambria" panose="02040503050406030204" pitchFamily="18" charset="0"/>
                <a:ea typeface="Cambria" panose="02040503050406030204" pitchFamily="18" charset="0"/>
              </a:rPr>
              <a:t>from God</a:t>
            </a:r>
            <a:r>
              <a:rPr lang="en-US" sz="2800" b="0" i="1" u="none" strike="noStrike" baseline="0" dirty="0">
                <a:solidFill>
                  <a:srgbClr val="0000FF"/>
                </a:solidFill>
                <a:latin typeface="Cambria" panose="02040503050406030204" pitchFamily="18" charset="0"/>
                <a:ea typeface="Cambria" panose="02040503050406030204" pitchFamily="18" charset="0"/>
              </a:rPr>
              <a:t>.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44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Similarly there are two groups of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speakers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Those who are from the world (4:5)</a:t>
            </a:r>
            <a:endParaRPr lang="en-US" altLang="en-US" sz="2600" dirty="0">
              <a:solidFill>
                <a:srgbClr val="000000"/>
              </a:solidFill>
              <a:latin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Those who are from God (4:6). </a:t>
            </a:r>
            <a:endParaRPr kumimoji="0" lang="en-US" altLang="en-US" sz="26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7238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87962"/>
            <a:ext cx="8213902" cy="4570038"/>
          </a:xfrm>
        </p:spPr>
        <p:txBody>
          <a:bodyPr>
            <a:normAutofit fontScale="850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a:t>
            </a:r>
            <a:r>
              <a:rPr lang="en-US" sz="2800" b="0" i="1" u="none" strike="noStrike" baseline="0" dirty="0">
                <a:solidFill>
                  <a:srgbClr val="FF0000"/>
                </a:solidFill>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FF0000"/>
                </a:solidFill>
                <a:latin typeface="Cambria" panose="02040503050406030204" pitchFamily="18" charset="0"/>
                <a:ea typeface="Cambria" panose="02040503050406030204" pitchFamily="18" charset="0"/>
              </a:rPr>
              <a:t>Little children, you </a:t>
            </a:r>
            <a:r>
              <a:rPr lang="en-US" sz="2800" b="0" i="1" u="none" strike="noStrike" baseline="0" dirty="0">
                <a:solidFill>
                  <a:srgbClr val="0000FF"/>
                </a:solidFill>
                <a:latin typeface="Cambria" panose="02040503050406030204" pitchFamily="18" charset="0"/>
                <a:ea typeface="Cambria" panose="02040503050406030204" pitchFamily="18" charset="0"/>
              </a:rPr>
              <a:t>are from God and </a:t>
            </a:r>
            <a:r>
              <a:rPr lang="en-US" sz="2800" b="0" i="1" u="none" strike="noStrike" baseline="0" dirty="0">
                <a:solidFill>
                  <a:srgbClr val="FF0000"/>
                </a:solidFill>
                <a:latin typeface="Cambria" panose="02040503050406030204" pitchFamily="18" charset="0"/>
                <a:ea typeface="Cambria" panose="02040503050406030204" pitchFamily="18" charset="0"/>
              </a:rPr>
              <a:t>have</a:t>
            </a:r>
            <a:r>
              <a:rPr lang="en-US" sz="2800" b="0" i="1" u="none" strike="noStrike" baseline="0" dirty="0">
                <a:solidFill>
                  <a:srgbClr val="0000FF"/>
                </a:solidFill>
                <a:latin typeface="Cambria" panose="02040503050406030204" pitchFamily="18" charset="0"/>
                <a:ea typeface="Cambria" panose="02040503050406030204" pitchFamily="18" charset="0"/>
              </a:rPr>
              <a:t> </a:t>
            </a:r>
            <a:r>
              <a:rPr lang="en-US" sz="2800" b="0" i="1" u="none" strike="noStrike" baseline="0" dirty="0">
                <a:solidFill>
                  <a:srgbClr val="FF0000"/>
                </a:solidFill>
                <a:latin typeface="Cambria" panose="02040503050406030204" pitchFamily="18" charset="0"/>
                <a:ea typeface="Cambria" panose="02040503050406030204" pitchFamily="18" charset="0"/>
              </a:rPr>
              <a:t>overcome them</a:t>
            </a:r>
            <a:r>
              <a:rPr lang="en-US" sz="2800" b="0" i="1" u="none" strike="noStrike" baseline="0" dirty="0">
                <a:solidFill>
                  <a:srgbClr val="0000FF"/>
                </a:solidFill>
                <a:latin typeface="Cambria" panose="02040503050406030204" pitchFamily="18" charset="0"/>
                <a:ea typeface="Cambria" panose="02040503050406030204" pitchFamily="18" charset="0"/>
              </a:rPr>
              <a:t>,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23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 when John tells his readers that  they have “</a:t>
            </a:r>
            <a:r>
              <a:rPr lang="en-US" sz="2800" b="0" i="1" u="none" strike="noStrike" baseline="0" dirty="0">
                <a:solidFill>
                  <a:srgbClr val="0000FF"/>
                </a:solidFill>
                <a:latin typeface="Cambria" panose="02040503050406030204" pitchFamily="18" charset="0"/>
                <a:ea typeface="Cambria" panose="02040503050406030204" pitchFamily="18" charset="0"/>
              </a:rPr>
              <a:t>overcome them</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what he is saying is that his readers have been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victorious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over the false teachers because they have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rejected</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false teachers’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message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altLang="en-US" sz="28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77881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87962"/>
            <a:ext cx="8213902" cy="4570038"/>
          </a:xfrm>
        </p:spPr>
        <p:txBody>
          <a:bodyPr>
            <a:normAutofit fontScale="850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a:t>
            </a:r>
            <a:r>
              <a:rPr lang="en-US" sz="2800" b="0" i="1" u="none" strike="noStrike" baseline="0" dirty="0">
                <a:solidFill>
                  <a:srgbClr val="FF0000"/>
                </a:solidFill>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a:t>
            </a:r>
            <a:r>
              <a:rPr lang="en-US" sz="2800" b="0" i="1" u="none" strike="noStrike" baseline="0" dirty="0">
                <a:solidFill>
                  <a:srgbClr val="FF0000"/>
                </a:solidFill>
                <a:latin typeface="Cambria" panose="02040503050406030204" pitchFamily="18" charset="0"/>
                <a:ea typeface="Cambria" panose="02040503050406030204" pitchFamily="18" charset="0"/>
              </a:rPr>
              <a:t>for he who is in you is greater than he who is in the world</a:t>
            </a:r>
            <a:r>
              <a:rPr lang="en-US" sz="2800" b="0" i="1" u="none" strike="noStrike" baseline="0" dirty="0">
                <a:solidFill>
                  <a:srgbClr val="0000FF"/>
                </a:solidFill>
                <a:latin typeface="Cambria" panose="02040503050406030204" pitchFamily="18" charset="0"/>
                <a:ea typeface="Cambria" panose="02040503050406030204" pitchFamily="18" charset="0"/>
              </a:rPr>
              <a:t>.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23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word “</a:t>
            </a:r>
            <a:r>
              <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for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introduces an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explanation</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of what it was that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enabled</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readers to overcome. An understanding of apostolic truth was involved (2:24), </a:t>
            </a:r>
            <a:r>
              <a:rPr lang="en-US" altLang="en-US" sz="2800" dirty="0">
                <a:solidFill>
                  <a:srgbClr val="000000"/>
                </a:solidFill>
                <a:latin typeface="Calibri" panose="020F0502020204030204" pitchFamily="34" charset="0"/>
                <a:cs typeface="Calibri" panose="020F0502020204030204" pitchFamily="34" charset="0"/>
              </a:rPr>
              <a:t>but here John explains </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their victory as the product of an indwelling enablement.</a:t>
            </a:r>
            <a:endParaRPr kumimoji="0" lang="en-US" altLang="en-US" sz="28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87351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87962"/>
            <a:ext cx="8213902" cy="4570038"/>
          </a:xfrm>
        </p:spPr>
        <p:txBody>
          <a:bodyPr>
            <a:normAutofit fontScale="850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a:t>
            </a:r>
            <a:r>
              <a:rPr lang="en-US" sz="2800" b="0" i="1" u="none" strike="noStrike" baseline="0" dirty="0">
                <a:solidFill>
                  <a:srgbClr val="FF0000"/>
                </a:solidFill>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a:t>
            </a:r>
            <a:r>
              <a:rPr lang="en-US" sz="2800" b="0" i="1" u="none" strike="noStrike" baseline="0" dirty="0">
                <a:solidFill>
                  <a:srgbClr val="FF0000"/>
                </a:solidFill>
                <a:latin typeface="Cambria" panose="02040503050406030204" pitchFamily="18" charset="0"/>
                <a:ea typeface="Cambria" panose="02040503050406030204" pitchFamily="18" charset="0"/>
              </a:rPr>
              <a:t> he who is in you is greater than he who is in the world</a:t>
            </a:r>
            <a:r>
              <a:rPr lang="en-US" sz="2800" b="0" i="1" u="none" strike="noStrike" baseline="0" dirty="0">
                <a:solidFill>
                  <a:srgbClr val="0000FF"/>
                </a:solidFill>
                <a:latin typeface="Cambria" panose="02040503050406030204" pitchFamily="18" charset="0"/>
                <a:ea typeface="Cambria" panose="02040503050406030204" pitchFamily="18" charset="0"/>
              </a:rPr>
              <a:t>.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23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en-US" sz="2800" b="0" i="1" u="none" strike="noStrike" baseline="0" dirty="0">
                <a:solidFill>
                  <a:srgbClr val="0000FF"/>
                </a:solidFill>
                <a:latin typeface="Cambria" panose="02040503050406030204" pitchFamily="18" charset="0"/>
                <a:ea typeface="Cambria" panose="02040503050406030204" pitchFamily="18" charset="0"/>
              </a:rPr>
              <a:t>he who is in you</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probably refers to the Holy Spirit:</a:t>
            </a:r>
          </a:p>
          <a:p>
            <a:pPr marL="457200" indent="-457200" algn="l" defTabSz="914400">
              <a:spcBef>
                <a:spcPts val="0"/>
              </a:spcBef>
              <a:buFont typeface="Arial" panose="020B0604020202020204" pitchFamily="34" charset="0"/>
              <a:buChar char="•"/>
              <a:defRPr/>
            </a:pPr>
            <a:r>
              <a:rPr lang="en-US" altLang="en-US" sz="2400" dirty="0">
                <a:solidFill>
                  <a:srgbClr val="000000"/>
                </a:solidFill>
                <a:latin typeface="Calibri" panose="020F0502020204030204" pitchFamily="34" charset="0"/>
                <a:cs typeface="Calibri" panose="020F0502020204030204" pitchFamily="34" charset="0"/>
              </a:rPr>
              <a:t>Earlier in the letter (2:27) the anointing (Holy Spirit) is said to indwell believers.</a:t>
            </a:r>
          </a:p>
          <a:p>
            <a:pPr marL="457200" lvl="0" indent="-457200" algn="l" defTabSz="914400">
              <a:spcBef>
                <a:spcPts val="0"/>
              </a:spcBef>
              <a:buFont typeface="Arial" panose="020B0604020202020204" pitchFamily="34" charset="0"/>
              <a:buChar char="•"/>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the immediate preceding context (verses 2 and 3), John has been contrasting </a:t>
            </a:r>
            <a:r>
              <a:rPr lang="en-US" altLang="en-US" sz="2400" dirty="0">
                <a:solidFill>
                  <a:srgbClr val="000000"/>
                </a:solidFill>
                <a:latin typeface="Calibri" panose="020F0502020204030204" pitchFamily="34" charset="0"/>
                <a:cs typeface="Calibri" panose="020F0502020204030204" pitchFamily="34" charset="0"/>
              </a:rPr>
              <a:t>the spirit of antichrist with the Spirit </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of God.</a:t>
            </a:r>
          </a:p>
        </p:txBody>
      </p:sp>
    </p:spTree>
    <p:extLst>
      <p:ext uri="{BB962C8B-B14F-4D97-AF65-F5344CB8AC3E}">
        <p14:creationId xmlns:p14="http://schemas.microsoft.com/office/powerpoint/2010/main" val="4191843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67897"/>
            <a:ext cx="8213902" cy="5190103"/>
          </a:xfrm>
        </p:spPr>
        <p:txBody>
          <a:bodyPr>
            <a:normAutofit fontScale="85000" lnSpcReduction="1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a:t>
            </a:r>
            <a:r>
              <a:rPr lang="en-US" sz="2800" b="0" i="1" u="none" strike="noStrike" baseline="0" dirty="0">
                <a:solidFill>
                  <a:srgbClr val="FF0000"/>
                </a:solidFill>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a:t>
            </a:r>
            <a:r>
              <a:rPr lang="en-US" sz="2800" b="0" i="1" u="none" strike="noStrike" baseline="0" dirty="0">
                <a:solidFill>
                  <a:srgbClr val="FF0000"/>
                </a:solidFill>
                <a:latin typeface="Cambria" panose="02040503050406030204" pitchFamily="18" charset="0"/>
                <a:ea typeface="Cambria" panose="02040503050406030204" pitchFamily="18" charset="0"/>
              </a:rPr>
              <a:t>he who is in the world</a:t>
            </a:r>
            <a:r>
              <a:rPr lang="en-US" sz="2800" b="0" i="1" u="none" strike="noStrike" baseline="0" dirty="0">
                <a:solidFill>
                  <a:srgbClr val="0000FF"/>
                </a:solidFill>
                <a:latin typeface="Cambria" panose="02040503050406030204" pitchFamily="18" charset="0"/>
                <a:ea typeface="Cambria" panose="02040503050406030204" pitchFamily="18" charset="0"/>
              </a:rPr>
              <a:t>.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66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en-US" sz="2800" b="0" i="1" u="none" strike="noStrike" baseline="0" dirty="0">
                <a:solidFill>
                  <a:srgbClr val="0000FF"/>
                </a:solidFill>
                <a:latin typeface="Cambria" panose="02040503050406030204" pitchFamily="18" charset="0"/>
                <a:ea typeface="Cambria" panose="02040503050406030204" pitchFamily="18" charset="0"/>
              </a:rPr>
              <a:t>He who is in the world</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seems to be a reference to the “</a:t>
            </a:r>
            <a:r>
              <a:rPr lang="en-US" altLang="en-US" sz="2800" i="1" dirty="0">
                <a:solidFill>
                  <a:srgbClr val="0000FF"/>
                </a:solidFill>
                <a:latin typeface="Cambria" panose="02040503050406030204" pitchFamily="18" charset="0"/>
                <a:ea typeface="Cambria" panose="02040503050406030204" pitchFamily="18" charset="0"/>
              </a:rPr>
              <a:t>spirit of the antichrist</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(i.e., the devil) who John has just said (4:3b) is “</a:t>
            </a:r>
            <a:r>
              <a:rPr lang="en-US" altLang="en-US" sz="2800" i="1" dirty="0">
                <a:solidFill>
                  <a:srgbClr val="0000FF"/>
                </a:solidFill>
                <a:latin typeface="Cambria" panose="02040503050406030204" pitchFamily="18" charset="0"/>
                <a:ea typeface="Cambria" panose="02040503050406030204" pitchFamily="18" charset="0"/>
              </a:rPr>
              <a:t>in the world</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altLang="en-US" sz="28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461104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87962"/>
            <a:ext cx="8213902" cy="4570038"/>
          </a:xfrm>
        </p:spPr>
        <p:txBody>
          <a:bodyPr>
            <a:normAutofit fontScale="850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a:t>
            </a:r>
            <a:r>
              <a:rPr lang="en-US" sz="2800" b="0" i="1" u="none" strike="noStrike" baseline="0" dirty="0">
                <a:solidFill>
                  <a:srgbClr val="FF0000"/>
                </a:solidFill>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FF0000"/>
                </a:solidFill>
                <a:latin typeface="Cambria" panose="02040503050406030204" pitchFamily="18" charset="0"/>
                <a:ea typeface="Cambria" panose="02040503050406030204" pitchFamily="18" charset="0"/>
              </a:rPr>
              <a:t>They</a:t>
            </a:r>
            <a:r>
              <a:rPr lang="en-US" sz="2800" b="0" i="1" u="none" strike="noStrike" baseline="0" dirty="0">
                <a:solidFill>
                  <a:srgbClr val="0000FF"/>
                </a:solidFill>
                <a:latin typeface="Cambria" panose="02040503050406030204" pitchFamily="18" charset="0"/>
                <a:ea typeface="Cambria" panose="02040503050406030204" pitchFamily="18" charset="0"/>
              </a:rPr>
              <a:t> </a:t>
            </a:r>
            <a:r>
              <a:rPr lang="en-US" sz="2800" b="0" i="1" u="none" strike="noStrike" baseline="0" dirty="0">
                <a:solidFill>
                  <a:srgbClr val="FF0000"/>
                </a:solidFill>
                <a:latin typeface="Cambria" panose="02040503050406030204" pitchFamily="18" charset="0"/>
                <a:ea typeface="Cambria" panose="02040503050406030204" pitchFamily="18" charset="0"/>
              </a:rPr>
              <a:t>are from the world</a:t>
            </a:r>
            <a:r>
              <a:rPr lang="en-US" sz="2800" b="0" i="1" u="none" strike="noStrike" baseline="0" dirty="0">
                <a:solidFill>
                  <a:srgbClr val="0000FF"/>
                </a:solidFill>
                <a:latin typeface="Cambria" panose="02040503050406030204" pitchFamily="18" charset="0"/>
                <a:ea typeface="Cambria" panose="02040503050406030204" pitchFamily="18" charset="0"/>
              </a:rPr>
              <a:t>;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17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latin typeface="Calibri" panose="020F0502020204030204" pitchFamily="34" charset="0"/>
                <a:cs typeface="Calibri" panose="020F0502020204030204" pitchFamily="34" charset="0"/>
              </a:rPr>
              <a:t>“</a:t>
            </a:r>
            <a:r>
              <a:rPr lang="en-US" sz="2800" b="0" i="1" u="none" strike="noStrike" baseline="0" dirty="0">
                <a:solidFill>
                  <a:srgbClr val="0000FF"/>
                </a:solidFill>
                <a:latin typeface="Cambria" panose="02040503050406030204" pitchFamily="18" charset="0"/>
                <a:ea typeface="Cambria" panose="02040503050406030204" pitchFamily="18" charset="0"/>
                <a:cs typeface="Calibri" panose="020F0502020204030204" pitchFamily="34" charset="0"/>
              </a:rPr>
              <a:t>They</a:t>
            </a:r>
            <a:r>
              <a:rPr lang="en-US" altLang="en-US" sz="2800" dirty="0">
                <a:latin typeface="Calibri" panose="020F0502020204030204" pitchFamily="34" charset="0"/>
                <a:cs typeface="Calibri" panose="020F0502020204030204" pitchFamily="34" charset="0"/>
              </a:rPr>
              <a:t>” here refers to the false teachers.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World</a:t>
            </a:r>
            <a:r>
              <a:rPr lang="en-US" altLang="en-US" sz="2800" dirty="0">
                <a:latin typeface="Calibri" panose="020F0502020204030204" pitchFamily="34" charset="0"/>
                <a:cs typeface="Calibri" panose="020F0502020204030204" pitchFamily="34" charset="0"/>
              </a:rPr>
              <a:t>” refers to the evil world system. The heretical teachers were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from the world</a:t>
            </a:r>
            <a:r>
              <a:rPr lang="en-US" altLang="en-US" sz="2800" dirty="0">
                <a:latin typeface="Calibri" panose="020F0502020204030204" pitchFamily="34" charset="0"/>
                <a:cs typeface="Calibri" panose="020F0502020204030204" pitchFamily="34" charset="0"/>
              </a:rPr>
              <a:t>” in that they “</a:t>
            </a:r>
            <a:r>
              <a:rPr lang="en-US" altLang="en-US" sz="2800" i="1" dirty="0">
                <a:latin typeface="Cambria" panose="02040503050406030204" pitchFamily="18" charset="0"/>
                <a:ea typeface="Cambria" panose="02040503050406030204" pitchFamily="18" charset="0"/>
                <a:cs typeface="Calibri" panose="020F0502020204030204" pitchFamily="34" charset="0"/>
              </a:rPr>
              <a:t>spoke its language, reflected its mentality, and followed its promptings”</a:t>
            </a:r>
            <a:r>
              <a:rPr lang="en-US" altLang="en-US" sz="2800" dirty="0">
                <a:latin typeface="Calibri" panose="020F0502020204030204" pitchFamily="34" charset="0"/>
                <a:cs typeface="Calibri" panose="020F0502020204030204" pitchFamily="34" charset="0"/>
              </a:rPr>
              <a:t>. (Burdick, p.302)</a:t>
            </a:r>
          </a:p>
        </p:txBody>
      </p:sp>
    </p:spTree>
    <p:extLst>
      <p:ext uri="{BB962C8B-B14F-4D97-AF65-F5344CB8AC3E}">
        <p14:creationId xmlns:p14="http://schemas.microsoft.com/office/powerpoint/2010/main" val="337902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67897"/>
            <a:ext cx="8213902" cy="5190103"/>
          </a:xfrm>
        </p:spPr>
        <p:txBody>
          <a:bodyPr>
            <a:normAutofit fontScale="85000" lnSpcReduction="1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a:t>
            </a:r>
            <a:r>
              <a:rPr lang="en-US" sz="2800" b="0" i="1" u="none" strike="noStrike" baseline="0" dirty="0">
                <a:solidFill>
                  <a:srgbClr val="FF0000"/>
                </a:solidFill>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a:t>
            </a:r>
            <a:r>
              <a:rPr lang="en-US" sz="2800" b="0" i="1" u="none" strike="noStrike" baseline="0" dirty="0">
                <a:solidFill>
                  <a:srgbClr val="FF0000"/>
                </a:solidFill>
                <a:latin typeface="Cambria" panose="02040503050406030204" pitchFamily="18" charset="0"/>
                <a:ea typeface="Cambria" panose="02040503050406030204" pitchFamily="18" charset="0"/>
              </a:rPr>
              <a:t>therefore they speak from the world</a:t>
            </a:r>
            <a:r>
              <a:rPr lang="en-US" sz="2800" b="0" i="1" u="none" strike="noStrike" baseline="0" dirty="0">
                <a:solidFill>
                  <a:srgbClr val="0000FF"/>
                </a:solidFill>
                <a:latin typeface="Cambria" panose="02040503050406030204" pitchFamily="18" charset="0"/>
                <a:ea typeface="Cambria" panose="02040503050406030204" pitchFamily="18" charset="0"/>
              </a:rPr>
              <a:t>,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58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latin typeface="Calibri" panose="020F0502020204030204" pitchFamily="34" charset="0"/>
                <a:cs typeface="Calibri" panose="020F0502020204030204" pitchFamily="34" charset="0"/>
              </a:rPr>
              <a:t>“</a:t>
            </a:r>
            <a:r>
              <a:rPr lang="en-US" altLang="en-US" sz="2800" i="1" dirty="0">
                <a:solidFill>
                  <a:srgbClr val="0000FF"/>
                </a:solidFill>
                <a:latin typeface="Cambria" panose="02040503050406030204" pitchFamily="18" charset="0"/>
                <a:ea typeface="Cambria" panose="02040503050406030204" pitchFamily="18" charset="0"/>
              </a:rPr>
              <a:t>Therefore</a:t>
            </a:r>
            <a:r>
              <a:rPr lang="en-US" altLang="en-US" sz="2800" dirty="0">
                <a:latin typeface="Calibri" panose="020F0502020204030204" pitchFamily="34" charset="0"/>
                <a:cs typeface="Calibri" panose="020F0502020204030204" pitchFamily="34"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speak from the world</a:t>
            </a:r>
            <a:r>
              <a:rPr lang="en-US" altLang="en-US" sz="2800" dirty="0">
                <a:latin typeface="Calibri" panose="020F0502020204030204" pitchFamily="34" charset="0"/>
                <a:cs typeface="Calibri" panose="020F0502020204030204" pitchFamily="34" charset="0"/>
              </a:rPr>
              <a:t>”, because their teaching about the person of Christ is shaped, not by the original gospel message, but by worldly categories. </a:t>
            </a:r>
          </a:p>
        </p:txBody>
      </p:sp>
    </p:spTree>
    <p:extLst>
      <p:ext uri="{BB962C8B-B14F-4D97-AF65-F5344CB8AC3E}">
        <p14:creationId xmlns:p14="http://schemas.microsoft.com/office/powerpoint/2010/main" val="21496871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67897"/>
            <a:ext cx="8213902" cy="5190103"/>
          </a:xfrm>
        </p:spPr>
        <p:txBody>
          <a:bodyPr>
            <a:normAutofit fontScale="85000" lnSpcReduction="1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a:t>
            </a:r>
            <a:r>
              <a:rPr lang="en-US" sz="2800" b="0" i="1" u="none" strike="noStrike" baseline="0" dirty="0">
                <a:solidFill>
                  <a:srgbClr val="FF0000"/>
                </a:solidFill>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a:t>
            </a:r>
            <a:r>
              <a:rPr lang="en-US" sz="2800" b="0" i="1" u="none" strike="noStrike" baseline="0" dirty="0">
                <a:solidFill>
                  <a:srgbClr val="FF0000"/>
                </a:solidFill>
                <a:latin typeface="Cambria" panose="02040503050406030204" pitchFamily="18" charset="0"/>
                <a:ea typeface="Cambria" panose="02040503050406030204" pitchFamily="18" charset="0"/>
              </a:rPr>
              <a:t>the world listens to them</a:t>
            </a:r>
            <a:r>
              <a:rPr lang="en-US" sz="2800" b="0" i="1" u="none" strike="noStrike" baseline="0" dirty="0">
                <a:solidFill>
                  <a:srgbClr val="0000FF"/>
                </a:solidFill>
                <a:latin typeface="Cambria" panose="02040503050406030204" pitchFamily="18" charset="0"/>
                <a:ea typeface="Cambria" panose="02040503050406030204" pitchFamily="18" charset="0"/>
              </a:rPr>
              <a:t>.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58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latin typeface="Calibri" panose="020F0502020204030204" pitchFamily="34" charset="0"/>
                <a:cs typeface="Calibri" panose="020F0502020204030204" pitchFamily="34" charset="0"/>
              </a:rPr>
              <a:t>The “</a:t>
            </a:r>
            <a:r>
              <a:rPr lang="en-US" sz="2800" b="0" i="1" u="none" strike="noStrike" baseline="0" dirty="0">
                <a:solidFill>
                  <a:srgbClr val="0000FF"/>
                </a:solidFill>
                <a:latin typeface="Cambria" panose="02040503050406030204" pitchFamily="18" charset="0"/>
                <a:ea typeface="Cambria" panose="02040503050406030204" pitchFamily="18" charset="0"/>
              </a:rPr>
              <a:t>world listens to them</a:t>
            </a:r>
            <a:r>
              <a:rPr lang="en-US" altLang="en-US" sz="2800" dirty="0">
                <a:latin typeface="Calibri" panose="020F0502020204030204" pitchFamily="34" charset="0"/>
                <a:cs typeface="Calibri" panose="020F0502020204030204" pitchFamily="34" charset="0"/>
              </a:rPr>
              <a:t>”, because their teaching is shaped by worldly categories and is therefore acceptable to those of the world.</a:t>
            </a:r>
          </a:p>
        </p:txBody>
      </p:sp>
    </p:spTree>
    <p:extLst>
      <p:ext uri="{BB962C8B-B14F-4D97-AF65-F5344CB8AC3E}">
        <p14:creationId xmlns:p14="http://schemas.microsoft.com/office/powerpoint/2010/main" val="3014725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1036057"/>
          </a:xfrm>
        </p:spPr>
        <p:txBody>
          <a:bodyPr/>
          <a:lstStyle/>
          <a:p>
            <a:r>
              <a:rPr lang="en-US" altLang="en-US" sz="3200" b="1" dirty="0"/>
              <a:t>1 John 3:24b-4:6</a:t>
            </a:r>
            <a:br>
              <a:rPr lang="en-US" altLang="en-US" sz="6000" b="1" dirty="0">
                <a:latin typeface="Calibri" panose="020F0502020204030204" pitchFamily="34" charset="0"/>
                <a:cs typeface="Calibri" panose="020F0502020204030204" pitchFamily="34" charset="0"/>
              </a:rPr>
            </a:br>
            <a:r>
              <a:rPr lang="en-US" altLang="en-US" sz="2800" dirty="0"/>
              <a:t>Divine Sonship Tested by Belief in the Spirit’s Message</a:t>
            </a:r>
            <a:endParaRPr lang="en-US" altLang="en-US" sz="60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15994" y="1036058"/>
            <a:ext cx="8213902" cy="5821941"/>
          </a:xfrm>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 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By this we know the Spirit of truth and the spirit of error.</a:t>
            </a:r>
            <a:endParaRPr lang="en-US" sz="4400"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8050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67897"/>
            <a:ext cx="8213902" cy="5190103"/>
          </a:xfrm>
        </p:spPr>
        <p:txBody>
          <a:bodyPr>
            <a:normAutofit fontScale="85000" lnSpcReduction="1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a:t>
            </a:r>
            <a:r>
              <a:rPr lang="en-US" sz="2800" b="0" i="1" u="none" strike="noStrike" baseline="0" dirty="0">
                <a:solidFill>
                  <a:srgbClr val="FF0000"/>
                </a:solidFill>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FF0000"/>
                </a:solidFill>
                <a:latin typeface="Cambria" panose="02040503050406030204" pitchFamily="18" charset="0"/>
                <a:ea typeface="Cambria" panose="02040503050406030204" pitchFamily="18" charset="0"/>
              </a:rPr>
              <a:t>We</a:t>
            </a:r>
            <a:r>
              <a:rPr lang="en-US" sz="2800" b="0" i="1" u="none" strike="noStrike" baseline="0" dirty="0">
                <a:solidFill>
                  <a:srgbClr val="0000FF"/>
                </a:solidFill>
                <a:latin typeface="Cambria" panose="02040503050406030204" pitchFamily="18" charset="0"/>
                <a:ea typeface="Cambria" panose="02040503050406030204" pitchFamily="18" charset="0"/>
              </a:rPr>
              <a:t> are from God. Whoever knows God listens to us;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58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t>Although it may be broader than this, “</a:t>
            </a:r>
            <a:r>
              <a:rPr lang="en-US" sz="2800" b="0" i="1" u="none" strike="noStrike" baseline="0" dirty="0">
                <a:solidFill>
                  <a:srgbClr val="0000FF"/>
                </a:solidFill>
                <a:latin typeface="Cambria" panose="02040503050406030204" pitchFamily="18" charset="0"/>
                <a:ea typeface="Cambria" panose="02040503050406030204" pitchFamily="18" charset="0"/>
              </a:rPr>
              <a:t>we</a:t>
            </a:r>
            <a:r>
              <a:rPr lang="en-US" altLang="en-US" sz="2800" dirty="0"/>
              <a:t>,” here, is probably a reference to John and the other apostles (cf. 1 John 1:1-4).</a:t>
            </a:r>
            <a:endParaRPr lang="en-US"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5027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66304"/>
            <a:ext cx="8213902" cy="4691696"/>
          </a:xfrm>
        </p:spPr>
        <p:txBody>
          <a:bodyPr>
            <a:normAutofit fontScale="850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a:t>
            </a:r>
            <a:r>
              <a:rPr lang="en-US" sz="2800" b="0" i="1" u="none" strike="noStrike" baseline="0" dirty="0">
                <a:solidFill>
                  <a:srgbClr val="FF0000"/>
                </a:solidFill>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FF0000"/>
                </a:solidFill>
                <a:latin typeface="Cambria" panose="02040503050406030204" pitchFamily="18" charset="0"/>
                <a:ea typeface="Cambria" panose="02040503050406030204" pitchFamily="18" charset="0"/>
              </a:rPr>
              <a:t>We are from God. Whoever knows God listens to us</a:t>
            </a:r>
            <a:r>
              <a:rPr lang="en-US" sz="2800" b="0" i="1" u="none" strike="noStrike" baseline="0" dirty="0">
                <a:solidFill>
                  <a:srgbClr val="0000FF"/>
                </a:solidFill>
                <a:latin typeface="Cambria" panose="02040503050406030204" pitchFamily="18" charset="0"/>
                <a:ea typeface="Cambria" panose="02040503050406030204" pitchFamily="18" charset="0"/>
              </a:rPr>
              <a:t>; whoever is not from God does not listen to us.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84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latin typeface="Calibri" panose="020F0502020204030204" pitchFamily="34" charset="0"/>
                <a:cs typeface="Calibri" panose="020F0502020204030204" pitchFamily="34" charset="0"/>
              </a:rPr>
              <a:t>The person who “</a:t>
            </a:r>
            <a:r>
              <a:rPr lang="en-US" sz="2800" b="0" i="1" u="none" strike="noStrike" baseline="0" dirty="0">
                <a:solidFill>
                  <a:srgbClr val="0000FF"/>
                </a:solidFill>
                <a:latin typeface="Cambria" panose="02040503050406030204" pitchFamily="18" charset="0"/>
                <a:ea typeface="Cambria" panose="02040503050406030204" pitchFamily="18" charset="0"/>
              </a:rPr>
              <a:t>knows God </a:t>
            </a:r>
            <a:r>
              <a:rPr lang="en-US" altLang="en-US" sz="2800" dirty="0">
                <a:latin typeface="Calibri" panose="020F0502020204030204" pitchFamily="34" charset="0"/>
                <a:cs typeface="Calibri" panose="020F0502020204030204" pitchFamily="34" charset="0"/>
              </a:rPr>
              <a:t>” will invariably listen to the apostolic message. He finds an affinity with it and is therefore drawn to it. “</a:t>
            </a:r>
            <a:r>
              <a:rPr lang="en-US" altLang="en-US" sz="2800" i="1" dirty="0">
                <a:latin typeface="Cambria" panose="02040503050406030204" pitchFamily="18" charset="0"/>
                <a:ea typeface="Cambria" panose="02040503050406030204" pitchFamily="18" charset="0"/>
                <a:cs typeface="Calibri" panose="020F0502020204030204" pitchFamily="34" charset="0"/>
              </a:rPr>
              <a:t>Like associates with like</a:t>
            </a:r>
            <a:r>
              <a:rPr lang="en-US" altLang="en-US" sz="2800" dirty="0">
                <a:latin typeface="Calibri" panose="020F0502020204030204" pitchFamily="34" charset="0"/>
                <a:cs typeface="Calibri" panose="020F0502020204030204" pitchFamily="34" charset="0"/>
              </a:rPr>
              <a:t>”. (Burdick, p.304)</a:t>
            </a:r>
          </a:p>
        </p:txBody>
      </p:sp>
    </p:spTree>
    <p:extLst>
      <p:ext uri="{BB962C8B-B14F-4D97-AF65-F5344CB8AC3E}">
        <p14:creationId xmlns:p14="http://schemas.microsoft.com/office/powerpoint/2010/main" val="2665297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523430"/>
            <a:ext cx="8213902" cy="4334570"/>
          </a:xfrm>
        </p:spPr>
        <p:txBody>
          <a:bodyPr>
            <a:normAutofit fontScale="775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a:t>
            </a:r>
            <a:r>
              <a:rPr lang="en-US" sz="2800" b="0" i="1" u="none" strike="noStrike" baseline="0" dirty="0">
                <a:solidFill>
                  <a:srgbClr val="FF0000"/>
                </a:solidFill>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a:t>
            </a:r>
            <a:r>
              <a:rPr lang="en-US" sz="2800" b="0" i="1" u="none" strike="noStrike" baseline="0" dirty="0">
                <a:solidFill>
                  <a:srgbClr val="FF0000"/>
                </a:solidFill>
                <a:latin typeface="Cambria" panose="02040503050406030204" pitchFamily="18" charset="0"/>
                <a:ea typeface="Cambria" panose="02040503050406030204" pitchFamily="18" charset="0"/>
              </a:rPr>
              <a:t>whoever is not from God does not listen to us</a:t>
            </a:r>
            <a:r>
              <a:rPr lang="en-US" sz="2800" b="0" i="1" u="none" strike="noStrike" baseline="0" dirty="0">
                <a:solidFill>
                  <a:srgbClr val="0000FF"/>
                </a:solidFill>
                <a:latin typeface="Cambria" panose="02040503050406030204" pitchFamily="18" charset="0"/>
                <a:ea typeface="Cambria" panose="02040503050406030204" pitchFamily="18" charset="0"/>
              </a:rPr>
              <a:t>. By this we know the Spirit of truth and the spirit of error.</a:t>
            </a:r>
            <a:r>
              <a:rPr lang="en-US" sz="2800" i="1" dirty="0">
                <a:solidFill>
                  <a:srgbClr val="0000FF"/>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52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600" dirty="0">
                <a:latin typeface="Calibri" panose="020F0502020204030204" pitchFamily="34" charset="0"/>
                <a:cs typeface="Calibri" panose="020F0502020204030204" pitchFamily="34" charset="0"/>
              </a:rPr>
              <a:t>John’s readers must not be surprised if they can’t get a hearing for the original gospel from the false teachers, or from others who are not from God. A persistent acceptance of the gospel proclaimed by the John and his readers marks those who are from God, and a persistent rejection of the gospel marks those who are not from God. </a:t>
            </a:r>
          </a:p>
        </p:txBody>
      </p:sp>
    </p:spTree>
    <p:extLst>
      <p:ext uri="{BB962C8B-B14F-4D97-AF65-F5344CB8AC3E}">
        <p14:creationId xmlns:p14="http://schemas.microsoft.com/office/powerpoint/2010/main" val="1845521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30984"/>
            <a:ext cx="8213902" cy="4727016"/>
          </a:xfrm>
        </p:spPr>
        <p:txBody>
          <a:bodyPr>
            <a:normAutofit fontScale="85000" lnSpcReduction="20000"/>
          </a:bodyPr>
          <a:lstStyle/>
          <a:p>
            <a:pPr algn="l"/>
            <a:r>
              <a:rPr lang="en-US" sz="2800" i="1" baseline="30000" dirty="0">
                <a:latin typeface="Cambria" panose="02040503050406030204" pitchFamily="18" charset="0"/>
                <a:ea typeface="Cambria" panose="02040503050406030204" pitchFamily="18" charset="0"/>
              </a:rPr>
              <a:t>3:24b</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by this we know that he abides in us, by the Spirit whom he has given us. </a:t>
            </a:r>
            <a:r>
              <a:rPr lang="en-US" sz="2800" i="1" baseline="30000" dirty="0">
                <a:latin typeface="Cambria" panose="02040503050406030204" pitchFamily="18" charset="0"/>
                <a:ea typeface="Cambria" panose="02040503050406030204" pitchFamily="18" charset="0"/>
              </a:rPr>
              <a:t>4:1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a:t>
            </a:r>
            <a:r>
              <a:rPr lang="en-US" sz="2800" b="0" i="1" u="none" strike="noStrike" baseline="0" dirty="0">
                <a:solidFill>
                  <a:srgbClr val="FF0000"/>
                </a:solidFill>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false prophets have gone out into the world.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They are from the world; therefore they speak from the world, and the world listens to them. </a:t>
            </a:r>
            <a:r>
              <a:rPr lang="en-US" sz="2800" b="0" i="1" u="none" strike="noStrike" baseline="30000" dirty="0">
                <a:latin typeface="Cambria" panose="02040503050406030204" pitchFamily="18" charset="0"/>
                <a:ea typeface="Cambria" panose="02040503050406030204" pitchFamily="18" charset="0"/>
              </a:rPr>
              <a:t>6</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We are from God. Whoever knows God listens to us; whoever is not from God does not listen to us. </a:t>
            </a:r>
            <a:r>
              <a:rPr lang="en-US" sz="2800" b="0" i="1" u="none" strike="noStrike" baseline="0" dirty="0">
                <a:solidFill>
                  <a:srgbClr val="FF0000"/>
                </a:solidFill>
                <a:latin typeface="Cambria" panose="02040503050406030204" pitchFamily="18" charset="0"/>
                <a:ea typeface="Cambria" panose="02040503050406030204" pitchFamily="18" charset="0"/>
              </a:rPr>
              <a:t>By this we know the Spirit of truth and the spirit of error.</a:t>
            </a:r>
            <a:r>
              <a:rPr lang="en-US" sz="2800" i="1" dirty="0">
                <a:solidFill>
                  <a:srgbClr val="FF0000"/>
                </a:solidFill>
                <a:latin typeface="Cambria" panose="02040503050406030204" pitchFamily="18" charset="0"/>
                <a:ea typeface="Cambria" panose="02040503050406030204" pitchFamily="18" charset="0"/>
              </a:rPr>
              <a:t>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091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600" dirty="0">
                <a:latin typeface="Calibri" panose="020F0502020204030204" pitchFamily="34" charset="0"/>
                <a:cs typeface="Calibri" panose="020F0502020204030204" pitchFamily="34" charset="0"/>
              </a:rPr>
              <a:t>Discernment of the spirits of truth and error is arrived at by observing who listens to the person’s message. If the people of God are listening sympathetically, the message and speaker are from God; if the world is listening to it, the speaker and message are not from God but from the world. </a:t>
            </a:r>
          </a:p>
        </p:txBody>
      </p:sp>
    </p:spTree>
    <p:extLst>
      <p:ext uri="{BB962C8B-B14F-4D97-AF65-F5344CB8AC3E}">
        <p14:creationId xmlns:p14="http://schemas.microsoft.com/office/powerpoint/2010/main" val="3770756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3394" name="Rectangle 2">
            <a:extLst>
              <a:ext uri="{FF2B5EF4-FFF2-40B4-BE49-F238E27FC236}">
                <a16:creationId xmlns:a16="http://schemas.microsoft.com/office/drawing/2014/main" id="{44C0B360-B183-4547-B1F6-4D1E057470B8}"/>
              </a:ext>
            </a:extLst>
          </p:cNvPr>
          <p:cNvSpPr>
            <a:spLocks noGrp="1" noRot="1" noChangeArrowheads="1"/>
          </p:cNvSpPr>
          <p:nvPr>
            <p:ph type="title"/>
          </p:nvPr>
        </p:nvSpPr>
        <p:spPr/>
        <p:txBody>
          <a:bodyPr/>
          <a:lstStyle/>
          <a:p>
            <a:pPr eaLnBrk="1" hangingPunct="1">
              <a:defRPr/>
            </a:pPr>
            <a:r>
              <a:rPr lang="en-US" altLang="en-US" sz="2400" dirty="0"/>
              <a:t>Paraphrastic Commentary</a:t>
            </a:r>
            <a:br>
              <a:rPr lang="en-US" altLang="en-US" sz="2400" dirty="0"/>
            </a:br>
            <a:r>
              <a:rPr lang="en-US" altLang="en-US" sz="2400" dirty="0"/>
              <a:t>on 1 John 3:24b-4:6</a:t>
            </a:r>
            <a:br>
              <a:rPr lang="en-US" altLang="en-US" sz="2400" dirty="0"/>
            </a:br>
            <a:r>
              <a:rPr lang="en-US" altLang="en-US" sz="2400" dirty="0"/>
              <a:t>by Donald W. Burdick</a:t>
            </a:r>
          </a:p>
        </p:txBody>
      </p:sp>
      <p:sp>
        <p:nvSpPr>
          <p:cNvPr id="1083395" name="Rectangle 3">
            <a:extLst>
              <a:ext uri="{FF2B5EF4-FFF2-40B4-BE49-F238E27FC236}">
                <a16:creationId xmlns:a16="http://schemas.microsoft.com/office/drawing/2014/main" id="{791B5C9C-D9F6-4E78-805A-CF74D695ADE8}"/>
              </a:ext>
            </a:extLst>
          </p:cNvPr>
          <p:cNvSpPr>
            <a:spLocks noGrp="1" noRot="1" noChangeArrowheads="1"/>
          </p:cNvSpPr>
          <p:nvPr>
            <p:ph type="body" idx="1"/>
          </p:nvPr>
        </p:nvSpPr>
        <p:spPr>
          <a:xfrm>
            <a:off x="301625" y="1600200"/>
            <a:ext cx="8540750" cy="1066800"/>
          </a:xfrm>
        </p:spPr>
        <p:txBody>
          <a:bodyPr/>
          <a:lstStyle/>
          <a:p>
            <a:pPr eaLnBrk="1" hangingPunct="1">
              <a:lnSpc>
                <a:spcPct val="80000"/>
              </a:lnSpc>
              <a:defRPr/>
            </a:pPr>
            <a:r>
              <a:rPr lang="en-US" altLang="en-US" sz="2400"/>
              <a:t>(24b) It is by means of this habitual obedience that we can ascertain that God is dwelling in us, and this assurance comes from the Holy Spirit whom God has given to us.</a:t>
            </a:r>
          </a:p>
          <a:p>
            <a:pPr eaLnBrk="1" hangingPunct="1">
              <a:lnSpc>
                <a:spcPct val="80000"/>
              </a:lnSpc>
              <a:defRPr/>
            </a:pPr>
            <a:endParaRPr lang="en-US" altLang="en-US" sz="2400"/>
          </a:p>
        </p:txBody>
      </p:sp>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6466" name="Rectangle 2">
            <a:extLst>
              <a:ext uri="{FF2B5EF4-FFF2-40B4-BE49-F238E27FC236}">
                <a16:creationId xmlns:a16="http://schemas.microsoft.com/office/drawing/2014/main" id="{145B572C-7226-4124-8081-95053E321047}"/>
              </a:ext>
            </a:extLst>
          </p:cNvPr>
          <p:cNvSpPr>
            <a:spLocks noGrp="1" noRot="1" noChangeArrowheads="1"/>
          </p:cNvSpPr>
          <p:nvPr>
            <p:ph type="title"/>
          </p:nvPr>
        </p:nvSpPr>
        <p:spPr/>
        <p:txBody>
          <a:bodyPr/>
          <a:lstStyle/>
          <a:p>
            <a:pPr eaLnBrk="1" hangingPunct="1">
              <a:defRPr/>
            </a:pPr>
            <a:r>
              <a:rPr lang="en-US" altLang="en-US" sz="2400"/>
              <a:t>Paraphrastic Commentary</a:t>
            </a:r>
            <a:br>
              <a:rPr lang="en-US" altLang="en-US" sz="2400"/>
            </a:br>
            <a:r>
              <a:rPr lang="en-US" altLang="en-US" sz="2400"/>
              <a:t>on 1 John 3:24b-4:6</a:t>
            </a:r>
            <a:br>
              <a:rPr lang="en-US" altLang="en-US" sz="2400"/>
            </a:br>
            <a:r>
              <a:rPr lang="en-US" altLang="en-US" sz="2400"/>
              <a:t>by Donald W. Burdick</a:t>
            </a:r>
          </a:p>
        </p:txBody>
      </p:sp>
      <p:sp>
        <p:nvSpPr>
          <p:cNvPr id="1086467" name="Rectangle 3">
            <a:extLst>
              <a:ext uri="{FF2B5EF4-FFF2-40B4-BE49-F238E27FC236}">
                <a16:creationId xmlns:a16="http://schemas.microsoft.com/office/drawing/2014/main" id="{F1DA6E35-78A8-4C9B-ACE5-0D02EEE8106B}"/>
              </a:ext>
            </a:extLst>
          </p:cNvPr>
          <p:cNvSpPr>
            <a:spLocks noGrp="1" noRot="1" noChangeArrowheads="1"/>
          </p:cNvSpPr>
          <p:nvPr>
            <p:ph type="body" idx="1"/>
          </p:nvPr>
        </p:nvSpPr>
        <p:spPr>
          <a:xfrm>
            <a:off x="301625" y="1600200"/>
            <a:ext cx="8540750" cy="5257800"/>
          </a:xfrm>
        </p:spPr>
        <p:txBody>
          <a:bodyPr/>
          <a:lstStyle/>
          <a:p>
            <a:pPr eaLnBrk="1" hangingPunct="1">
              <a:lnSpc>
                <a:spcPct val="80000"/>
              </a:lnSpc>
              <a:defRPr/>
            </a:pPr>
            <a:r>
              <a:rPr lang="en-US" altLang="en-US" sz="2400" dirty="0"/>
              <a:t>(1) Dear friends, stop listening gullibly to every prophet who comes along. Instead, make it a practice to put these supernaturally inspired speakers to an objective test to see if what they are and what they say comes from God. You must exercise caution because in the world there are many teachers who are inspired by that great deceiver, the devil. (2) This is how you can recognize when a person is speaking under the inspiration of the Spirit of God. Any prophet who comes from God will solemnly and publicly be affirming his belief in Jesus Christ, God's Son who has taken up His residence in a human body of flesh and bones. (3) But no prophet who refuses to make such a solemn and open confession of the incarnate Christ has his origin in God. He is inspired by the same spirit who will inspire and empower that wicked end-time enemy of God, the antichrist. You have heard that this spirit is going to come. Indeed it is already here. </a:t>
            </a:r>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42" name="Rectangle 2">
            <a:extLst>
              <a:ext uri="{FF2B5EF4-FFF2-40B4-BE49-F238E27FC236}">
                <a16:creationId xmlns:a16="http://schemas.microsoft.com/office/drawing/2014/main" id="{8C9EEDA0-C06C-4B07-AA8E-C0ED8694460F}"/>
              </a:ext>
            </a:extLst>
          </p:cNvPr>
          <p:cNvSpPr>
            <a:spLocks noGrp="1" noRot="1" noChangeArrowheads="1"/>
          </p:cNvSpPr>
          <p:nvPr>
            <p:ph type="title"/>
          </p:nvPr>
        </p:nvSpPr>
        <p:spPr/>
        <p:txBody>
          <a:bodyPr/>
          <a:lstStyle/>
          <a:p>
            <a:pPr eaLnBrk="1" hangingPunct="1">
              <a:defRPr/>
            </a:pPr>
            <a:r>
              <a:rPr lang="en-US" altLang="en-US" sz="2400"/>
              <a:t>Paraphrastic Commentary</a:t>
            </a:r>
            <a:br>
              <a:rPr lang="en-US" altLang="en-US" sz="2400"/>
            </a:br>
            <a:r>
              <a:rPr lang="en-US" altLang="en-US" sz="2400"/>
              <a:t>on 1 John 3:24b-4:6</a:t>
            </a:r>
            <a:br>
              <a:rPr lang="en-US" altLang="en-US" sz="2400"/>
            </a:br>
            <a:r>
              <a:rPr lang="en-US" altLang="en-US" sz="2400"/>
              <a:t>by Donald W. Burdick</a:t>
            </a:r>
          </a:p>
        </p:txBody>
      </p:sp>
      <p:sp>
        <p:nvSpPr>
          <p:cNvPr id="1085443" name="Rectangle 3">
            <a:extLst>
              <a:ext uri="{FF2B5EF4-FFF2-40B4-BE49-F238E27FC236}">
                <a16:creationId xmlns:a16="http://schemas.microsoft.com/office/drawing/2014/main" id="{BA22076E-FFE3-4C9A-92A1-439281976B1E}"/>
              </a:ext>
            </a:extLst>
          </p:cNvPr>
          <p:cNvSpPr>
            <a:spLocks noGrp="1" noRot="1" noChangeArrowheads="1"/>
          </p:cNvSpPr>
          <p:nvPr>
            <p:ph type="body" idx="1"/>
          </p:nvPr>
        </p:nvSpPr>
        <p:spPr>
          <a:xfrm>
            <a:off x="301625" y="1600200"/>
            <a:ext cx="8540750" cy="5257800"/>
          </a:xfrm>
        </p:spPr>
        <p:txBody>
          <a:bodyPr/>
          <a:lstStyle/>
          <a:p>
            <a:pPr eaLnBrk="1" hangingPunct="1">
              <a:lnSpc>
                <a:spcPct val="80000"/>
              </a:lnSpc>
              <a:defRPr/>
            </a:pPr>
            <a:r>
              <a:rPr lang="en-US" altLang="en-US" sz="2400"/>
              <a:t>(4) As for you, you are born of God, dear children, and you have been victorious over the attempts of the false prophets to win you over to Gnosticism. Your victory was possible because the Holy Spirit who indwells you is more powerful than the spirit of antichrist who is now present in this evil world. (5) These false prophets, on the one hand, have their origin in, and derive their characteristics from, the wicked pagan world. As a result, what they have to say comes from that pagan world, and so the people of the world are always ready to listen sympathetically to them. (6) On the other hand, we of the apostolic circle derive our being and message from God. Consequently; anyone who knows God personally listens sympathetically to us. This is how we can recognize the Spirit who is characterized by truth and the spirit who is characterized by deceit. </a:t>
            </a:r>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459314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altLang="en-US" dirty="0"/>
              <a:t>Do you think there is a need in our day for the message we heard from John in this text? Can you give an example of something you’ve seen that fits in this category?</a:t>
            </a:r>
          </a:p>
          <a:p>
            <a:r>
              <a:rPr lang="en-US" altLang="en-US" dirty="0"/>
              <a:t>There are many in our day who genuinely believe that sometimes our inner feelings or impressions are promptings from the Holy Spirit designed to give us guidance in our decision making. Do you think God sometimes intends to guide us through such things?</a:t>
            </a:r>
          </a:p>
          <a:p>
            <a:r>
              <a:rPr lang="en-US" altLang="en-US" dirty="0"/>
              <a:t>Is there a danger in assuming that inner feelings or impressions that we may have come from the Spirit of God? If so, how can we safeguard ourselves against being </a:t>
            </a:r>
            <a:r>
              <a:rPr lang="en-US" altLang="en-US" b="1" i="1" dirty="0"/>
              <a:t>mislead</a:t>
            </a:r>
            <a:r>
              <a:rPr lang="en-US" altLang="en-US" dirty="0"/>
              <a:t> by such things?</a:t>
            </a:r>
          </a:p>
          <a:p>
            <a:r>
              <a:rPr lang="en-US" altLang="en-US" dirty="0"/>
              <a:t>John held out the apostle’s teaching as the only reliable guide in his day. Where do we find the apostles teaching in our day?</a:t>
            </a:r>
          </a:p>
          <a:p>
            <a:endParaRPr lang="en-US" dirty="0"/>
          </a:p>
          <a:p>
            <a:endParaRPr lang="en-US" dirty="0"/>
          </a:p>
        </p:txBody>
      </p:sp>
    </p:spTree>
    <p:extLst>
      <p:ext uri="{BB962C8B-B14F-4D97-AF65-F5344CB8AC3E}">
        <p14:creationId xmlns:p14="http://schemas.microsoft.com/office/powerpoint/2010/main" val="434530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A6B6E-4985-421F-87E4-C2C4966C4069}"/>
              </a:ext>
            </a:extLst>
          </p:cNvPr>
          <p:cNvSpPr>
            <a:spLocks noGrp="1"/>
          </p:cNvSpPr>
          <p:nvPr>
            <p:ph type="ctrTitle"/>
          </p:nvPr>
        </p:nvSpPr>
        <p:spPr>
          <a:xfrm>
            <a:off x="168753" y="0"/>
            <a:ext cx="8881060" cy="4878108"/>
          </a:xfrm>
        </p:spPr>
        <p:txBody>
          <a:bodyPr anchor="ctr">
            <a:normAutofit/>
          </a:bodyPr>
          <a:lstStyle/>
          <a:p>
            <a:r>
              <a:rPr kumimoji="0" lang="en-US" altLang="en-US" sz="89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1 John 3:24b-4:6</a:t>
            </a:r>
            <a:br>
              <a:rPr kumimoji="0" lang="en-US" altLang="en-US" sz="54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Divine Sonship Tested by Belief in the Spirit’s Message</a:t>
            </a:r>
            <a:endParaRPr lang="en-US" sz="6000" b="1" dirty="0">
              <a:effectLst>
                <a:outerShdw blurRad="63500" dist="38100" dir="2700000" algn="tl">
                  <a:schemeClr val="tx1"/>
                </a:outerShdw>
              </a:effectLst>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3AF1306-11ED-4358-B720-7D917F082B6E}"/>
              </a:ext>
            </a:extLst>
          </p:cNvPr>
          <p:cNvSpPr>
            <a:spLocks noGrp="1"/>
          </p:cNvSpPr>
          <p:nvPr>
            <p:ph type="subTitle" idx="1"/>
          </p:nvPr>
        </p:nvSpPr>
        <p:spPr>
          <a:xfrm>
            <a:off x="463087" y="5345118"/>
            <a:ext cx="8217826" cy="952991"/>
          </a:xfrm>
        </p:spPr>
        <p:txBody>
          <a:bodyPr anchor="ctr">
            <a:noAutofit/>
          </a:bodyPr>
          <a:lstStyle/>
          <a:p>
            <a:r>
              <a:rPr kumimoji="0" lang="en-US" altLang="en-US" sz="9600" b="1" i="0" u="none" strike="noStrike" kern="1200" cap="none" spc="0" normalizeH="0" baseline="30000" noProof="0" dirty="0">
                <a:ln>
                  <a:noFill/>
                </a:ln>
                <a:solidFill>
                  <a:srgbClr val="FFFFFF"/>
                </a:solidFill>
                <a:effectLst>
                  <a:outerShdw blurRad="63500" dist="38100" dir="2700000" algn="tl">
                    <a:srgbClr val="000000"/>
                  </a:outerShdw>
                </a:effectLst>
                <a:uLnTx/>
                <a:uFillTx/>
                <a:latin typeface="+mj-lt"/>
              </a:rPr>
              <a:t>High Level Overview</a:t>
            </a:r>
            <a:endParaRPr lang="en-US" sz="6000" dirty="0">
              <a:effectLst>
                <a:outerShdw blurRad="63500" dist="38100" dir="2700000" algn="tl">
                  <a:srgbClr val="000000"/>
                </a:outerShdw>
              </a:effectLst>
              <a:latin typeface="+mj-lt"/>
            </a:endParaRPr>
          </a:p>
        </p:txBody>
      </p:sp>
      <p:sp>
        <p:nvSpPr>
          <p:cNvPr id="7" name="TextBox 6">
            <a:extLst>
              <a:ext uri="{FF2B5EF4-FFF2-40B4-BE49-F238E27FC236}">
                <a16:creationId xmlns:a16="http://schemas.microsoft.com/office/drawing/2014/main" id="{CA7AEBE2-5D87-403E-ADB4-476CA43675AE}"/>
              </a:ext>
            </a:extLst>
          </p:cNvPr>
          <p:cNvSpPr txBox="1"/>
          <p:nvPr/>
        </p:nvSpPr>
        <p:spPr>
          <a:xfrm>
            <a:off x="0" y="6488668"/>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glow rad="63500">
                    <a:srgbClr val="9BBB59">
                      <a:satMod val="175000"/>
                      <a:alpha val="40000"/>
                    </a:srgbClr>
                  </a:glow>
                  <a:outerShdw dist="50800" dir="5400000" algn="ctr" rotWithShape="0">
                    <a:prstClr val="black"/>
                  </a:outerShdw>
                </a:effectLst>
                <a:uLnTx/>
                <a:uFillTx/>
                <a:latin typeface="Calibri"/>
                <a:ea typeface="+mn-ea"/>
                <a:cs typeface="+mn-cs"/>
                <a:hlinkClick r:id="rId3">
                  <a:extLst>
                    <a:ext uri="{A12FA001-AC4F-418D-AE19-62706E023703}">
                      <ahyp:hlinkClr xmlns:ahyp="http://schemas.microsoft.com/office/drawing/2018/hyperlinkcolor" val="tx"/>
                    </a:ext>
                  </a:extLst>
                </a:hlinkClick>
              </a:rPr>
              <a:t>https://imgur.com/gallery/kOGmSB0</a:t>
            </a:r>
            <a:r>
              <a:rPr kumimoji="0" lang="en-US" sz="2000" b="0" i="0" u="none" strike="noStrike" kern="1200" cap="none" spc="0" normalizeH="0" baseline="0" noProof="0" dirty="0">
                <a:ln>
                  <a:noFill/>
                </a:ln>
                <a:solidFill>
                  <a:prstClr val="black"/>
                </a:solidFill>
                <a:effectLst>
                  <a:glow rad="63500">
                    <a:srgbClr val="9BBB59">
                      <a:satMod val="175000"/>
                      <a:alpha val="40000"/>
                    </a:srgbClr>
                  </a:glow>
                  <a:outerShdw dist="50800" dir="5400000" algn="ctr" rotWithShape="0">
                    <a:prstClr val="black"/>
                  </a:outerShdw>
                </a:effectLst>
                <a:uLnTx/>
                <a:uFillTx/>
                <a:latin typeface="Calibri"/>
                <a:ea typeface="+mn-ea"/>
                <a:cs typeface="+mn-cs"/>
              </a:rPr>
              <a:t> </a:t>
            </a:r>
          </a:p>
        </p:txBody>
      </p:sp>
    </p:spTree>
    <p:extLst>
      <p:ext uri="{BB962C8B-B14F-4D97-AF65-F5344CB8AC3E}">
        <p14:creationId xmlns:p14="http://schemas.microsoft.com/office/powerpoint/2010/main" val="850818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295073"/>
            <a:ext cx="8280618" cy="5562926"/>
          </a:xfrm>
        </p:spPr>
        <p:txBody>
          <a:bodyPr>
            <a:normAutofit fontScale="92500"/>
          </a:bodyPr>
          <a:lstStyle/>
          <a:p>
            <a:pPr algn="l">
              <a:lnSpc>
                <a:spcPct val="80000"/>
              </a:lnSpc>
              <a:spcBef>
                <a:spcPts val="0"/>
              </a:spcBef>
            </a:pPr>
            <a:r>
              <a:rPr lang="en-US" sz="2800" b="1" i="1" baseline="30000" dirty="0">
                <a:solidFill>
                  <a:schemeClr val="tx1"/>
                </a:solidFill>
                <a:latin typeface="Cambria" panose="02040503050406030204" pitchFamily="18" charset="0"/>
                <a:ea typeface="Cambria" panose="02040503050406030204" pitchFamily="18" charset="0"/>
              </a:rPr>
              <a:t>3:24b</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And by this we know that he abides in us, by the Spirit whom he has given us. </a:t>
            </a:r>
            <a:r>
              <a:rPr lang="en-US" sz="2800" b="1" i="1" baseline="30000" dirty="0">
                <a:solidFill>
                  <a:schemeClr val="tx1"/>
                </a:solidFill>
                <a:latin typeface="Cambria" panose="02040503050406030204" pitchFamily="18" charset="0"/>
                <a:ea typeface="Cambria" panose="02040503050406030204" pitchFamily="18" charset="0"/>
              </a:rPr>
              <a:t>4:1</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Beloved, do not believe every spirit, but test the spirits to see whether they are from God, for many false prophets have gone out into the world. </a:t>
            </a:r>
            <a:r>
              <a:rPr lang="en-US" sz="2800" b="1" i="1" baseline="30000" dirty="0">
                <a:solidFill>
                  <a:schemeClr val="tx1"/>
                </a:solidFill>
                <a:latin typeface="Cambria" panose="02040503050406030204" pitchFamily="18" charset="0"/>
                <a:ea typeface="Cambria" panose="02040503050406030204" pitchFamily="18" charset="0"/>
              </a:rPr>
              <a:t>2</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By this you know the Spirit of God: every spirit that confesses that Jesus Christ has come in the flesh is from God, </a:t>
            </a:r>
            <a:r>
              <a:rPr lang="en-US" sz="2800" b="1" i="1" baseline="30000" dirty="0">
                <a:solidFill>
                  <a:schemeClr val="tx1"/>
                </a:solidFill>
                <a:latin typeface="Cambria" panose="02040503050406030204" pitchFamily="18" charset="0"/>
                <a:ea typeface="Cambria" panose="02040503050406030204" pitchFamily="18" charset="0"/>
              </a:rPr>
              <a:t>3</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every spirit that does not confess Jesus is not from God. This is the spirit of the antichrist, which you heard was coming and now is in the world already. </a:t>
            </a:r>
            <a:r>
              <a:rPr lang="en-US" sz="2800" b="1" i="1" baseline="30000" dirty="0">
                <a:solidFill>
                  <a:schemeClr val="tx1"/>
                </a:solidFill>
                <a:latin typeface="Cambria" panose="02040503050406030204" pitchFamily="18" charset="0"/>
                <a:ea typeface="Cambria" panose="02040503050406030204" pitchFamily="18" charset="0"/>
              </a:rPr>
              <a:t>4</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Little children, you are from God and have overcome them, for he who is in you is greater than he who is in the world. </a:t>
            </a:r>
            <a:r>
              <a:rPr lang="en-US" sz="2800" b="1" i="1" baseline="30000" dirty="0">
                <a:solidFill>
                  <a:schemeClr val="tx1"/>
                </a:solidFill>
                <a:latin typeface="Cambria" panose="02040503050406030204" pitchFamily="18" charset="0"/>
                <a:ea typeface="Cambria" panose="02040503050406030204" pitchFamily="18" charset="0"/>
              </a:rPr>
              <a:t>5</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They are from the world; therefore they speak from the world, and the world listens to them. </a:t>
            </a:r>
            <a:r>
              <a:rPr lang="en-US" sz="2800" b="1" i="1" baseline="30000" dirty="0">
                <a:solidFill>
                  <a:schemeClr val="tx1"/>
                </a:solidFill>
                <a:latin typeface="Cambria" panose="02040503050406030204" pitchFamily="18" charset="0"/>
                <a:ea typeface="Cambria" panose="02040503050406030204" pitchFamily="18" charset="0"/>
              </a:rPr>
              <a:t>6</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We are from God. Whoever knows God listens to us; whoever is not from God does not listen to us. By this we know the Spirit of truth and the spirit of error.</a:t>
            </a:r>
          </a:p>
          <a:p>
            <a:pPr algn="l">
              <a:lnSpc>
                <a:spcPct val="80000"/>
              </a:lnSpc>
              <a:spcBef>
                <a:spcPts val="600"/>
              </a:spcBef>
            </a:pPr>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endParaRPr lang="en-US" sz="24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118911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l" defTabSz="914400" rtl="0" eaLnBrk="1" fontAlgn="auto" latinLnBrk="0" hangingPunct="1">
              <a:lnSpc>
                <a:spcPct val="80000"/>
              </a:lnSpc>
              <a:spcBef>
                <a:spcPts val="0"/>
              </a:spcBef>
              <a:spcAft>
                <a:spcPts val="0"/>
              </a:spcAft>
              <a:buClrTx/>
              <a:buSzTx/>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John begins by telling us that we can  </a:t>
            </a:r>
            <a:r>
              <a:rPr kumimoji="0" lang="en-US" altLang="en-US" b="1" i="1" u="none" strike="noStrike" kern="1200" cap="none" spc="0" normalizeH="0" baseline="0" noProof="0" dirty="0">
                <a:ln>
                  <a:noFill/>
                </a:ln>
                <a:solidFill>
                  <a:prstClr val="black"/>
                </a:solidFill>
                <a:effectLst/>
                <a:uLnTx/>
                <a:uFillTx/>
                <a:latin typeface="Calibri"/>
                <a:ea typeface="+mn-ea"/>
                <a:cs typeface="+mn-cs"/>
              </a:rPr>
              <a:t>know</a:t>
            </a:r>
            <a:r>
              <a:rPr kumimoji="0" lang="en-US" altLang="en-US" b="0" i="0" u="none" strike="noStrike" kern="1200" cap="none" spc="0" normalizeH="0" baseline="0" noProof="0" dirty="0">
                <a:ln>
                  <a:noFill/>
                </a:ln>
                <a:solidFill>
                  <a:prstClr val="black"/>
                </a:solidFill>
                <a:effectLst/>
                <a:uLnTx/>
                <a:uFillTx/>
                <a:latin typeface="Calibri"/>
                <a:ea typeface="+mn-ea"/>
                <a:cs typeface="+mn-cs"/>
              </a:rPr>
              <a:t> God remains in us because [our lives show evidence that] He has given us the Holy Spirit.</a:t>
            </a:r>
          </a:p>
        </p:txBody>
      </p:sp>
    </p:spTree>
    <p:extLst>
      <p:ext uri="{BB962C8B-B14F-4D97-AF65-F5344CB8AC3E}">
        <p14:creationId xmlns:p14="http://schemas.microsoft.com/office/powerpoint/2010/main" val="711439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200886"/>
            <a:ext cx="8280618" cy="5657113"/>
          </a:xfrm>
        </p:spPr>
        <p:txBody>
          <a:bodyPr>
            <a:normAutofit lnSpcReduction="10000"/>
          </a:bodyPr>
          <a:lstStyle/>
          <a:p>
            <a:pPr algn="l">
              <a:lnSpc>
                <a:spcPct val="80000"/>
              </a:lnSpc>
              <a:spcBef>
                <a:spcPts val="0"/>
              </a:spcBef>
            </a:pPr>
            <a:r>
              <a:rPr lang="en-US" sz="2800" b="1" i="1" baseline="30000" dirty="0">
                <a:solidFill>
                  <a:schemeClr val="tx1"/>
                </a:solidFill>
                <a:latin typeface="Cambria" panose="02040503050406030204" pitchFamily="18" charset="0"/>
                <a:ea typeface="Cambria" panose="02040503050406030204" pitchFamily="18" charset="0"/>
              </a:rPr>
              <a:t>3:24b</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by this we know that he abides in us, by the Spirit whom he has given us. </a:t>
            </a:r>
            <a:r>
              <a:rPr lang="en-US" sz="2800" b="1" i="1" baseline="30000" dirty="0">
                <a:solidFill>
                  <a:schemeClr val="tx1"/>
                </a:solidFill>
                <a:latin typeface="Cambria" panose="02040503050406030204" pitchFamily="18" charset="0"/>
                <a:ea typeface="Cambria" panose="02040503050406030204" pitchFamily="18" charset="0"/>
              </a:rPr>
              <a:t>4:1</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Beloved, do not believe every spirit, but test the spirits to see whether they are from God, for many false prophets have gone out into the world.</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b="1" i="1" baseline="30000" dirty="0">
                <a:solidFill>
                  <a:schemeClr val="tx1"/>
                </a:solidFill>
                <a:latin typeface="Cambria" panose="02040503050406030204" pitchFamily="18" charset="0"/>
                <a:ea typeface="Cambria" panose="02040503050406030204" pitchFamily="18" charset="0"/>
              </a:rPr>
              <a:t>2</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By this you know the Spirit of God: every spirit that confesses that Jesus Christ has come in the flesh is from God, </a:t>
            </a:r>
            <a:r>
              <a:rPr lang="en-US" sz="2800" b="1" i="1" baseline="30000" dirty="0">
                <a:solidFill>
                  <a:schemeClr val="tx1"/>
                </a:solidFill>
                <a:latin typeface="Cambria" panose="02040503050406030204" pitchFamily="18" charset="0"/>
                <a:ea typeface="Cambria" panose="02040503050406030204" pitchFamily="18" charset="0"/>
              </a:rPr>
              <a:t>3</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every spirit that does not confess Jesus is not from God. This is the spirit of the antichrist, which you heard was coming and now is in the world already. </a:t>
            </a:r>
            <a:r>
              <a:rPr lang="en-US" sz="2800" b="1" i="1" baseline="30000" dirty="0">
                <a:solidFill>
                  <a:schemeClr val="tx1"/>
                </a:solidFill>
                <a:latin typeface="Cambria" panose="02040503050406030204" pitchFamily="18" charset="0"/>
                <a:ea typeface="Cambria" panose="02040503050406030204" pitchFamily="18" charset="0"/>
              </a:rPr>
              <a:t>4</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Little children, you are from God and have overcome them, for he who is in you is greater than he who is in the world. </a:t>
            </a:r>
            <a:r>
              <a:rPr lang="en-US" sz="2800" b="1" i="1" baseline="30000" dirty="0">
                <a:solidFill>
                  <a:schemeClr val="tx1"/>
                </a:solidFill>
                <a:latin typeface="Cambria" panose="02040503050406030204" pitchFamily="18" charset="0"/>
                <a:ea typeface="Cambria" panose="02040503050406030204" pitchFamily="18" charset="0"/>
              </a:rPr>
              <a:t>5</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They are from the world; therefore they speak from the world, and the world listens to them. </a:t>
            </a:r>
            <a:r>
              <a:rPr lang="en-US" sz="2800" b="1" i="1" baseline="30000" dirty="0">
                <a:solidFill>
                  <a:schemeClr val="tx1"/>
                </a:solidFill>
                <a:latin typeface="Cambria" panose="02040503050406030204" pitchFamily="18" charset="0"/>
                <a:ea typeface="Cambria" panose="02040503050406030204" pitchFamily="18" charset="0"/>
              </a:rPr>
              <a:t>6</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We are from God. Whoever knows God listens to us; whoever is not from God does not listen to us. By this we know the Spirit of truth and the spirit of error.</a:t>
            </a:r>
          </a:p>
          <a:p>
            <a:pPr algn="l">
              <a:lnSpc>
                <a:spcPct val="80000"/>
              </a:lnSpc>
              <a:spcBef>
                <a:spcPts val="600"/>
              </a:spcBef>
            </a:pPr>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endParaRPr lang="en-US" sz="24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10753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l" defTabSz="914400" rtl="0" eaLnBrk="1" fontAlgn="auto" latinLnBrk="0" hangingPunct="1">
              <a:lnSpc>
                <a:spcPct val="80000"/>
              </a:lnSpc>
              <a:spcBef>
                <a:spcPts val="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John then warns us not to be </a:t>
            </a:r>
            <a:r>
              <a:rPr kumimoji="0" lang="en-US" altLang="en-US" sz="2800" b="1" i="1" u="none" strike="noStrike" kern="1200" cap="none" spc="0" normalizeH="0" baseline="0" noProof="0" dirty="0">
                <a:ln>
                  <a:noFill/>
                </a:ln>
                <a:solidFill>
                  <a:prstClr val="black"/>
                </a:solidFill>
                <a:effectLst/>
                <a:uLnTx/>
                <a:uFillTx/>
                <a:latin typeface="Calibri"/>
                <a:ea typeface="+mn-ea"/>
                <a:cs typeface="+mn-cs"/>
              </a:rPr>
              <a:t>gullible</a:t>
            </a: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 concerning spiritual teachers – we are to </a:t>
            </a:r>
            <a:r>
              <a:rPr kumimoji="0" lang="en-US" altLang="en-US" sz="2800" b="1" i="1" u="none" strike="noStrike" kern="1200" cap="none" spc="0" normalizeH="0" baseline="0" noProof="0" dirty="0">
                <a:ln>
                  <a:noFill/>
                </a:ln>
                <a:solidFill>
                  <a:prstClr val="black"/>
                </a:solidFill>
                <a:effectLst/>
                <a:uLnTx/>
                <a:uFillTx/>
                <a:latin typeface="Calibri"/>
                <a:ea typeface="+mn-ea"/>
                <a:cs typeface="+mn-cs"/>
              </a:rPr>
              <a:t>test</a:t>
            </a: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 their teachings, because there are many false teachers in the world!</a:t>
            </a:r>
          </a:p>
        </p:txBody>
      </p:sp>
    </p:spTree>
    <p:extLst>
      <p:ext uri="{BB962C8B-B14F-4D97-AF65-F5344CB8AC3E}">
        <p14:creationId xmlns:p14="http://schemas.microsoft.com/office/powerpoint/2010/main" val="72998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306846"/>
            <a:ext cx="8280618" cy="5551153"/>
          </a:xfrm>
        </p:spPr>
        <p:txBody>
          <a:bodyPr>
            <a:normAutofit fontScale="92500"/>
          </a:bodyPr>
          <a:lstStyle/>
          <a:p>
            <a:pPr algn="l">
              <a:lnSpc>
                <a:spcPct val="80000"/>
              </a:lnSpc>
              <a:spcBef>
                <a:spcPts val="0"/>
              </a:spcBef>
            </a:pPr>
            <a:r>
              <a:rPr lang="en-US" sz="2800" b="1" i="1" baseline="30000" dirty="0">
                <a:solidFill>
                  <a:schemeClr val="tx1"/>
                </a:solidFill>
                <a:latin typeface="Cambria" panose="02040503050406030204" pitchFamily="18" charset="0"/>
                <a:ea typeface="Cambria" panose="02040503050406030204" pitchFamily="18" charset="0"/>
              </a:rPr>
              <a:t>3:24b</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by this we know that he abides in us, by the Spirit whom he has given us. </a:t>
            </a:r>
            <a:r>
              <a:rPr lang="en-US" sz="2800" b="1" i="1" baseline="30000" dirty="0">
                <a:solidFill>
                  <a:schemeClr val="tx1"/>
                </a:solidFill>
                <a:latin typeface="Cambria" panose="02040503050406030204" pitchFamily="18" charset="0"/>
                <a:ea typeface="Cambria" panose="02040503050406030204" pitchFamily="18" charset="0"/>
              </a:rPr>
              <a:t>4:1</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Beloved, do not believe every spirit, but test the spirits to see whether they are from God, for many false prophets have gone out into the world. </a:t>
            </a:r>
            <a:r>
              <a:rPr lang="en-US" sz="2800" b="1" i="1" baseline="30000" dirty="0">
                <a:solidFill>
                  <a:schemeClr val="tx1"/>
                </a:solidFill>
                <a:latin typeface="Cambria" panose="02040503050406030204" pitchFamily="18" charset="0"/>
                <a:ea typeface="Cambria" panose="02040503050406030204" pitchFamily="18" charset="0"/>
              </a:rPr>
              <a:t>2</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By this you know the Spirit of God: every spirit that confesses that Jesus Christ has come in the flesh is from God, </a:t>
            </a:r>
            <a:r>
              <a:rPr lang="en-US" sz="2800" b="1" i="1" baseline="30000" dirty="0">
                <a:solidFill>
                  <a:schemeClr val="tx1"/>
                </a:solidFill>
                <a:latin typeface="Cambria" panose="02040503050406030204" pitchFamily="18" charset="0"/>
                <a:ea typeface="Cambria" panose="02040503050406030204" pitchFamily="18" charset="0"/>
              </a:rPr>
              <a:t>3</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and every spirit that does not confess Jesus is not from God. This is the spirit of the antichrist, which you heard was coming and now is in the world already. </a:t>
            </a:r>
            <a:r>
              <a:rPr lang="en-US" sz="2800" b="1" i="1" baseline="30000" dirty="0">
                <a:solidFill>
                  <a:schemeClr val="tx1"/>
                </a:solidFill>
                <a:latin typeface="Cambria" panose="02040503050406030204" pitchFamily="18" charset="0"/>
                <a:ea typeface="Cambria" panose="02040503050406030204" pitchFamily="18" charset="0"/>
              </a:rPr>
              <a:t>4</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Little children, you are from God and have overcome them, for he who is in you is greater than he who is in the world. </a:t>
            </a:r>
            <a:r>
              <a:rPr lang="en-US" sz="2800" b="1" i="1" baseline="30000" dirty="0">
                <a:solidFill>
                  <a:schemeClr val="tx1"/>
                </a:solidFill>
                <a:latin typeface="Cambria" panose="02040503050406030204" pitchFamily="18" charset="0"/>
                <a:ea typeface="Cambria" panose="02040503050406030204" pitchFamily="18" charset="0"/>
              </a:rPr>
              <a:t>5</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They are from the world; therefore they speak from the world, and the world listens to them. </a:t>
            </a:r>
            <a:r>
              <a:rPr lang="en-US" sz="2800" b="1" i="1" baseline="30000" dirty="0">
                <a:solidFill>
                  <a:schemeClr val="tx1"/>
                </a:solidFill>
                <a:latin typeface="Cambria" panose="02040503050406030204" pitchFamily="18" charset="0"/>
                <a:ea typeface="Cambria" panose="02040503050406030204" pitchFamily="18" charset="0"/>
              </a:rPr>
              <a:t>6</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We are from God. Whoever knows God listens to us; whoever is not from God does not listen to us. By this we know the Spirit of truth and the spirit of error.</a:t>
            </a:r>
          </a:p>
          <a:p>
            <a:pPr algn="l">
              <a:lnSpc>
                <a:spcPct val="80000"/>
              </a:lnSpc>
              <a:spcBef>
                <a:spcPts val="600"/>
              </a:spcBef>
            </a:pPr>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endParaRPr lang="en-US" sz="24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11812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l" defTabSz="914400" rtl="0" eaLnBrk="1" fontAlgn="auto" latinLnBrk="0" hangingPunct="1">
              <a:lnSpc>
                <a:spcPct val="80000"/>
              </a:lnSpc>
              <a:spcBef>
                <a:spcPts val="0"/>
              </a:spcBef>
              <a:spcAft>
                <a:spcPts val="0"/>
              </a:spcAft>
              <a:buClrTx/>
              <a:buSzTx/>
              <a:tabLst/>
              <a:defRPr/>
            </a:pPr>
            <a:r>
              <a:rPr lang="en-US" altLang="en-US" dirty="0">
                <a:solidFill>
                  <a:prstClr val="black"/>
                </a:solidFill>
                <a:latin typeface="Calibri"/>
              </a:rPr>
              <a:t>John tells us we can </a:t>
            </a:r>
            <a:r>
              <a:rPr lang="en-US" altLang="en-US" b="1" i="1" dirty="0">
                <a:solidFill>
                  <a:prstClr val="black"/>
                </a:solidFill>
                <a:latin typeface="Calibri"/>
              </a:rPr>
              <a:t>test</a:t>
            </a:r>
            <a:r>
              <a:rPr kumimoji="0" lang="en-US" altLang="en-US" b="0" i="0" u="none" strike="noStrike" kern="1200" cap="none" spc="0" normalizeH="0" baseline="0" noProof="0" dirty="0">
                <a:ln>
                  <a:noFill/>
                </a:ln>
                <a:solidFill>
                  <a:prstClr val="black"/>
                </a:solidFill>
                <a:effectLst/>
                <a:uLnTx/>
                <a:uFillTx/>
                <a:latin typeface="Calibri"/>
                <a:ea typeface="+mn-ea"/>
                <a:cs typeface="+mn-cs"/>
              </a:rPr>
              <a:t> spiritual teachers by applying the </a:t>
            </a:r>
            <a:r>
              <a:rPr kumimoji="0" lang="en-US" altLang="en-US" b="1" i="1" u="none" strike="noStrike" kern="1200" cap="none" spc="0" normalizeH="0" baseline="0" noProof="0" dirty="0">
                <a:ln>
                  <a:noFill/>
                </a:ln>
                <a:solidFill>
                  <a:prstClr val="black"/>
                </a:solidFill>
                <a:effectLst/>
                <a:uLnTx/>
                <a:uFillTx/>
                <a:latin typeface="Calibri"/>
                <a:ea typeface="+mn-ea"/>
                <a:cs typeface="+mn-cs"/>
              </a:rPr>
              <a:t>Christological</a:t>
            </a:r>
            <a:r>
              <a:rPr kumimoji="0" lang="en-US" altLang="en-US" b="0" i="0" u="none" strike="noStrike" kern="1200" cap="none" spc="0" normalizeH="0" baseline="0" noProof="0" dirty="0">
                <a:ln>
                  <a:noFill/>
                </a:ln>
                <a:solidFill>
                  <a:prstClr val="black"/>
                </a:solidFill>
                <a:effectLst/>
                <a:uLnTx/>
                <a:uFillTx/>
                <a:latin typeface="Calibri"/>
                <a:ea typeface="+mn-ea"/>
                <a:cs typeface="+mn-cs"/>
              </a:rPr>
              <a:t> test: Do they have a right belief about Jesus?</a:t>
            </a:r>
          </a:p>
        </p:txBody>
      </p:sp>
    </p:spTree>
    <p:extLst>
      <p:ext uri="{BB962C8B-B14F-4D97-AF65-F5344CB8AC3E}">
        <p14:creationId xmlns:p14="http://schemas.microsoft.com/office/powerpoint/2010/main" val="5433734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200886"/>
            <a:ext cx="8280618" cy="5657113"/>
          </a:xfrm>
        </p:spPr>
        <p:txBody>
          <a:bodyPr>
            <a:normAutofit lnSpcReduction="10000"/>
          </a:bodyPr>
          <a:lstStyle/>
          <a:p>
            <a:pPr algn="l">
              <a:lnSpc>
                <a:spcPct val="80000"/>
              </a:lnSpc>
              <a:spcBef>
                <a:spcPts val="0"/>
              </a:spcBef>
            </a:pPr>
            <a:r>
              <a:rPr lang="en-US" sz="2800" b="1" i="1" baseline="30000" dirty="0">
                <a:solidFill>
                  <a:schemeClr val="tx1"/>
                </a:solidFill>
                <a:latin typeface="Cambria" panose="02040503050406030204" pitchFamily="18" charset="0"/>
                <a:ea typeface="Cambria" panose="02040503050406030204" pitchFamily="18" charset="0"/>
              </a:rPr>
              <a:t>3:24b</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by this we know that he abides in us, by the Spirit whom he has given us. </a:t>
            </a:r>
            <a:r>
              <a:rPr lang="en-US" sz="2800" b="1" i="1" baseline="30000" dirty="0">
                <a:solidFill>
                  <a:schemeClr val="tx1"/>
                </a:solidFill>
                <a:latin typeface="Cambria" panose="02040503050406030204" pitchFamily="18" charset="0"/>
                <a:ea typeface="Cambria" panose="02040503050406030204" pitchFamily="18" charset="0"/>
              </a:rPr>
              <a:t>4:1</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Beloved, do not believe every spirit, but test the spirits to see whether they are from God, for many false prophets have gone out into the world. </a:t>
            </a:r>
            <a:r>
              <a:rPr lang="en-US" sz="2800" b="1" i="1" baseline="30000" dirty="0">
                <a:solidFill>
                  <a:schemeClr val="tx1"/>
                </a:solidFill>
                <a:latin typeface="Cambria" panose="02040503050406030204" pitchFamily="18" charset="0"/>
                <a:ea typeface="Cambria" panose="02040503050406030204" pitchFamily="18" charset="0"/>
              </a:rPr>
              <a:t>2</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By this you know the Spirit of God: every spirit that confesses that Jesus Christ has come in the flesh is from God, </a:t>
            </a:r>
            <a:r>
              <a:rPr lang="en-US" sz="2800" b="1" i="1" baseline="30000" dirty="0">
                <a:solidFill>
                  <a:schemeClr val="tx1"/>
                </a:solidFill>
                <a:latin typeface="Cambria" panose="02040503050406030204" pitchFamily="18" charset="0"/>
                <a:ea typeface="Cambria" panose="02040503050406030204" pitchFamily="18" charset="0"/>
              </a:rPr>
              <a:t>3</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every spirit that does not confess Jesus is not from God. This is the spirit of the antichrist, which you heard was coming and now is in the world already. </a:t>
            </a:r>
            <a:r>
              <a:rPr lang="en-US" sz="2800" b="1" i="1" baseline="30000" dirty="0">
                <a:solidFill>
                  <a:schemeClr val="tx1"/>
                </a:solidFill>
                <a:latin typeface="Cambria" panose="02040503050406030204" pitchFamily="18" charset="0"/>
                <a:ea typeface="Cambria" panose="02040503050406030204" pitchFamily="18" charset="0"/>
              </a:rPr>
              <a:t>4</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Little children, you are from God and have overcome them, for he who is in you is greater than he who is in the world. </a:t>
            </a:r>
            <a:r>
              <a:rPr lang="en-US" sz="2800" b="1" i="1" baseline="30000" dirty="0">
                <a:solidFill>
                  <a:schemeClr val="tx1"/>
                </a:solidFill>
                <a:latin typeface="Cambria" panose="02040503050406030204" pitchFamily="18" charset="0"/>
                <a:ea typeface="Cambria" panose="02040503050406030204" pitchFamily="18" charset="0"/>
              </a:rPr>
              <a:t>5</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They are from the world; therefore they speak from the world, and the world listens to them. </a:t>
            </a:r>
            <a:r>
              <a:rPr lang="en-US" sz="2800" b="1" i="1" baseline="30000" dirty="0">
                <a:solidFill>
                  <a:schemeClr val="tx1"/>
                </a:solidFill>
                <a:latin typeface="Cambria" panose="02040503050406030204" pitchFamily="18" charset="0"/>
                <a:ea typeface="Cambria" panose="02040503050406030204" pitchFamily="18" charset="0"/>
              </a:rPr>
              <a:t>6</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We are from God. Whoever knows God listens to us; whoever is not from God does not listen to us. By this we know the Spirit of truth and the spirit of error.</a:t>
            </a:r>
          </a:p>
          <a:p>
            <a:pPr algn="l">
              <a:lnSpc>
                <a:spcPct val="80000"/>
              </a:lnSpc>
              <a:spcBef>
                <a:spcPts val="600"/>
              </a:spcBef>
            </a:pPr>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3:24b-4:6</a:t>
            </a:r>
            <a:endParaRPr lang="en-US" sz="24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10753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l" defTabSz="914400" rtl="0" eaLnBrk="1" fontAlgn="auto" latinLnBrk="0" hangingPunct="1">
              <a:lnSpc>
                <a:spcPct val="80000"/>
              </a:lnSpc>
              <a:spcBef>
                <a:spcPts val="0"/>
              </a:spcBef>
              <a:spcAft>
                <a:spcPts val="0"/>
              </a:spcAft>
              <a:buClrTx/>
              <a:buSzTx/>
              <a:tabLst/>
              <a:defRPr/>
            </a:pPr>
            <a:r>
              <a:rPr kumimoji="0" lang="en-US" altLang="en-US" sz="2600" b="0" i="0" u="none" strike="noStrike" kern="1200" cap="none" spc="0" normalizeH="0" baseline="0" noProof="0" dirty="0">
                <a:ln>
                  <a:noFill/>
                </a:ln>
                <a:solidFill>
                  <a:prstClr val="black"/>
                </a:solidFill>
                <a:effectLst/>
                <a:uLnTx/>
                <a:uFillTx/>
                <a:latin typeface="Calibri"/>
                <a:ea typeface="+mn-ea"/>
                <a:cs typeface="+mn-cs"/>
              </a:rPr>
              <a:t>John is confident that his readers are true believers, indwelt by the Holy Spirit, because they have not succumbed to the diabolical doctrines advocated by the false teachers.</a:t>
            </a:r>
          </a:p>
        </p:txBody>
      </p:sp>
    </p:spTree>
    <p:extLst>
      <p:ext uri="{BB962C8B-B14F-4D97-AF65-F5344CB8AC3E}">
        <p14:creationId xmlns:p14="http://schemas.microsoft.com/office/powerpoint/2010/main" val="3423006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60458</TotalTime>
  <Words>10326</Words>
  <Application>Microsoft Office PowerPoint</Application>
  <PresentationFormat>On-screen Show (4:3)</PresentationFormat>
  <Paragraphs>186</Paragraphs>
  <Slides>48</Slides>
  <Notes>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48</vt:i4>
      </vt:variant>
    </vt:vector>
  </HeadingPairs>
  <TitlesOfParts>
    <vt:vector size="60" baseType="lpstr">
      <vt:lpstr>Arial</vt:lpstr>
      <vt:lpstr>Bwgrkl</vt:lpstr>
      <vt:lpstr>Calibri</vt:lpstr>
      <vt:lpstr>Cambria</vt:lpstr>
      <vt:lpstr>Coronet</vt:lpstr>
      <vt:lpstr>Tahoma</vt:lpstr>
      <vt:lpstr>Times New Roman</vt:lpstr>
      <vt:lpstr>Wingdings</vt:lpstr>
      <vt:lpstr>140_Office Theme</vt:lpstr>
      <vt:lpstr>1_Office Theme</vt:lpstr>
      <vt:lpstr>Custom Design</vt:lpstr>
      <vt:lpstr>3_Compass</vt:lpstr>
      <vt:lpstr>The Book of 1 John</vt:lpstr>
      <vt:lpstr>Outline of 1 John</vt:lpstr>
      <vt:lpstr>2:29-4:6 The Second Presentation of the Three Tests of DIVINE SONSHIP: RIGHTEOUSNESS, LOVE and BELIEF in Jesus</vt:lpstr>
      <vt:lpstr>1 John 3:24b-4:6 Divine Sonship Tested by Belief in the Spirit’s Message</vt:lpstr>
      <vt:lpstr>1 John 3:24b-4:6 Divine Sonship Tested by Belief in the Spirit’s Message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dokima,zw/ dokimazo</vt:lpstr>
      <vt:lpstr>Test the spirits…</vt:lpstr>
      <vt:lpstr>Test the spirits…</vt:lpstr>
      <vt:lpstr>Test the spirits…</vt:lpstr>
      <vt:lpstr>PowerPoint Presentation</vt:lpstr>
      <vt:lpstr>“false prophets” yeudoprofh,thj/ pseudoprophetes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Paraphrastic Commentary on 1 John 3:24b-4:6 by Donald W. Burdick</vt:lpstr>
      <vt:lpstr>Paraphrastic Commentary on 1 John 3:24b-4:6 by Donald W. Burdick</vt:lpstr>
      <vt:lpstr>Paraphrastic Commentary on 1 John 3:24b-4:6 by Donald W. Burdick</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847</cp:revision>
  <cp:lastPrinted>2022-02-06T15:32:19Z</cp:lastPrinted>
  <dcterms:created xsi:type="dcterms:W3CDTF">2021-10-27T02:35:00Z</dcterms:created>
  <dcterms:modified xsi:type="dcterms:W3CDTF">2022-02-07T02:48:34Z</dcterms:modified>
</cp:coreProperties>
</file>