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theme/themeOverride1.xml" ContentType="application/vnd.openxmlformats-officedocument.themeOverrid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theme/themeOverride2.xml" ContentType="application/vnd.openxmlformats-officedocument.themeOverride+xml"/>
  <Override PartName="/ppt/notesSlides/notesSlide1.xml" ContentType="application/vnd.openxmlformats-officedocument.presentationml.notesSlide+xml"/>
  <Override PartName="/ppt/theme/themeOverride3.xml" ContentType="application/vnd.openxmlformats-officedocument.themeOverride+xml"/>
  <Override PartName="/ppt/theme/themeOverride4.xml" ContentType="application/vnd.openxmlformats-officedocument.themeOverride+xml"/>
  <Override PartName="/ppt/theme/themeOverride5.xml" ContentType="application/vnd.openxmlformats-officedocument.themeOverride+xml"/>
  <Override PartName="/ppt/theme/themeOverride6.xml" ContentType="application/vnd.openxmlformats-officedocument.themeOverride+xml"/>
  <Override PartName="/ppt/theme/themeOverride7.xml" ContentType="application/vnd.openxmlformats-officedocument.themeOverride+xml"/>
  <Override PartName="/ppt/theme/themeOverride8.xml" ContentType="application/vnd.openxmlformats-officedocument.themeOverride+xml"/>
  <Override PartName="/ppt/theme/themeOverride9.xml" ContentType="application/vnd.openxmlformats-officedocument.themeOverride+xml"/>
  <Override PartName="/ppt/theme/themeOverride10.xml" ContentType="application/vnd.openxmlformats-officedocument.themeOverride+xml"/>
  <Override PartName="/ppt/notesSlides/notesSlide2.xml" ContentType="application/vnd.openxmlformats-officedocument.presentationml.notesSlide+xml"/>
  <Override PartName="/ppt/theme/themeOverride11.xml" ContentType="application/vnd.openxmlformats-officedocument.themeOverride+xml"/>
  <Override PartName="/ppt/theme/themeOverride12.xml" ContentType="application/vnd.openxmlformats-officedocument.themeOverride+xml"/>
  <Override PartName="/ppt/theme/themeOverride13.xml" ContentType="application/vnd.openxmlformats-officedocument.themeOverride+xml"/>
  <Override PartName="/ppt/theme/themeOverride14.xml" ContentType="application/vnd.openxmlformats-officedocument.themeOverride+xml"/>
  <Override PartName="/ppt/theme/themeOverride15.xml" ContentType="application/vnd.openxmlformats-officedocument.themeOverride+xml"/>
  <Override PartName="/ppt/notesSlides/notesSlide3.xml" ContentType="application/vnd.openxmlformats-officedocument.presentationml.notesSlide+xml"/>
  <Override PartName="/ppt/theme/themeOverride16.xml" ContentType="application/vnd.openxmlformats-officedocument.themeOverride+xml"/>
  <Override PartName="/ppt/theme/themeOverride17.xml" ContentType="application/vnd.openxmlformats-officedocument.themeOverride+xml"/>
  <Override PartName="/ppt/theme/themeOverride18.xml" ContentType="application/vnd.openxmlformats-officedocument.themeOverride+xml"/>
  <Override PartName="/ppt/theme/themeOverride19.xml" ContentType="application/vnd.openxmlformats-officedocument.themeOverride+xml"/>
  <Override PartName="/ppt/theme/themeOverride20.xml" ContentType="application/vnd.openxmlformats-officedocument.themeOverride+xml"/>
  <Override PartName="/ppt/theme/themeOverride21.xml" ContentType="application/vnd.openxmlformats-officedocument.themeOverride+xml"/>
  <Override PartName="/ppt/theme/themeOverride22.xml" ContentType="application/vnd.openxmlformats-officedocument.themeOverride+xml"/>
  <Override PartName="/ppt/notesSlides/notesSlide4.xml" ContentType="application/vnd.openxmlformats-officedocument.presentationml.notesSlide+xml"/>
  <Override PartName="/ppt/theme/themeOverride23.xml" ContentType="application/vnd.openxmlformats-officedocument.themeOverride+xml"/>
  <Override PartName="/ppt/theme/themeOverride24.xml" ContentType="application/vnd.openxmlformats-officedocument.themeOverride+xml"/>
  <Override PartName="/ppt/theme/themeOverride25.xml" ContentType="application/vnd.openxmlformats-officedocument.themeOverride+xml"/>
  <Override PartName="/ppt/theme/themeOverride26.xml" ContentType="application/vnd.openxmlformats-officedocument.themeOverride+xml"/>
  <Override PartName="/ppt/theme/themeOverride27.xml" ContentType="application/vnd.openxmlformats-officedocument.themeOverride+xml"/>
  <Override PartName="/ppt/theme/themeOverride28.xml" ContentType="application/vnd.openxmlformats-officedocument.themeOverride+xml"/>
  <Override PartName="/ppt/theme/themeOverride29.xml" ContentType="application/vnd.openxmlformats-officedocument.themeOverride+xml"/>
  <Override PartName="/ppt/theme/themeOverride30.xml" ContentType="application/vnd.openxmlformats-officedocument.themeOverride+xml"/>
  <Override PartName="/ppt/notesSlides/notesSlide5.xml" ContentType="application/vnd.openxmlformats-officedocument.presentationml.notesSlide+xml"/>
  <Override PartName="/ppt/theme/themeOverride31.xml" ContentType="application/vnd.openxmlformats-officedocument.themeOverride+xml"/>
  <Override PartName="/ppt/theme/themeOverride32.xml" ContentType="application/vnd.openxmlformats-officedocument.themeOverride+xml"/>
  <Override PartName="/ppt/theme/themeOverride33.xml" ContentType="application/vnd.openxmlformats-officedocument.themeOverride+xml"/>
  <Override PartName="/ppt/theme/themeOverride34.xml" ContentType="application/vnd.openxmlformats-officedocument.themeOverride+xml"/>
  <Override PartName="/ppt/theme/themeOverride35.xml" ContentType="application/vnd.openxmlformats-officedocument.themeOverride+xml"/>
  <Override PartName="/ppt/theme/themeOverride36.xml" ContentType="application/vnd.openxmlformats-officedocument.themeOverride+xml"/>
  <Override PartName="/ppt/theme/themeOverride37.xml" ContentType="application/vnd.openxmlformats-officedocument.themeOverride+xml"/>
  <Override PartName="/ppt/theme/themeOverride38.xml" ContentType="application/vnd.openxmlformats-officedocument.themeOverride+xml"/>
  <Override PartName="/ppt/theme/themeOverride39.xml" ContentType="application/vnd.openxmlformats-officedocument.themeOverride+xml"/>
  <Override PartName="/ppt/theme/themeOverride40.xml" ContentType="application/vnd.openxmlformats-officedocument.themeOverride+xml"/>
  <Override PartName="/ppt/theme/themeOverride41.xml" ContentType="application/vnd.openxmlformats-officedocument.themeOverride+xml"/>
  <Override PartName="/ppt/theme/themeOverride42.xml" ContentType="application/vnd.openxmlformats-officedocument.themeOverr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 id="2147483684" r:id="rId2"/>
    <p:sldMasterId id="2147483696" r:id="rId3"/>
    <p:sldMasterId id="2147483780" r:id="rId4"/>
  </p:sldMasterIdLst>
  <p:notesMasterIdLst>
    <p:notesMasterId r:id="rId51"/>
  </p:notesMasterIdLst>
  <p:sldIdLst>
    <p:sldId id="5252" r:id="rId5"/>
    <p:sldId id="5253" r:id="rId6"/>
    <p:sldId id="5257" r:id="rId7"/>
    <p:sldId id="5255" r:id="rId8"/>
    <p:sldId id="5256" r:id="rId9"/>
    <p:sldId id="5260" r:id="rId10"/>
    <p:sldId id="5258" r:id="rId11"/>
    <p:sldId id="5259" r:id="rId12"/>
    <p:sldId id="5306" r:id="rId13"/>
    <p:sldId id="5261" r:id="rId14"/>
    <p:sldId id="5305" r:id="rId15"/>
    <p:sldId id="5263" r:id="rId16"/>
    <p:sldId id="5307" r:id="rId17"/>
    <p:sldId id="5264" r:id="rId18"/>
    <p:sldId id="5265" r:id="rId19"/>
    <p:sldId id="5267" r:id="rId20"/>
    <p:sldId id="5268" r:id="rId21"/>
    <p:sldId id="5269" r:id="rId22"/>
    <p:sldId id="5270" r:id="rId23"/>
    <p:sldId id="5271" r:id="rId24"/>
    <p:sldId id="5274" r:id="rId25"/>
    <p:sldId id="5275" r:id="rId26"/>
    <p:sldId id="5276" r:id="rId27"/>
    <p:sldId id="5273" r:id="rId28"/>
    <p:sldId id="5277" r:id="rId29"/>
    <p:sldId id="5293" r:id="rId30"/>
    <p:sldId id="5278" r:id="rId31"/>
    <p:sldId id="5279" r:id="rId32"/>
    <p:sldId id="5281" r:id="rId33"/>
    <p:sldId id="5285" r:id="rId34"/>
    <p:sldId id="5286" r:id="rId35"/>
    <p:sldId id="5284" r:id="rId36"/>
    <p:sldId id="5287" r:id="rId37"/>
    <p:sldId id="5288" r:id="rId38"/>
    <p:sldId id="5289" r:id="rId39"/>
    <p:sldId id="5290" r:id="rId40"/>
    <p:sldId id="5298" r:id="rId41"/>
    <p:sldId id="5297" r:id="rId42"/>
    <p:sldId id="5299" r:id="rId43"/>
    <p:sldId id="5300" r:id="rId44"/>
    <p:sldId id="5301" r:id="rId45"/>
    <p:sldId id="5304" r:id="rId46"/>
    <p:sldId id="896" r:id="rId47"/>
    <p:sldId id="897" r:id="rId48"/>
    <p:sldId id="5308" r:id="rId49"/>
    <p:sldId id="5309" r:id="rId50"/>
  </p:sldIdLst>
  <p:sldSz cx="9144000" cy="6858000" type="screen4x3"/>
  <p:notesSz cx="7102475" cy="9388475"/>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Robert Connolly" initials="RC" lastIdx="1" clrIdx="0">
    <p:extLst>
      <p:ext uri="{19B8F6BF-5375-455C-9EA6-DF929625EA0E}">
        <p15:presenceInfo xmlns:p15="http://schemas.microsoft.com/office/powerpoint/2012/main" userId="daf3307a5d53deec"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0000FF"/>
    <a:srgbClr val="FF0066"/>
    <a:srgbClr val="009900"/>
    <a:srgbClr val="008000"/>
    <a:srgbClr val="00B000"/>
    <a:srgbClr val="00FF00"/>
    <a:srgbClr val="99CC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7267" autoAdjust="0"/>
    <p:restoredTop sz="94660"/>
  </p:normalViewPr>
  <p:slideViewPr>
    <p:cSldViewPr snapToGrid="0">
      <p:cViewPr varScale="1">
        <p:scale>
          <a:sx n="162" d="100"/>
          <a:sy n="162" d="100"/>
        </p:scale>
        <p:origin x="1016" y="7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slide" Target="slides/slide46.xml"/><Relationship Id="rId55" Type="http://schemas.openxmlformats.org/officeDocument/2006/relationships/theme" Target="theme/theme1.xml"/><Relationship Id="rId7" Type="http://schemas.openxmlformats.org/officeDocument/2006/relationships/slide" Target="slides/slide3.xml"/><Relationship Id="rId2" Type="http://schemas.openxmlformats.org/officeDocument/2006/relationships/slideMaster" Target="slideMasters/slideMaster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presProps" Target="presProps.xml"/><Relationship Id="rId5" Type="http://schemas.openxmlformats.org/officeDocument/2006/relationships/slide" Target="slides/slide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commentAuthors" Target="commentAuthors.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tableStyles" Target="tableStyles.xml"/><Relationship Id="rId8" Type="http://schemas.openxmlformats.org/officeDocument/2006/relationships/slide" Target="slides/slide4.xml"/><Relationship Id="rId51" Type="http://schemas.openxmlformats.org/officeDocument/2006/relationships/notesMaster" Target="notesMasters/notesMaster1.xml"/><Relationship Id="rId3" Type="http://schemas.openxmlformats.org/officeDocument/2006/relationships/slideMaster" Target="slideMasters/slideMaster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77739" cy="471054"/>
          </a:xfrm>
          <a:prstGeom prst="rect">
            <a:avLst/>
          </a:prstGeom>
        </p:spPr>
        <p:txBody>
          <a:bodyPr vert="horz" lIns="94229" tIns="47114" rIns="94229" bIns="47114" rtlCol="0"/>
          <a:lstStyle>
            <a:lvl1pPr algn="l">
              <a:defRPr sz="1200"/>
            </a:lvl1pPr>
          </a:lstStyle>
          <a:p>
            <a:endParaRPr lang="en-US"/>
          </a:p>
        </p:txBody>
      </p:sp>
      <p:sp>
        <p:nvSpPr>
          <p:cNvPr id="3" name="Date Placeholder 2"/>
          <p:cNvSpPr>
            <a:spLocks noGrp="1"/>
          </p:cNvSpPr>
          <p:nvPr>
            <p:ph type="dt" idx="1"/>
          </p:nvPr>
        </p:nvSpPr>
        <p:spPr>
          <a:xfrm>
            <a:off x="4023092" y="0"/>
            <a:ext cx="3077739" cy="471054"/>
          </a:xfrm>
          <a:prstGeom prst="rect">
            <a:avLst/>
          </a:prstGeom>
        </p:spPr>
        <p:txBody>
          <a:bodyPr vert="horz" lIns="94229" tIns="47114" rIns="94229" bIns="47114" rtlCol="0"/>
          <a:lstStyle>
            <a:lvl1pPr algn="r">
              <a:defRPr sz="1200"/>
            </a:lvl1pPr>
          </a:lstStyle>
          <a:p>
            <a:fld id="{5A3B79C2-BAE3-412C-B9F1-DBB17DE53966}" type="datetimeFigureOut">
              <a:rPr lang="en-US" smtClean="0"/>
              <a:t>2/26/2022</a:t>
            </a:fld>
            <a:endParaRPr lang="en-US"/>
          </a:p>
        </p:txBody>
      </p:sp>
      <p:sp>
        <p:nvSpPr>
          <p:cNvPr id="4" name="Slide Image Placeholder 3"/>
          <p:cNvSpPr>
            <a:spLocks noGrp="1" noRot="1" noChangeAspect="1"/>
          </p:cNvSpPr>
          <p:nvPr>
            <p:ph type="sldImg" idx="2"/>
          </p:nvPr>
        </p:nvSpPr>
        <p:spPr>
          <a:xfrm>
            <a:off x="1438275" y="1173163"/>
            <a:ext cx="4225925" cy="3168650"/>
          </a:xfrm>
          <a:prstGeom prst="rect">
            <a:avLst/>
          </a:prstGeom>
          <a:noFill/>
          <a:ln w="12700">
            <a:solidFill>
              <a:prstClr val="black"/>
            </a:solidFill>
          </a:ln>
        </p:spPr>
        <p:txBody>
          <a:bodyPr vert="horz" lIns="94229" tIns="47114" rIns="94229" bIns="47114" rtlCol="0" anchor="ctr"/>
          <a:lstStyle/>
          <a:p>
            <a:endParaRPr lang="en-US"/>
          </a:p>
        </p:txBody>
      </p:sp>
      <p:sp>
        <p:nvSpPr>
          <p:cNvPr id="5" name="Notes Placeholder 4"/>
          <p:cNvSpPr>
            <a:spLocks noGrp="1"/>
          </p:cNvSpPr>
          <p:nvPr>
            <p:ph type="body" sz="quarter" idx="3"/>
          </p:nvPr>
        </p:nvSpPr>
        <p:spPr>
          <a:xfrm>
            <a:off x="710248" y="4518204"/>
            <a:ext cx="5681980" cy="3696712"/>
          </a:xfrm>
          <a:prstGeom prst="rect">
            <a:avLst/>
          </a:prstGeom>
        </p:spPr>
        <p:txBody>
          <a:bodyPr vert="horz" lIns="94229" tIns="47114" rIns="94229" bIns="47114"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917422"/>
            <a:ext cx="3077739" cy="471053"/>
          </a:xfrm>
          <a:prstGeom prst="rect">
            <a:avLst/>
          </a:prstGeom>
        </p:spPr>
        <p:txBody>
          <a:bodyPr vert="horz" lIns="94229" tIns="47114" rIns="94229" bIns="47114" rtlCol="0" anchor="b"/>
          <a:lstStyle>
            <a:lvl1pPr algn="l">
              <a:defRPr sz="1200"/>
            </a:lvl1pPr>
          </a:lstStyle>
          <a:p>
            <a:endParaRPr lang="en-US"/>
          </a:p>
        </p:txBody>
      </p:sp>
      <p:sp>
        <p:nvSpPr>
          <p:cNvPr id="7" name="Slide Number Placeholder 6"/>
          <p:cNvSpPr>
            <a:spLocks noGrp="1"/>
          </p:cNvSpPr>
          <p:nvPr>
            <p:ph type="sldNum" sz="quarter" idx="5"/>
          </p:nvPr>
        </p:nvSpPr>
        <p:spPr>
          <a:xfrm>
            <a:off x="4023092" y="8917422"/>
            <a:ext cx="3077739" cy="471053"/>
          </a:xfrm>
          <a:prstGeom prst="rect">
            <a:avLst/>
          </a:prstGeom>
        </p:spPr>
        <p:txBody>
          <a:bodyPr vert="horz" lIns="94229" tIns="47114" rIns="94229" bIns="47114" rtlCol="0" anchor="b"/>
          <a:lstStyle>
            <a:lvl1pPr algn="r">
              <a:defRPr sz="1200"/>
            </a:lvl1pPr>
          </a:lstStyle>
          <a:p>
            <a:fld id="{DBD8080F-EC63-44E8-AB22-FF44A7F05A71}" type="slidenum">
              <a:rPr lang="en-US" smtClean="0"/>
              <a:t>‹#›</a:t>
            </a:fld>
            <a:endParaRPr lang="en-US"/>
          </a:p>
        </p:txBody>
      </p:sp>
    </p:spTree>
    <p:extLst>
      <p:ext uri="{BB962C8B-B14F-4D97-AF65-F5344CB8AC3E}">
        <p14:creationId xmlns:p14="http://schemas.microsoft.com/office/powerpoint/2010/main" val="122111638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60853" rtl="0" eaLnBrk="1" fontAlgn="auto" latinLnBrk="0" hangingPunct="1">
              <a:lnSpc>
                <a:spcPct val="100000"/>
              </a:lnSpc>
              <a:spcBef>
                <a:spcPts val="0"/>
              </a:spcBef>
              <a:spcAft>
                <a:spcPts val="0"/>
              </a:spcAft>
              <a:buClrTx/>
              <a:buSzTx/>
              <a:buFontTx/>
              <a:buNone/>
              <a:tabLst/>
              <a:defRPr/>
            </a:pPr>
            <a:fld id="{15D63987-A83F-4245-81BE-0B37BAA48141}" type="slidenum">
              <a:rPr kumimoji="0" lang="en-US" sz="1200" b="0" i="0" u="none" strike="noStrike" kern="1200" cap="none" spc="0" normalizeH="0" baseline="0" noProof="0">
                <a:ln>
                  <a:noFill/>
                </a:ln>
                <a:solidFill>
                  <a:prstClr val="black"/>
                </a:solidFill>
                <a:effectLst/>
                <a:uLnTx/>
                <a:uFillTx/>
                <a:latin typeface="Calibri"/>
                <a:ea typeface="+mn-ea"/>
                <a:cs typeface="+mn-cs"/>
              </a:rPr>
              <a:pPr marL="0" marR="0" lvl="0" indent="0" algn="r" defTabSz="960853" rtl="0" eaLnBrk="1" fontAlgn="auto" latinLnBrk="0" hangingPunct="1">
                <a:lnSpc>
                  <a:spcPct val="100000"/>
                </a:lnSpc>
                <a:spcBef>
                  <a:spcPts val="0"/>
                </a:spcBef>
                <a:spcAft>
                  <a:spcPts val="0"/>
                </a:spcAft>
                <a:buClrTx/>
                <a:buSzTx/>
                <a:buFontTx/>
                <a:buNone/>
                <a:tabLst/>
                <a:defRPr/>
              </a:pPr>
              <a:t>1</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90933120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60853" rtl="0" eaLnBrk="1" fontAlgn="auto" latinLnBrk="0" hangingPunct="1">
              <a:lnSpc>
                <a:spcPct val="100000"/>
              </a:lnSpc>
              <a:spcBef>
                <a:spcPts val="0"/>
              </a:spcBef>
              <a:spcAft>
                <a:spcPts val="0"/>
              </a:spcAft>
              <a:buClrTx/>
              <a:buSzTx/>
              <a:buFontTx/>
              <a:buNone/>
              <a:tabLst/>
              <a:defRPr/>
            </a:pPr>
            <a:fld id="{15D63987-A83F-4245-81BE-0B37BAA48141}" type="slidenum">
              <a:rPr kumimoji="0" lang="en-US" sz="1200" b="0" i="0" u="none" strike="noStrike" kern="1200" cap="none" spc="0" normalizeH="0" baseline="0" noProof="0">
                <a:ln>
                  <a:noFill/>
                </a:ln>
                <a:solidFill>
                  <a:prstClr val="black"/>
                </a:solidFill>
                <a:effectLst/>
                <a:uLnTx/>
                <a:uFillTx/>
                <a:latin typeface="Calibri"/>
                <a:ea typeface="+mn-ea"/>
                <a:cs typeface="+mn-cs"/>
              </a:rPr>
              <a:pPr marL="0" marR="0" lvl="0" indent="0" algn="r" defTabSz="960853" rtl="0" eaLnBrk="1" fontAlgn="auto" latinLnBrk="0" hangingPunct="1">
                <a:lnSpc>
                  <a:spcPct val="100000"/>
                </a:lnSpc>
                <a:spcBef>
                  <a:spcPts val="0"/>
                </a:spcBef>
                <a:spcAft>
                  <a:spcPts val="0"/>
                </a:spcAft>
                <a:buClrTx/>
                <a:buSzTx/>
                <a:buFontTx/>
                <a:buNone/>
                <a:tabLst/>
                <a:defRPr/>
              </a:pPr>
              <a:t>11</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78865061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60853" rtl="0" eaLnBrk="1" fontAlgn="auto" latinLnBrk="0" hangingPunct="1">
              <a:lnSpc>
                <a:spcPct val="100000"/>
              </a:lnSpc>
              <a:spcBef>
                <a:spcPts val="0"/>
              </a:spcBef>
              <a:spcAft>
                <a:spcPts val="0"/>
              </a:spcAft>
              <a:buClrTx/>
              <a:buSzTx/>
              <a:buFontTx/>
              <a:buNone/>
              <a:tabLst/>
              <a:defRPr/>
            </a:pPr>
            <a:fld id="{15D63987-A83F-4245-81BE-0B37BAA48141}" type="slidenum">
              <a:rPr kumimoji="0" lang="en-US" sz="1200" b="0" i="0" u="none" strike="noStrike" kern="1200" cap="none" spc="0" normalizeH="0" baseline="0" noProof="0">
                <a:ln>
                  <a:noFill/>
                </a:ln>
                <a:solidFill>
                  <a:prstClr val="black"/>
                </a:solidFill>
                <a:effectLst/>
                <a:uLnTx/>
                <a:uFillTx/>
                <a:latin typeface="Calibri"/>
                <a:ea typeface="+mn-ea"/>
                <a:cs typeface="+mn-cs"/>
              </a:rPr>
              <a:pPr marL="0" marR="0" lvl="0" indent="0" algn="r" defTabSz="960853" rtl="0" eaLnBrk="1" fontAlgn="auto" latinLnBrk="0" hangingPunct="1">
                <a:lnSpc>
                  <a:spcPct val="100000"/>
                </a:lnSpc>
                <a:spcBef>
                  <a:spcPts val="0"/>
                </a:spcBef>
                <a:spcAft>
                  <a:spcPts val="0"/>
                </a:spcAft>
                <a:buClrTx/>
                <a:buSzTx/>
                <a:buFontTx/>
                <a:buNone/>
                <a:tabLst/>
                <a:defRPr/>
              </a:pPr>
              <a:t>16</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60104566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60853" rtl="0" eaLnBrk="1" fontAlgn="auto" latinLnBrk="0" hangingPunct="1">
              <a:lnSpc>
                <a:spcPct val="100000"/>
              </a:lnSpc>
              <a:spcBef>
                <a:spcPts val="0"/>
              </a:spcBef>
              <a:spcAft>
                <a:spcPts val="0"/>
              </a:spcAft>
              <a:buClrTx/>
              <a:buSzTx/>
              <a:buFontTx/>
              <a:buNone/>
              <a:tabLst/>
              <a:defRPr/>
            </a:pPr>
            <a:fld id="{15D63987-A83F-4245-81BE-0B37BAA48141}" type="slidenum">
              <a:rPr kumimoji="0" lang="en-US" sz="1200" b="0" i="0" u="none" strike="noStrike" kern="1200" cap="none" spc="0" normalizeH="0" baseline="0" noProof="0">
                <a:ln>
                  <a:noFill/>
                </a:ln>
                <a:solidFill>
                  <a:prstClr val="black"/>
                </a:solidFill>
                <a:effectLst/>
                <a:uLnTx/>
                <a:uFillTx/>
                <a:latin typeface="Calibri"/>
                <a:ea typeface="+mn-ea"/>
                <a:cs typeface="+mn-cs"/>
              </a:rPr>
              <a:pPr marL="0" marR="0" lvl="0" indent="0" algn="r" defTabSz="960853" rtl="0" eaLnBrk="1" fontAlgn="auto" latinLnBrk="0" hangingPunct="1">
                <a:lnSpc>
                  <a:spcPct val="100000"/>
                </a:lnSpc>
                <a:spcBef>
                  <a:spcPts val="0"/>
                </a:spcBef>
                <a:spcAft>
                  <a:spcPts val="0"/>
                </a:spcAft>
                <a:buClrTx/>
                <a:buSzTx/>
                <a:buFontTx/>
                <a:buNone/>
                <a:tabLst/>
                <a:defRPr/>
              </a:pPr>
              <a:t>23</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87218521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60853" rtl="0" eaLnBrk="1" fontAlgn="auto" latinLnBrk="0" hangingPunct="1">
              <a:lnSpc>
                <a:spcPct val="100000"/>
              </a:lnSpc>
              <a:spcBef>
                <a:spcPts val="0"/>
              </a:spcBef>
              <a:spcAft>
                <a:spcPts val="0"/>
              </a:spcAft>
              <a:buClrTx/>
              <a:buSzTx/>
              <a:buFontTx/>
              <a:buNone/>
              <a:tabLst/>
              <a:defRPr/>
            </a:pPr>
            <a:fld id="{15D63987-A83F-4245-81BE-0B37BAA48141}" type="slidenum">
              <a:rPr kumimoji="0" lang="en-US" sz="1200" b="0" i="0" u="none" strike="noStrike" kern="1200" cap="none" spc="0" normalizeH="0" baseline="0" noProof="0">
                <a:ln>
                  <a:noFill/>
                </a:ln>
                <a:solidFill>
                  <a:prstClr val="black"/>
                </a:solidFill>
                <a:effectLst/>
                <a:uLnTx/>
                <a:uFillTx/>
                <a:latin typeface="Calibri"/>
                <a:ea typeface="+mn-ea"/>
                <a:cs typeface="+mn-cs"/>
              </a:rPr>
              <a:pPr marL="0" marR="0" lvl="0" indent="0" algn="r" defTabSz="960853" rtl="0" eaLnBrk="1" fontAlgn="auto" latinLnBrk="0" hangingPunct="1">
                <a:lnSpc>
                  <a:spcPct val="100000"/>
                </a:lnSpc>
                <a:spcBef>
                  <a:spcPts val="0"/>
                </a:spcBef>
                <a:spcAft>
                  <a:spcPts val="0"/>
                </a:spcAft>
                <a:buClrTx/>
                <a:buSzTx/>
                <a:buFontTx/>
                <a:buNone/>
                <a:tabLst/>
                <a:defRPr/>
              </a:pPr>
              <a:t>31</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71574787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2" Type="http://schemas.openxmlformats.org/officeDocument/2006/relationships/slideMaster" Target="../slideMasters/slideMaster3.xml"/><Relationship Id="rId1" Type="http://schemas.openxmlformats.org/officeDocument/2006/relationships/themeOverride" Target="../theme/themeOverride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F7C3684F-6E02-41A5-B07B-A82B4A395C65}" type="datetimeFigureOut">
              <a:rPr lang="en-US" smtClean="0">
                <a:solidFill>
                  <a:prstClr val="black">
                    <a:tint val="75000"/>
                  </a:prstClr>
                </a:solidFill>
              </a:rPr>
              <a:pPr/>
              <a:t>2/26/2022</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35491E89-5284-4F18-A16A-D3C9C617FE73}"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23351194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7C3684F-6E02-41A5-B07B-A82B4A395C65}" type="datetimeFigureOut">
              <a:rPr lang="en-US" smtClean="0">
                <a:solidFill>
                  <a:prstClr val="black">
                    <a:tint val="75000"/>
                  </a:prstClr>
                </a:solidFill>
              </a:rPr>
              <a:pPr/>
              <a:t>2/26/2022</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35491E89-5284-4F18-A16A-D3C9C617FE73}"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44891368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7C3684F-6E02-41A5-B07B-A82B4A395C65}" type="datetimeFigureOut">
              <a:rPr lang="en-US" smtClean="0">
                <a:solidFill>
                  <a:prstClr val="black">
                    <a:tint val="75000"/>
                  </a:prstClr>
                </a:solidFill>
              </a:rPr>
              <a:pPr/>
              <a:t>2/26/2022</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35491E89-5284-4F18-A16A-D3C9C617FE73}"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37927658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F7C3684F-6E02-41A5-B07B-A82B4A395C65}" type="datetimeFigureOut">
              <a:rPr lang="en-US" smtClean="0"/>
              <a:t>2/26/2022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5491E89-5284-4F18-A16A-D3C9C617FE73}" type="slidenum">
              <a:rPr lang="en-US" smtClean="0"/>
              <a:t>‹#›</a:t>
            </a:fld>
            <a:endParaRPr lang="en-US" dirty="0"/>
          </a:p>
        </p:txBody>
      </p:sp>
    </p:spTree>
    <p:extLst>
      <p:ext uri="{BB962C8B-B14F-4D97-AF65-F5344CB8AC3E}">
        <p14:creationId xmlns:p14="http://schemas.microsoft.com/office/powerpoint/2010/main" val="27504154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p:txBody>
          <a:bodyPr>
            <a:normAutofit/>
          </a:bodyPr>
          <a:lstStyle>
            <a:lvl1pPr>
              <a:defRPr sz="2800"/>
            </a:lvl1pPr>
            <a:lvl2pPr>
              <a:defRPr sz="2400"/>
            </a:lvl2pPr>
            <a:lvl3pPr>
              <a:defRPr sz="2000"/>
            </a:lvl3pPr>
            <a:lvl4pPr>
              <a:defRPr sz="1800"/>
            </a:lvl4pPr>
            <a:lvl5pPr>
              <a:defRPr sz="18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F7C3684F-6E02-41A5-B07B-A82B4A395C65}" type="datetimeFigureOut">
              <a:rPr lang="en-US" smtClean="0"/>
              <a:t>2/26/2022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5491E89-5284-4F18-A16A-D3C9C617FE73}" type="slidenum">
              <a:rPr lang="en-US" smtClean="0"/>
              <a:t>‹#›</a:t>
            </a:fld>
            <a:endParaRPr lang="en-US" dirty="0"/>
          </a:p>
        </p:txBody>
      </p:sp>
    </p:spTree>
    <p:extLst>
      <p:ext uri="{BB962C8B-B14F-4D97-AF65-F5344CB8AC3E}">
        <p14:creationId xmlns:p14="http://schemas.microsoft.com/office/powerpoint/2010/main" val="81149268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F7C3684F-6E02-41A5-B07B-A82B4A395C65}" type="datetimeFigureOut">
              <a:rPr lang="en-US" smtClean="0"/>
              <a:t>2/26/2022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5491E89-5284-4F18-A16A-D3C9C617FE73}" type="slidenum">
              <a:rPr lang="en-US" smtClean="0"/>
              <a:t>‹#›</a:t>
            </a:fld>
            <a:endParaRPr lang="en-US" dirty="0"/>
          </a:p>
        </p:txBody>
      </p:sp>
    </p:spTree>
    <p:extLst>
      <p:ext uri="{BB962C8B-B14F-4D97-AF65-F5344CB8AC3E}">
        <p14:creationId xmlns:p14="http://schemas.microsoft.com/office/powerpoint/2010/main" val="116262580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F7C3684F-6E02-41A5-B07B-A82B4A395C65}" type="datetimeFigureOut">
              <a:rPr lang="en-US" smtClean="0"/>
              <a:t>2/26/2022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5491E89-5284-4F18-A16A-D3C9C617FE73}" type="slidenum">
              <a:rPr lang="en-US" smtClean="0"/>
              <a:t>‹#›</a:t>
            </a:fld>
            <a:endParaRPr lang="en-US" dirty="0"/>
          </a:p>
        </p:txBody>
      </p:sp>
    </p:spTree>
    <p:extLst>
      <p:ext uri="{BB962C8B-B14F-4D97-AF65-F5344CB8AC3E}">
        <p14:creationId xmlns:p14="http://schemas.microsoft.com/office/powerpoint/2010/main" val="71346975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F7C3684F-6E02-41A5-B07B-A82B4A395C65}" type="datetimeFigureOut">
              <a:rPr lang="en-US" smtClean="0"/>
              <a:t>2/26/2022</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35491E89-5284-4F18-A16A-D3C9C617FE73}" type="slidenum">
              <a:rPr lang="en-US" smtClean="0"/>
              <a:t>‹#›</a:t>
            </a:fld>
            <a:endParaRPr lang="en-US" dirty="0"/>
          </a:p>
        </p:txBody>
      </p:sp>
    </p:spTree>
    <p:extLst>
      <p:ext uri="{BB962C8B-B14F-4D97-AF65-F5344CB8AC3E}">
        <p14:creationId xmlns:p14="http://schemas.microsoft.com/office/powerpoint/2010/main" val="397526926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F7C3684F-6E02-41A5-B07B-A82B4A395C65}" type="datetimeFigureOut">
              <a:rPr lang="en-US" smtClean="0"/>
              <a:t>2/26/2022</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35491E89-5284-4F18-A16A-D3C9C617FE73}" type="slidenum">
              <a:rPr lang="en-US" smtClean="0"/>
              <a:t>‹#›</a:t>
            </a:fld>
            <a:endParaRPr lang="en-US" dirty="0"/>
          </a:p>
        </p:txBody>
      </p:sp>
    </p:spTree>
    <p:extLst>
      <p:ext uri="{BB962C8B-B14F-4D97-AF65-F5344CB8AC3E}">
        <p14:creationId xmlns:p14="http://schemas.microsoft.com/office/powerpoint/2010/main" val="168698159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7C3684F-6E02-41A5-B07B-A82B4A395C65}" type="datetimeFigureOut">
              <a:rPr lang="en-US" smtClean="0"/>
              <a:t>2/26/2022</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35491E89-5284-4F18-A16A-D3C9C617FE73}" type="slidenum">
              <a:rPr lang="en-US" smtClean="0"/>
              <a:t>‹#›</a:t>
            </a:fld>
            <a:endParaRPr lang="en-US" dirty="0"/>
          </a:p>
        </p:txBody>
      </p:sp>
    </p:spTree>
    <p:extLst>
      <p:ext uri="{BB962C8B-B14F-4D97-AF65-F5344CB8AC3E}">
        <p14:creationId xmlns:p14="http://schemas.microsoft.com/office/powerpoint/2010/main" val="199428407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F7C3684F-6E02-41A5-B07B-A82B4A395C65}" type="datetimeFigureOut">
              <a:rPr lang="en-US" smtClean="0"/>
              <a:t>2/26/2022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5491E89-5284-4F18-A16A-D3C9C617FE73}" type="slidenum">
              <a:rPr lang="en-US" smtClean="0"/>
              <a:t>‹#›</a:t>
            </a:fld>
            <a:endParaRPr lang="en-US" dirty="0"/>
          </a:p>
        </p:txBody>
      </p:sp>
    </p:spTree>
    <p:extLst>
      <p:ext uri="{BB962C8B-B14F-4D97-AF65-F5344CB8AC3E}">
        <p14:creationId xmlns:p14="http://schemas.microsoft.com/office/powerpoint/2010/main" val="405386400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p:txBody>
          <a:bodyPr>
            <a:normAutofit/>
          </a:bodyPr>
          <a:lstStyle>
            <a:lvl1pPr>
              <a:defRPr sz="2800"/>
            </a:lvl1pPr>
            <a:lvl2pPr>
              <a:defRPr sz="2400"/>
            </a:lvl2pPr>
            <a:lvl3pPr>
              <a:defRPr sz="2000"/>
            </a:lvl3pPr>
            <a:lvl4pPr>
              <a:defRPr sz="1800"/>
            </a:lvl4pPr>
            <a:lvl5pPr>
              <a:defRPr sz="18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F7C3684F-6E02-41A5-B07B-A82B4A395C65}" type="datetimeFigureOut">
              <a:rPr lang="en-US" smtClean="0">
                <a:solidFill>
                  <a:prstClr val="black">
                    <a:tint val="75000"/>
                  </a:prstClr>
                </a:solidFill>
              </a:rPr>
              <a:pPr/>
              <a:t>2/26/2022</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35491E89-5284-4F18-A16A-D3C9C617FE73}"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405011622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F7C3684F-6E02-41A5-B07B-A82B4A395C65}" type="datetimeFigureOut">
              <a:rPr lang="en-US" smtClean="0"/>
              <a:t>2/26/2022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5491E89-5284-4F18-A16A-D3C9C617FE73}" type="slidenum">
              <a:rPr lang="en-US" smtClean="0"/>
              <a:t>‹#›</a:t>
            </a:fld>
            <a:endParaRPr lang="en-US" dirty="0"/>
          </a:p>
        </p:txBody>
      </p:sp>
    </p:spTree>
    <p:extLst>
      <p:ext uri="{BB962C8B-B14F-4D97-AF65-F5344CB8AC3E}">
        <p14:creationId xmlns:p14="http://schemas.microsoft.com/office/powerpoint/2010/main" val="3449587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7C3684F-6E02-41A5-B07B-A82B4A395C65}" type="datetimeFigureOut">
              <a:rPr lang="en-US" smtClean="0"/>
              <a:t>2/26/2022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5491E89-5284-4F18-A16A-D3C9C617FE73}" type="slidenum">
              <a:rPr lang="en-US" smtClean="0"/>
              <a:t>‹#›</a:t>
            </a:fld>
            <a:endParaRPr lang="en-US" dirty="0"/>
          </a:p>
        </p:txBody>
      </p:sp>
    </p:spTree>
    <p:extLst>
      <p:ext uri="{BB962C8B-B14F-4D97-AF65-F5344CB8AC3E}">
        <p14:creationId xmlns:p14="http://schemas.microsoft.com/office/powerpoint/2010/main" val="211997687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7C3684F-6E02-41A5-B07B-A82B4A395C65}" type="datetimeFigureOut">
              <a:rPr lang="en-US" smtClean="0"/>
              <a:t>2/26/2022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5491E89-5284-4F18-A16A-D3C9C617FE73}" type="slidenum">
              <a:rPr lang="en-US" smtClean="0"/>
              <a:t>‹#›</a:t>
            </a:fld>
            <a:endParaRPr lang="en-US" dirty="0"/>
          </a:p>
        </p:txBody>
      </p:sp>
    </p:spTree>
    <p:extLst>
      <p:ext uri="{BB962C8B-B14F-4D97-AF65-F5344CB8AC3E}">
        <p14:creationId xmlns:p14="http://schemas.microsoft.com/office/powerpoint/2010/main" val="91327665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68610" name="Rectangle 2">
            <a:extLst>
              <a:ext uri="{FF2B5EF4-FFF2-40B4-BE49-F238E27FC236}">
                <a16:creationId xmlns:a16="http://schemas.microsoft.com/office/drawing/2014/main" id="{4E2ACFB2-2A4D-48E7-A1A5-D38C6B8CD9BA}"/>
              </a:ext>
            </a:extLst>
          </p:cNvPr>
          <p:cNvSpPr>
            <a:spLocks noChangeArrowheads="1"/>
          </p:cNvSpPr>
          <p:nvPr/>
        </p:nvSpPr>
        <p:spPr bwMode="auto">
          <a:xfrm>
            <a:off x="0" y="0"/>
            <a:ext cx="9144000" cy="6858000"/>
          </a:xfrm>
          <a:prstGeom prst="rect">
            <a:avLst/>
          </a:prstGeom>
          <a:solidFill>
            <a:srgbClr val="808080">
              <a:alpha val="25000"/>
            </a:srgbClr>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8611" name="Rectangle 3">
            <a:extLst>
              <a:ext uri="{FF2B5EF4-FFF2-40B4-BE49-F238E27FC236}">
                <a16:creationId xmlns:a16="http://schemas.microsoft.com/office/drawing/2014/main" id="{569C77AA-D9F1-4ECF-BE82-7906C37592ED}"/>
              </a:ext>
            </a:extLst>
          </p:cNvPr>
          <p:cNvSpPr>
            <a:spLocks noGrp="1" noChangeArrowheads="1"/>
          </p:cNvSpPr>
          <p:nvPr>
            <p:ph type="ctrTitle"/>
          </p:nvPr>
        </p:nvSpPr>
        <p:spPr>
          <a:xfrm>
            <a:off x="685800" y="2130425"/>
            <a:ext cx="7772400" cy="1470025"/>
          </a:xfrm>
        </p:spPr>
        <p:txBody>
          <a:bodyPr/>
          <a:lstStyle>
            <a:lvl1pPr>
              <a:defRPr/>
            </a:lvl1pPr>
          </a:lstStyle>
          <a:p>
            <a:pPr lvl="0"/>
            <a:r>
              <a:rPr lang="en-US" altLang="en-US" noProof="0"/>
              <a:t>Click to edit Master title style</a:t>
            </a:r>
          </a:p>
        </p:txBody>
      </p:sp>
      <p:sp>
        <p:nvSpPr>
          <p:cNvPr id="68612" name="Rectangle 4">
            <a:extLst>
              <a:ext uri="{FF2B5EF4-FFF2-40B4-BE49-F238E27FC236}">
                <a16:creationId xmlns:a16="http://schemas.microsoft.com/office/drawing/2014/main" id="{55E53B78-270E-457F-B96A-7E0676D1C847}"/>
              </a:ext>
            </a:extLst>
          </p:cNvPr>
          <p:cNvSpPr>
            <a:spLocks noGrp="1" noChangeArrowheads="1"/>
          </p:cNvSpPr>
          <p:nvPr>
            <p:ph type="subTitle" idx="1"/>
          </p:nvPr>
        </p:nvSpPr>
        <p:spPr>
          <a:xfrm>
            <a:off x="1371600" y="3886200"/>
            <a:ext cx="6400800" cy="1752600"/>
          </a:xfrm>
          <a:effectLst>
            <a:outerShdw dist="17961" dir="2700000" algn="ctr" rotWithShape="0">
              <a:schemeClr val="bg1"/>
            </a:outerShdw>
          </a:effectLst>
        </p:spPr>
        <p:txBody>
          <a:bodyPr/>
          <a:lstStyle>
            <a:lvl1pPr algn="ctr">
              <a:defRPr b="0">
                <a:solidFill>
                  <a:schemeClr val="tx1"/>
                </a:solidFill>
                <a:latin typeface="Arial" panose="020B0604020202020204" pitchFamily="34" charset="0"/>
              </a:defRPr>
            </a:lvl1pPr>
          </a:lstStyle>
          <a:p>
            <a:pPr lvl="0"/>
            <a:r>
              <a:rPr lang="en-US" altLang="en-US" noProof="0"/>
              <a:t>Click to edit Master subtitle style</a:t>
            </a:r>
          </a:p>
        </p:txBody>
      </p:sp>
      <p:sp>
        <p:nvSpPr>
          <p:cNvPr id="68613" name="Rectangle 5">
            <a:extLst>
              <a:ext uri="{FF2B5EF4-FFF2-40B4-BE49-F238E27FC236}">
                <a16:creationId xmlns:a16="http://schemas.microsoft.com/office/drawing/2014/main" id="{A84FEEDE-D9D1-4C7D-AC2F-7C1ADF049A1F}"/>
              </a:ext>
            </a:extLst>
          </p:cNvPr>
          <p:cNvSpPr>
            <a:spLocks noGrp="1" noChangeArrowheads="1"/>
          </p:cNvSpPr>
          <p:nvPr>
            <p:ph type="dt" sz="half" idx="2"/>
          </p:nvPr>
        </p:nvSpPr>
        <p:spPr/>
        <p:txBody>
          <a:bodyPr/>
          <a:lstStyle>
            <a:lvl1pPr>
              <a:defRPr/>
            </a:lvl1pPr>
          </a:lstStyle>
          <a:p>
            <a:endParaRPr lang="en-US" altLang="en-US"/>
          </a:p>
        </p:txBody>
      </p:sp>
      <p:sp>
        <p:nvSpPr>
          <p:cNvPr id="68614" name="Rectangle 6">
            <a:extLst>
              <a:ext uri="{FF2B5EF4-FFF2-40B4-BE49-F238E27FC236}">
                <a16:creationId xmlns:a16="http://schemas.microsoft.com/office/drawing/2014/main" id="{515EBD7B-F3F7-4851-805F-25851948EEFB}"/>
              </a:ext>
            </a:extLst>
          </p:cNvPr>
          <p:cNvSpPr>
            <a:spLocks noGrp="1" noChangeArrowheads="1"/>
          </p:cNvSpPr>
          <p:nvPr>
            <p:ph type="ftr" sz="quarter" idx="3"/>
          </p:nvPr>
        </p:nvSpPr>
        <p:spPr/>
        <p:txBody>
          <a:bodyPr/>
          <a:lstStyle>
            <a:lvl1pPr>
              <a:defRPr/>
            </a:lvl1pPr>
          </a:lstStyle>
          <a:p>
            <a:endParaRPr lang="en-US" altLang="en-US"/>
          </a:p>
        </p:txBody>
      </p:sp>
      <p:sp>
        <p:nvSpPr>
          <p:cNvPr id="68615" name="Rectangle 7">
            <a:extLst>
              <a:ext uri="{FF2B5EF4-FFF2-40B4-BE49-F238E27FC236}">
                <a16:creationId xmlns:a16="http://schemas.microsoft.com/office/drawing/2014/main" id="{36A7EA1C-58FF-418F-A1DB-AA101F2711A2}"/>
              </a:ext>
            </a:extLst>
          </p:cNvPr>
          <p:cNvSpPr>
            <a:spLocks noGrp="1" noChangeArrowheads="1"/>
          </p:cNvSpPr>
          <p:nvPr>
            <p:ph type="sldNum" sz="quarter" idx="4"/>
          </p:nvPr>
        </p:nvSpPr>
        <p:spPr/>
        <p:txBody>
          <a:bodyPr/>
          <a:lstStyle>
            <a:lvl1pPr>
              <a:defRPr/>
            </a:lvl1pPr>
          </a:lstStyle>
          <a:p>
            <a:fld id="{D789AD57-0C4C-447C-84A7-F156080361AB}" type="slidenum">
              <a:rPr lang="en-US" altLang="en-US"/>
              <a:pPr/>
              <a:t>‹#›</a:t>
            </a:fld>
            <a:endParaRPr lang="en-US" altLang="en-US"/>
          </a:p>
        </p:txBody>
      </p:sp>
    </p:spTree>
    <p:extLst>
      <p:ext uri="{BB962C8B-B14F-4D97-AF65-F5344CB8AC3E}">
        <p14:creationId xmlns:p14="http://schemas.microsoft.com/office/powerpoint/2010/main" val="3761797114"/>
      </p:ext>
    </p:extLst>
  </p:cSld>
  <p:clrMapOvr>
    <a:overrideClrMapping bg1="lt1" tx1="dk1" bg2="lt2" tx2="dk2" accent1="accent1" accent2="accent2" accent3="accent3" accent4="accent4" accent5="accent5" accent6="accent6" hlink="hlink" folHlink="folHlink"/>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AFBC55-E02F-4B99-ABE8-4237452DDFBD}"/>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A2881160-1669-41C8-A372-1A1AE8C56E7D}"/>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B24C99D-A515-4E66-A644-CA6419CD55E0}"/>
              </a:ext>
            </a:extLst>
          </p:cNvPr>
          <p:cNvSpPr>
            <a:spLocks noGrp="1"/>
          </p:cNvSpPr>
          <p:nvPr>
            <p:ph type="dt" sz="half" idx="10"/>
          </p:nvPr>
        </p:nvSpPr>
        <p:spPr/>
        <p:txBody>
          <a:bodyPr/>
          <a:lstStyle>
            <a:lvl1pPr>
              <a:defRPr/>
            </a:lvl1pPr>
          </a:lstStyle>
          <a:p>
            <a:endParaRPr lang="en-US" altLang="en-US"/>
          </a:p>
        </p:txBody>
      </p:sp>
      <p:sp>
        <p:nvSpPr>
          <p:cNvPr id="5" name="Footer Placeholder 4">
            <a:extLst>
              <a:ext uri="{FF2B5EF4-FFF2-40B4-BE49-F238E27FC236}">
                <a16:creationId xmlns:a16="http://schemas.microsoft.com/office/drawing/2014/main" id="{865AFD58-CC1C-4DC8-9BA3-137BB7EA6264}"/>
              </a:ext>
            </a:extLst>
          </p:cNvPr>
          <p:cNvSpPr>
            <a:spLocks noGrp="1"/>
          </p:cNvSpPr>
          <p:nvPr>
            <p:ph type="ftr" sz="quarter" idx="11"/>
          </p:nvPr>
        </p:nvSpPr>
        <p:spPr/>
        <p:txBody>
          <a:bodyPr/>
          <a:lstStyle>
            <a:lvl1pPr>
              <a:defRPr/>
            </a:lvl1pPr>
          </a:lstStyle>
          <a:p>
            <a:endParaRPr lang="en-US" altLang="en-US"/>
          </a:p>
        </p:txBody>
      </p:sp>
      <p:sp>
        <p:nvSpPr>
          <p:cNvPr id="6" name="Slide Number Placeholder 5">
            <a:extLst>
              <a:ext uri="{FF2B5EF4-FFF2-40B4-BE49-F238E27FC236}">
                <a16:creationId xmlns:a16="http://schemas.microsoft.com/office/drawing/2014/main" id="{75C17A69-6239-4661-A53C-73D551B4CC24}"/>
              </a:ext>
            </a:extLst>
          </p:cNvPr>
          <p:cNvSpPr>
            <a:spLocks noGrp="1"/>
          </p:cNvSpPr>
          <p:nvPr>
            <p:ph type="sldNum" sz="quarter" idx="12"/>
          </p:nvPr>
        </p:nvSpPr>
        <p:spPr/>
        <p:txBody>
          <a:bodyPr/>
          <a:lstStyle>
            <a:lvl1pPr>
              <a:defRPr/>
            </a:lvl1pPr>
          </a:lstStyle>
          <a:p>
            <a:fld id="{F9F34649-647E-4AF8-BC30-376397B11DE4}" type="slidenum">
              <a:rPr lang="en-US" altLang="en-US"/>
              <a:pPr/>
              <a:t>‹#›</a:t>
            </a:fld>
            <a:endParaRPr lang="en-US" altLang="en-US"/>
          </a:p>
        </p:txBody>
      </p:sp>
    </p:spTree>
    <p:extLst>
      <p:ext uri="{BB962C8B-B14F-4D97-AF65-F5344CB8AC3E}">
        <p14:creationId xmlns:p14="http://schemas.microsoft.com/office/powerpoint/2010/main" val="1151436415"/>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894BD9-464F-43AC-975E-0A6D41491DDF}"/>
              </a:ext>
            </a:extLst>
          </p:cNvPr>
          <p:cNvSpPr>
            <a:spLocks noGrp="1"/>
          </p:cNvSpPr>
          <p:nvPr>
            <p:ph type="title"/>
          </p:nvPr>
        </p:nvSpPr>
        <p:spPr>
          <a:xfrm>
            <a:off x="623888" y="1709738"/>
            <a:ext cx="78867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92E1EDAA-B293-4F1B-91A4-6D5B8F823A73}"/>
              </a:ext>
            </a:extLst>
          </p:cNvPr>
          <p:cNvSpPr>
            <a:spLocks noGrp="1"/>
          </p:cNvSpPr>
          <p:nvPr>
            <p:ph type="body" idx="1"/>
          </p:nvPr>
        </p:nvSpPr>
        <p:spPr>
          <a:xfrm>
            <a:off x="623888" y="4589463"/>
            <a:ext cx="78867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a:t>Click to edit Master text styles</a:t>
            </a:r>
          </a:p>
        </p:txBody>
      </p:sp>
      <p:sp>
        <p:nvSpPr>
          <p:cNvPr id="4" name="Date Placeholder 3">
            <a:extLst>
              <a:ext uri="{FF2B5EF4-FFF2-40B4-BE49-F238E27FC236}">
                <a16:creationId xmlns:a16="http://schemas.microsoft.com/office/drawing/2014/main" id="{BDDC800D-0F7E-4417-822D-99DB65BA500D}"/>
              </a:ext>
            </a:extLst>
          </p:cNvPr>
          <p:cNvSpPr>
            <a:spLocks noGrp="1"/>
          </p:cNvSpPr>
          <p:nvPr>
            <p:ph type="dt" sz="half" idx="10"/>
          </p:nvPr>
        </p:nvSpPr>
        <p:spPr/>
        <p:txBody>
          <a:bodyPr/>
          <a:lstStyle>
            <a:lvl1pPr>
              <a:defRPr/>
            </a:lvl1pPr>
          </a:lstStyle>
          <a:p>
            <a:endParaRPr lang="en-US" altLang="en-US"/>
          </a:p>
        </p:txBody>
      </p:sp>
      <p:sp>
        <p:nvSpPr>
          <p:cNvPr id="5" name="Footer Placeholder 4">
            <a:extLst>
              <a:ext uri="{FF2B5EF4-FFF2-40B4-BE49-F238E27FC236}">
                <a16:creationId xmlns:a16="http://schemas.microsoft.com/office/drawing/2014/main" id="{6E8A9B80-896A-41FD-833A-3E99D74F1ABB}"/>
              </a:ext>
            </a:extLst>
          </p:cNvPr>
          <p:cNvSpPr>
            <a:spLocks noGrp="1"/>
          </p:cNvSpPr>
          <p:nvPr>
            <p:ph type="ftr" sz="quarter" idx="11"/>
          </p:nvPr>
        </p:nvSpPr>
        <p:spPr/>
        <p:txBody>
          <a:bodyPr/>
          <a:lstStyle>
            <a:lvl1pPr>
              <a:defRPr/>
            </a:lvl1pPr>
          </a:lstStyle>
          <a:p>
            <a:endParaRPr lang="en-US" altLang="en-US"/>
          </a:p>
        </p:txBody>
      </p:sp>
      <p:sp>
        <p:nvSpPr>
          <p:cNvPr id="6" name="Slide Number Placeholder 5">
            <a:extLst>
              <a:ext uri="{FF2B5EF4-FFF2-40B4-BE49-F238E27FC236}">
                <a16:creationId xmlns:a16="http://schemas.microsoft.com/office/drawing/2014/main" id="{16BD5CCF-9991-4387-8A6D-0CE7995B744B}"/>
              </a:ext>
            </a:extLst>
          </p:cNvPr>
          <p:cNvSpPr>
            <a:spLocks noGrp="1"/>
          </p:cNvSpPr>
          <p:nvPr>
            <p:ph type="sldNum" sz="quarter" idx="12"/>
          </p:nvPr>
        </p:nvSpPr>
        <p:spPr/>
        <p:txBody>
          <a:bodyPr/>
          <a:lstStyle>
            <a:lvl1pPr>
              <a:defRPr/>
            </a:lvl1pPr>
          </a:lstStyle>
          <a:p>
            <a:fld id="{9DF75898-A61A-43BE-916D-89C75B5E029F}" type="slidenum">
              <a:rPr lang="en-US" altLang="en-US"/>
              <a:pPr/>
              <a:t>‹#›</a:t>
            </a:fld>
            <a:endParaRPr lang="en-US" altLang="en-US"/>
          </a:p>
        </p:txBody>
      </p:sp>
    </p:spTree>
    <p:extLst>
      <p:ext uri="{BB962C8B-B14F-4D97-AF65-F5344CB8AC3E}">
        <p14:creationId xmlns:p14="http://schemas.microsoft.com/office/powerpoint/2010/main" val="3448884664"/>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D5ABF3-3E88-48CB-95C0-AD6154AF87D3}"/>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E2A6EA7D-65D5-4E40-BD9B-C5ECFBA39857}"/>
              </a:ext>
            </a:extLst>
          </p:cNvPr>
          <p:cNvSpPr>
            <a:spLocks noGrp="1"/>
          </p:cNvSpPr>
          <p:nvPr>
            <p:ph sz="half" idx="1"/>
          </p:nvPr>
        </p:nvSpPr>
        <p:spPr>
          <a:xfrm>
            <a:off x="457200" y="1600200"/>
            <a:ext cx="4038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7BA8D091-6571-46AB-9361-9A612FB06595}"/>
              </a:ext>
            </a:extLst>
          </p:cNvPr>
          <p:cNvSpPr>
            <a:spLocks noGrp="1"/>
          </p:cNvSpPr>
          <p:nvPr>
            <p:ph sz="half" idx="2"/>
          </p:nvPr>
        </p:nvSpPr>
        <p:spPr>
          <a:xfrm>
            <a:off x="4648200" y="1600200"/>
            <a:ext cx="4038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880A160E-B5AD-4D08-B7E6-1B9D2F0DD30E}"/>
              </a:ext>
            </a:extLst>
          </p:cNvPr>
          <p:cNvSpPr>
            <a:spLocks noGrp="1"/>
          </p:cNvSpPr>
          <p:nvPr>
            <p:ph type="dt" sz="half" idx="10"/>
          </p:nvPr>
        </p:nvSpPr>
        <p:spPr/>
        <p:txBody>
          <a:bodyPr/>
          <a:lstStyle>
            <a:lvl1pPr>
              <a:defRPr/>
            </a:lvl1pPr>
          </a:lstStyle>
          <a:p>
            <a:endParaRPr lang="en-US" altLang="en-US"/>
          </a:p>
        </p:txBody>
      </p:sp>
      <p:sp>
        <p:nvSpPr>
          <p:cNvPr id="6" name="Footer Placeholder 5">
            <a:extLst>
              <a:ext uri="{FF2B5EF4-FFF2-40B4-BE49-F238E27FC236}">
                <a16:creationId xmlns:a16="http://schemas.microsoft.com/office/drawing/2014/main" id="{1A6974F5-96F5-4052-93AD-BF99CC2BB0BE}"/>
              </a:ext>
            </a:extLst>
          </p:cNvPr>
          <p:cNvSpPr>
            <a:spLocks noGrp="1"/>
          </p:cNvSpPr>
          <p:nvPr>
            <p:ph type="ftr" sz="quarter" idx="11"/>
          </p:nvPr>
        </p:nvSpPr>
        <p:spPr/>
        <p:txBody>
          <a:bodyPr/>
          <a:lstStyle>
            <a:lvl1pPr>
              <a:defRPr/>
            </a:lvl1pPr>
          </a:lstStyle>
          <a:p>
            <a:endParaRPr lang="en-US" altLang="en-US"/>
          </a:p>
        </p:txBody>
      </p:sp>
      <p:sp>
        <p:nvSpPr>
          <p:cNvPr id="7" name="Slide Number Placeholder 6">
            <a:extLst>
              <a:ext uri="{FF2B5EF4-FFF2-40B4-BE49-F238E27FC236}">
                <a16:creationId xmlns:a16="http://schemas.microsoft.com/office/drawing/2014/main" id="{F9962772-CA86-4BE2-9496-053F2FDE1775}"/>
              </a:ext>
            </a:extLst>
          </p:cNvPr>
          <p:cNvSpPr>
            <a:spLocks noGrp="1"/>
          </p:cNvSpPr>
          <p:nvPr>
            <p:ph type="sldNum" sz="quarter" idx="12"/>
          </p:nvPr>
        </p:nvSpPr>
        <p:spPr/>
        <p:txBody>
          <a:bodyPr/>
          <a:lstStyle>
            <a:lvl1pPr>
              <a:defRPr/>
            </a:lvl1pPr>
          </a:lstStyle>
          <a:p>
            <a:fld id="{4EB90825-C8D0-43F8-A589-42F6B975A677}" type="slidenum">
              <a:rPr lang="en-US" altLang="en-US"/>
              <a:pPr/>
              <a:t>‹#›</a:t>
            </a:fld>
            <a:endParaRPr lang="en-US" altLang="en-US"/>
          </a:p>
        </p:txBody>
      </p:sp>
    </p:spTree>
    <p:extLst>
      <p:ext uri="{BB962C8B-B14F-4D97-AF65-F5344CB8AC3E}">
        <p14:creationId xmlns:p14="http://schemas.microsoft.com/office/powerpoint/2010/main" val="1614196531"/>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75B8E6-E14F-4647-A681-45CF50DB53C6}"/>
              </a:ext>
            </a:extLst>
          </p:cNvPr>
          <p:cNvSpPr>
            <a:spLocks noGrp="1"/>
          </p:cNvSpPr>
          <p:nvPr>
            <p:ph type="title"/>
          </p:nvPr>
        </p:nvSpPr>
        <p:spPr>
          <a:xfrm>
            <a:off x="630238" y="365125"/>
            <a:ext cx="78867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4245C924-633F-4E96-A8B8-DE8D0FC1767C}"/>
              </a:ext>
            </a:extLst>
          </p:cNvPr>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B94B8933-4B92-49AC-B493-F2DDC1755C96}"/>
              </a:ext>
            </a:extLst>
          </p:cNvPr>
          <p:cNvSpPr>
            <a:spLocks noGrp="1"/>
          </p:cNvSpPr>
          <p:nvPr>
            <p:ph sz="half" idx="2"/>
          </p:nvPr>
        </p:nvSpPr>
        <p:spPr>
          <a:xfrm>
            <a:off x="630238" y="2505075"/>
            <a:ext cx="386873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357C4978-2671-41CF-B838-58BD3D94670D}"/>
              </a:ext>
            </a:extLst>
          </p:cNvPr>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75044570-5A90-40FE-9B05-A1ED70DD55B9}"/>
              </a:ext>
            </a:extLst>
          </p:cNvPr>
          <p:cNvSpPr>
            <a:spLocks noGrp="1"/>
          </p:cNvSpPr>
          <p:nvPr>
            <p:ph sz="quarter" idx="4"/>
          </p:nvPr>
        </p:nvSpPr>
        <p:spPr>
          <a:xfrm>
            <a:off x="4629150" y="2505075"/>
            <a:ext cx="38877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321F291D-BA4F-48D0-9E59-D09A6FB9F46D}"/>
              </a:ext>
            </a:extLst>
          </p:cNvPr>
          <p:cNvSpPr>
            <a:spLocks noGrp="1"/>
          </p:cNvSpPr>
          <p:nvPr>
            <p:ph type="dt" sz="half" idx="10"/>
          </p:nvPr>
        </p:nvSpPr>
        <p:spPr/>
        <p:txBody>
          <a:bodyPr/>
          <a:lstStyle>
            <a:lvl1pPr>
              <a:defRPr/>
            </a:lvl1pPr>
          </a:lstStyle>
          <a:p>
            <a:endParaRPr lang="en-US" altLang="en-US"/>
          </a:p>
        </p:txBody>
      </p:sp>
      <p:sp>
        <p:nvSpPr>
          <p:cNvPr id="8" name="Footer Placeholder 7">
            <a:extLst>
              <a:ext uri="{FF2B5EF4-FFF2-40B4-BE49-F238E27FC236}">
                <a16:creationId xmlns:a16="http://schemas.microsoft.com/office/drawing/2014/main" id="{6B3783B4-248A-4A48-826F-075B4D6C05F5}"/>
              </a:ext>
            </a:extLst>
          </p:cNvPr>
          <p:cNvSpPr>
            <a:spLocks noGrp="1"/>
          </p:cNvSpPr>
          <p:nvPr>
            <p:ph type="ftr" sz="quarter" idx="11"/>
          </p:nvPr>
        </p:nvSpPr>
        <p:spPr/>
        <p:txBody>
          <a:bodyPr/>
          <a:lstStyle>
            <a:lvl1pPr>
              <a:defRPr/>
            </a:lvl1pPr>
          </a:lstStyle>
          <a:p>
            <a:endParaRPr lang="en-US" altLang="en-US"/>
          </a:p>
        </p:txBody>
      </p:sp>
      <p:sp>
        <p:nvSpPr>
          <p:cNvPr id="9" name="Slide Number Placeholder 8">
            <a:extLst>
              <a:ext uri="{FF2B5EF4-FFF2-40B4-BE49-F238E27FC236}">
                <a16:creationId xmlns:a16="http://schemas.microsoft.com/office/drawing/2014/main" id="{EC8B5217-72B4-4BBE-910F-73C1E4B5CD24}"/>
              </a:ext>
            </a:extLst>
          </p:cNvPr>
          <p:cNvSpPr>
            <a:spLocks noGrp="1"/>
          </p:cNvSpPr>
          <p:nvPr>
            <p:ph type="sldNum" sz="quarter" idx="12"/>
          </p:nvPr>
        </p:nvSpPr>
        <p:spPr/>
        <p:txBody>
          <a:bodyPr/>
          <a:lstStyle>
            <a:lvl1pPr>
              <a:defRPr/>
            </a:lvl1pPr>
          </a:lstStyle>
          <a:p>
            <a:fld id="{DA1418A2-B305-4432-A371-1F93916971F4}" type="slidenum">
              <a:rPr lang="en-US" altLang="en-US"/>
              <a:pPr/>
              <a:t>‹#›</a:t>
            </a:fld>
            <a:endParaRPr lang="en-US" altLang="en-US"/>
          </a:p>
        </p:txBody>
      </p:sp>
    </p:spTree>
    <p:extLst>
      <p:ext uri="{BB962C8B-B14F-4D97-AF65-F5344CB8AC3E}">
        <p14:creationId xmlns:p14="http://schemas.microsoft.com/office/powerpoint/2010/main" val="2758016491"/>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D1BF0D-FF78-4351-900A-2AFC40A5E8DF}"/>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C48B4FAA-0687-423F-BD8E-C4AB52C68709}"/>
              </a:ext>
            </a:extLst>
          </p:cNvPr>
          <p:cNvSpPr>
            <a:spLocks noGrp="1"/>
          </p:cNvSpPr>
          <p:nvPr>
            <p:ph type="dt" sz="half" idx="10"/>
          </p:nvPr>
        </p:nvSpPr>
        <p:spPr/>
        <p:txBody>
          <a:bodyPr/>
          <a:lstStyle>
            <a:lvl1pPr>
              <a:defRPr/>
            </a:lvl1pPr>
          </a:lstStyle>
          <a:p>
            <a:endParaRPr lang="en-US" altLang="en-US"/>
          </a:p>
        </p:txBody>
      </p:sp>
      <p:sp>
        <p:nvSpPr>
          <p:cNvPr id="4" name="Footer Placeholder 3">
            <a:extLst>
              <a:ext uri="{FF2B5EF4-FFF2-40B4-BE49-F238E27FC236}">
                <a16:creationId xmlns:a16="http://schemas.microsoft.com/office/drawing/2014/main" id="{22034C46-4D17-438A-909D-DC82AAD256E4}"/>
              </a:ext>
            </a:extLst>
          </p:cNvPr>
          <p:cNvSpPr>
            <a:spLocks noGrp="1"/>
          </p:cNvSpPr>
          <p:nvPr>
            <p:ph type="ftr" sz="quarter" idx="11"/>
          </p:nvPr>
        </p:nvSpPr>
        <p:spPr/>
        <p:txBody>
          <a:bodyPr/>
          <a:lstStyle>
            <a:lvl1pPr>
              <a:defRPr/>
            </a:lvl1pPr>
          </a:lstStyle>
          <a:p>
            <a:endParaRPr lang="en-US" altLang="en-US"/>
          </a:p>
        </p:txBody>
      </p:sp>
      <p:sp>
        <p:nvSpPr>
          <p:cNvPr id="5" name="Slide Number Placeholder 4">
            <a:extLst>
              <a:ext uri="{FF2B5EF4-FFF2-40B4-BE49-F238E27FC236}">
                <a16:creationId xmlns:a16="http://schemas.microsoft.com/office/drawing/2014/main" id="{F5D8E4A0-4C61-48F8-8E7D-3CA5FDE6B2FF}"/>
              </a:ext>
            </a:extLst>
          </p:cNvPr>
          <p:cNvSpPr>
            <a:spLocks noGrp="1"/>
          </p:cNvSpPr>
          <p:nvPr>
            <p:ph type="sldNum" sz="quarter" idx="12"/>
          </p:nvPr>
        </p:nvSpPr>
        <p:spPr/>
        <p:txBody>
          <a:bodyPr/>
          <a:lstStyle>
            <a:lvl1pPr>
              <a:defRPr/>
            </a:lvl1pPr>
          </a:lstStyle>
          <a:p>
            <a:fld id="{19B37440-EFAD-4B96-8EED-55F3F6FDF617}" type="slidenum">
              <a:rPr lang="en-US" altLang="en-US"/>
              <a:pPr/>
              <a:t>‹#›</a:t>
            </a:fld>
            <a:endParaRPr lang="en-US" altLang="en-US"/>
          </a:p>
        </p:txBody>
      </p:sp>
    </p:spTree>
    <p:extLst>
      <p:ext uri="{BB962C8B-B14F-4D97-AF65-F5344CB8AC3E}">
        <p14:creationId xmlns:p14="http://schemas.microsoft.com/office/powerpoint/2010/main" val="3128172668"/>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D6A1235C-0B52-493D-803A-37358AA58A04}"/>
              </a:ext>
            </a:extLst>
          </p:cNvPr>
          <p:cNvSpPr>
            <a:spLocks noGrp="1"/>
          </p:cNvSpPr>
          <p:nvPr>
            <p:ph type="dt" sz="half" idx="10"/>
          </p:nvPr>
        </p:nvSpPr>
        <p:spPr/>
        <p:txBody>
          <a:bodyPr/>
          <a:lstStyle>
            <a:lvl1pPr>
              <a:defRPr/>
            </a:lvl1pPr>
          </a:lstStyle>
          <a:p>
            <a:endParaRPr lang="en-US" altLang="en-US"/>
          </a:p>
        </p:txBody>
      </p:sp>
      <p:sp>
        <p:nvSpPr>
          <p:cNvPr id="3" name="Footer Placeholder 2">
            <a:extLst>
              <a:ext uri="{FF2B5EF4-FFF2-40B4-BE49-F238E27FC236}">
                <a16:creationId xmlns:a16="http://schemas.microsoft.com/office/drawing/2014/main" id="{6685FCEC-40E4-4365-BF65-11CEB5A611DA}"/>
              </a:ext>
            </a:extLst>
          </p:cNvPr>
          <p:cNvSpPr>
            <a:spLocks noGrp="1"/>
          </p:cNvSpPr>
          <p:nvPr>
            <p:ph type="ftr" sz="quarter" idx="11"/>
          </p:nvPr>
        </p:nvSpPr>
        <p:spPr/>
        <p:txBody>
          <a:bodyPr/>
          <a:lstStyle>
            <a:lvl1pPr>
              <a:defRPr/>
            </a:lvl1pPr>
          </a:lstStyle>
          <a:p>
            <a:endParaRPr lang="en-US" altLang="en-US"/>
          </a:p>
        </p:txBody>
      </p:sp>
      <p:sp>
        <p:nvSpPr>
          <p:cNvPr id="4" name="Slide Number Placeholder 3">
            <a:extLst>
              <a:ext uri="{FF2B5EF4-FFF2-40B4-BE49-F238E27FC236}">
                <a16:creationId xmlns:a16="http://schemas.microsoft.com/office/drawing/2014/main" id="{305BDE0D-BC38-4D6E-94DA-D52D8096D89B}"/>
              </a:ext>
            </a:extLst>
          </p:cNvPr>
          <p:cNvSpPr>
            <a:spLocks noGrp="1"/>
          </p:cNvSpPr>
          <p:nvPr>
            <p:ph type="sldNum" sz="quarter" idx="12"/>
          </p:nvPr>
        </p:nvSpPr>
        <p:spPr/>
        <p:txBody>
          <a:bodyPr/>
          <a:lstStyle>
            <a:lvl1pPr>
              <a:defRPr/>
            </a:lvl1pPr>
          </a:lstStyle>
          <a:p>
            <a:fld id="{1B5669D4-1DB0-4EDE-B26C-0B510E81180B}" type="slidenum">
              <a:rPr lang="en-US" altLang="en-US"/>
              <a:pPr/>
              <a:t>‹#›</a:t>
            </a:fld>
            <a:endParaRPr lang="en-US" altLang="en-US"/>
          </a:p>
        </p:txBody>
      </p:sp>
    </p:spTree>
    <p:extLst>
      <p:ext uri="{BB962C8B-B14F-4D97-AF65-F5344CB8AC3E}">
        <p14:creationId xmlns:p14="http://schemas.microsoft.com/office/powerpoint/2010/main" val="268047513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F7C3684F-6E02-41A5-B07B-A82B4A395C65}" type="datetimeFigureOut">
              <a:rPr lang="en-US" smtClean="0">
                <a:solidFill>
                  <a:prstClr val="black">
                    <a:tint val="75000"/>
                  </a:prstClr>
                </a:solidFill>
              </a:rPr>
              <a:pPr/>
              <a:t>2/26/2022</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35491E89-5284-4F18-A16A-D3C9C617FE73}"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87830987"/>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94F58A-4E0A-48C8-A60B-CD9510691D2D}"/>
              </a:ext>
            </a:extLst>
          </p:cNvPr>
          <p:cNvSpPr>
            <a:spLocks noGrp="1"/>
          </p:cNvSpPr>
          <p:nvPr>
            <p:ph type="title"/>
          </p:nvPr>
        </p:nvSpPr>
        <p:spPr>
          <a:xfrm>
            <a:off x="630238" y="457200"/>
            <a:ext cx="2949575"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6CDBA4F7-CACD-4529-B7D0-5E0F88CBF3B0}"/>
              </a:ext>
            </a:extLst>
          </p:cNvPr>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C68C7965-8E38-4EBA-93D2-001ABD49DB76}"/>
              </a:ext>
            </a:extLst>
          </p:cNvPr>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1631CD04-012A-498D-8544-F1FDF2D919D7}"/>
              </a:ext>
            </a:extLst>
          </p:cNvPr>
          <p:cNvSpPr>
            <a:spLocks noGrp="1"/>
          </p:cNvSpPr>
          <p:nvPr>
            <p:ph type="dt" sz="half" idx="10"/>
          </p:nvPr>
        </p:nvSpPr>
        <p:spPr/>
        <p:txBody>
          <a:bodyPr/>
          <a:lstStyle>
            <a:lvl1pPr>
              <a:defRPr/>
            </a:lvl1pPr>
          </a:lstStyle>
          <a:p>
            <a:endParaRPr lang="en-US" altLang="en-US"/>
          </a:p>
        </p:txBody>
      </p:sp>
      <p:sp>
        <p:nvSpPr>
          <p:cNvPr id="6" name="Footer Placeholder 5">
            <a:extLst>
              <a:ext uri="{FF2B5EF4-FFF2-40B4-BE49-F238E27FC236}">
                <a16:creationId xmlns:a16="http://schemas.microsoft.com/office/drawing/2014/main" id="{E57B6CF8-68A0-4F74-A82F-4BF1F262F29A}"/>
              </a:ext>
            </a:extLst>
          </p:cNvPr>
          <p:cNvSpPr>
            <a:spLocks noGrp="1"/>
          </p:cNvSpPr>
          <p:nvPr>
            <p:ph type="ftr" sz="quarter" idx="11"/>
          </p:nvPr>
        </p:nvSpPr>
        <p:spPr/>
        <p:txBody>
          <a:bodyPr/>
          <a:lstStyle>
            <a:lvl1pPr>
              <a:defRPr/>
            </a:lvl1pPr>
          </a:lstStyle>
          <a:p>
            <a:endParaRPr lang="en-US" altLang="en-US"/>
          </a:p>
        </p:txBody>
      </p:sp>
      <p:sp>
        <p:nvSpPr>
          <p:cNvPr id="7" name="Slide Number Placeholder 6">
            <a:extLst>
              <a:ext uri="{FF2B5EF4-FFF2-40B4-BE49-F238E27FC236}">
                <a16:creationId xmlns:a16="http://schemas.microsoft.com/office/drawing/2014/main" id="{14F79D9B-88D5-4D18-BB51-4AEDFAE1EAEB}"/>
              </a:ext>
            </a:extLst>
          </p:cNvPr>
          <p:cNvSpPr>
            <a:spLocks noGrp="1"/>
          </p:cNvSpPr>
          <p:nvPr>
            <p:ph type="sldNum" sz="quarter" idx="12"/>
          </p:nvPr>
        </p:nvSpPr>
        <p:spPr/>
        <p:txBody>
          <a:bodyPr/>
          <a:lstStyle>
            <a:lvl1pPr>
              <a:defRPr/>
            </a:lvl1pPr>
          </a:lstStyle>
          <a:p>
            <a:fld id="{9B0161FF-006A-4E1D-91E2-68083E154C70}" type="slidenum">
              <a:rPr lang="en-US" altLang="en-US"/>
              <a:pPr/>
              <a:t>‹#›</a:t>
            </a:fld>
            <a:endParaRPr lang="en-US" altLang="en-US"/>
          </a:p>
        </p:txBody>
      </p:sp>
    </p:spTree>
    <p:extLst>
      <p:ext uri="{BB962C8B-B14F-4D97-AF65-F5344CB8AC3E}">
        <p14:creationId xmlns:p14="http://schemas.microsoft.com/office/powerpoint/2010/main" val="1995008220"/>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930C1D-EB61-4369-9FA7-88C89906ABFB}"/>
              </a:ext>
            </a:extLst>
          </p:cNvPr>
          <p:cNvSpPr>
            <a:spLocks noGrp="1"/>
          </p:cNvSpPr>
          <p:nvPr>
            <p:ph type="title"/>
          </p:nvPr>
        </p:nvSpPr>
        <p:spPr>
          <a:xfrm>
            <a:off x="630238" y="457200"/>
            <a:ext cx="2949575"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C0B082A6-EF9E-4125-953D-AF6DB760C78A}"/>
              </a:ext>
            </a:extLst>
          </p:cNvPr>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F581C9A2-FECF-4DF6-B5B6-EF59BEF75AFA}"/>
              </a:ext>
            </a:extLst>
          </p:cNvPr>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1BB2C594-A757-409F-B161-310CEFA3E66C}"/>
              </a:ext>
            </a:extLst>
          </p:cNvPr>
          <p:cNvSpPr>
            <a:spLocks noGrp="1"/>
          </p:cNvSpPr>
          <p:nvPr>
            <p:ph type="dt" sz="half" idx="10"/>
          </p:nvPr>
        </p:nvSpPr>
        <p:spPr/>
        <p:txBody>
          <a:bodyPr/>
          <a:lstStyle>
            <a:lvl1pPr>
              <a:defRPr/>
            </a:lvl1pPr>
          </a:lstStyle>
          <a:p>
            <a:endParaRPr lang="en-US" altLang="en-US"/>
          </a:p>
        </p:txBody>
      </p:sp>
      <p:sp>
        <p:nvSpPr>
          <p:cNvPr id="6" name="Footer Placeholder 5">
            <a:extLst>
              <a:ext uri="{FF2B5EF4-FFF2-40B4-BE49-F238E27FC236}">
                <a16:creationId xmlns:a16="http://schemas.microsoft.com/office/drawing/2014/main" id="{2CA18DA7-FC5B-4AF0-91F1-62B60C556978}"/>
              </a:ext>
            </a:extLst>
          </p:cNvPr>
          <p:cNvSpPr>
            <a:spLocks noGrp="1"/>
          </p:cNvSpPr>
          <p:nvPr>
            <p:ph type="ftr" sz="quarter" idx="11"/>
          </p:nvPr>
        </p:nvSpPr>
        <p:spPr/>
        <p:txBody>
          <a:bodyPr/>
          <a:lstStyle>
            <a:lvl1pPr>
              <a:defRPr/>
            </a:lvl1pPr>
          </a:lstStyle>
          <a:p>
            <a:endParaRPr lang="en-US" altLang="en-US"/>
          </a:p>
        </p:txBody>
      </p:sp>
      <p:sp>
        <p:nvSpPr>
          <p:cNvPr id="7" name="Slide Number Placeholder 6">
            <a:extLst>
              <a:ext uri="{FF2B5EF4-FFF2-40B4-BE49-F238E27FC236}">
                <a16:creationId xmlns:a16="http://schemas.microsoft.com/office/drawing/2014/main" id="{D9094E16-D4A2-4D32-9ECE-B163DEB5BB7C}"/>
              </a:ext>
            </a:extLst>
          </p:cNvPr>
          <p:cNvSpPr>
            <a:spLocks noGrp="1"/>
          </p:cNvSpPr>
          <p:nvPr>
            <p:ph type="sldNum" sz="quarter" idx="12"/>
          </p:nvPr>
        </p:nvSpPr>
        <p:spPr/>
        <p:txBody>
          <a:bodyPr/>
          <a:lstStyle>
            <a:lvl1pPr>
              <a:defRPr/>
            </a:lvl1pPr>
          </a:lstStyle>
          <a:p>
            <a:fld id="{EE843C51-611D-4457-A326-C595B2A0368A}" type="slidenum">
              <a:rPr lang="en-US" altLang="en-US"/>
              <a:pPr/>
              <a:t>‹#›</a:t>
            </a:fld>
            <a:endParaRPr lang="en-US" altLang="en-US"/>
          </a:p>
        </p:txBody>
      </p:sp>
    </p:spTree>
    <p:extLst>
      <p:ext uri="{BB962C8B-B14F-4D97-AF65-F5344CB8AC3E}">
        <p14:creationId xmlns:p14="http://schemas.microsoft.com/office/powerpoint/2010/main" val="1116066690"/>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ED7CD9-6BAF-4DED-AA6A-B4F423405A62}"/>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895A3264-7D5C-4A06-A160-E1748EA3288D}"/>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C9D9A96-D994-47AB-9045-287B4263C15E}"/>
              </a:ext>
            </a:extLst>
          </p:cNvPr>
          <p:cNvSpPr>
            <a:spLocks noGrp="1"/>
          </p:cNvSpPr>
          <p:nvPr>
            <p:ph type="dt" sz="half" idx="10"/>
          </p:nvPr>
        </p:nvSpPr>
        <p:spPr/>
        <p:txBody>
          <a:bodyPr/>
          <a:lstStyle>
            <a:lvl1pPr>
              <a:defRPr/>
            </a:lvl1pPr>
          </a:lstStyle>
          <a:p>
            <a:endParaRPr lang="en-US" altLang="en-US"/>
          </a:p>
        </p:txBody>
      </p:sp>
      <p:sp>
        <p:nvSpPr>
          <p:cNvPr id="5" name="Footer Placeholder 4">
            <a:extLst>
              <a:ext uri="{FF2B5EF4-FFF2-40B4-BE49-F238E27FC236}">
                <a16:creationId xmlns:a16="http://schemas.microsoft.com/office/drawing/2014/main" id="{6B30FD97-B7A7-4B94-A81B-FF8768CD8332}"/>
              </a:ext>
            </a:extLst>
          </p:cNvPr>
          <p:cNvSpPr>
            <a:spLocks noGrp="1"/>
          </p:cNvSpPr>
          <p:nvPr>
            <p:ph type="ftr" sz="quarter" idx="11"/>
          </p:nvPr>
        </p:nvSpPr>
        <p:spPr/>
        <p:txBody>
          <a:bodyPr/>
          <a:lstStyle>
            <a:lvl1pPr>
              <a:defRPr/>
            </a:lvl1pPr>
          </a:lstStyle>
          <a:p>
            <a:endParaRPr lang="en-US" altLang="en-US"/>
          </a:p>
        </p:txBody>
      </p:sp>
      <p:sp>
        <p:nvSpPr>
          <p:cNvPr id="6" name="Slide Number Placeholder 5">
            <a:extLst>
              <a:ext uri="{FF2B5EF4-FFF2-40B4-BE49-F238E27FC236}">
                <a16:creationId xmlns:a16="http://schemas.microsoft.com/office/drawing/2014/main" id="{B417453B-FB05-409D-8397-4C84F39C6C88}"/>
              </a:ext>
            </a:extLst>
          </p:cNvPr>
          <p:cNvSpPr>
            <a:spLocks noGrp="1"/>
          </p:cNvSpPr>
          <p:nvPr>
            <p:ph type="sldNum" sz="quarter" idx="12"/>
          </p:nvPr>
        </p:nvSpPr>
        <p:spPr/>
        <p:txBody>
          <a:bodyPr/>
          <a:lstStyle>
            <a:lvl1pPr>
              <a:defRPr/>
            </a:lvl1pPr>
          </a:lstStyle>
          <a:p>
            <a:fld id="{8F43168A-9250-43D8-8AA2-D26FBE5A44C7}" type="slidenum">
              <a:rPr lang="en-US" altLang="en-US"/>
              <a:pPr/>
              <a:t>‹#›</a:t>
            </a:fld>
            <a:endParaRPr lang="en-US" altLang="en-US"/>
          </a:p>
        </p:txBody>
      </p:sp>
    </p:spTree>
    <p:extLst>
      <p:ext uri="{BB962C8B-B14F-4D97-AF65-F5344CB8AC3E}">
        <p14:creationId xmlns:p14="http://schemas.microsoft.com/office/powerpoint/2010/main" val="2086448508"/>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3F4867E0-FF0D-40D4-9CEA-BC3519011B83}"/>
              </a:ext>
            </a:extLst>
          </p:cNvPr>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5937B2C1-DCE7-4416-9E7F-BB55E9CA80B1}"/>
              </a:ext>
            </a:extLst>
          </p:cNvPr>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BDB92F3-80D8-41C3-89AB-D9D46630424F}"/>
              </a:ext>
            </a:extLst>
          </p:cNvPr>
          <p:cNvSpPr>
            <a:spLocks noGrp="1"/>
          </p:cNvSpPr>
          <p:nvPr>
            <p:ph type="dt" sz="half" idx="10"/>
          </p:nvPr>
        </p:nvSpPr>
        <p:spPr/>
        <p:txBody>
          <a:bodyPr/>
          <a:lstStyle>
            <a:lvl1pPr>
              <a:defRPr/>
            </a:lvl1pPr>
          </a:lstStyle>
          <a:p>
            <a:endParaRPr lang="en-US" altLang="en-US"/>
          </a:p>
        </p:txBody>
      </p:sp>
      <p:sp>
        <p:nvSpPr>
          <p:cNvPr id="5" name="Footer Placeholder 4">
            <a:extLst>
              <a:ext uri="{FF2B5EF4-FFF2-40B4-BE49-F238E27FC236}">
                <a16:creationId xmlns:a16="http://schemas.microsoft.com/office/drawing/2014/main" id="{203118E2-B250-4CFD-BE8B-EC54FB4501F2}"/>
              </a:ext>
            </a:extLst>
          </p:cNvPr>
          <p:cNvSpPr>
            <a:spLocks noGrp="1"/>
          </p:cNvSpPr>
          <p:nvPr>
            <p:ph type="ftr" sz="quarter" idx="11"/>
          </p:nvPr>
        </p:nvSpPr>
        <p:spPr/>
        <p:txBody>
          <a:bodyPr/>
          <a:lstStyle>
            <a:lvl1pPr>
              <a:defRPr/>
            </a:lvl1pPr>
          </a:lstStyle>
          <a:p>
            <a:endParaRPr lang="en-US" altLang="en-US"/>
          </a:p>
        </p:txBody>
      </p:sp>
      <p:sp>
        <p:nvSpPr>
          <p:cNvPr id="6" name="Slide Number Placeholder 5">
            <a:extLst>
              <a:ext uri="{FF2B5EF4-FFF2-40B4-BE49-F238E27FC236}">
                <a16:creationId xmlns:a16="http://schemas.microsoft.com/office/drawing/2014/main" id="{81A27818-F22B-4753-9255-97FD958E4869}"/>
              </a:ext>
            </a:extLst>
          </p:cNvPr>
          <p:cNvSpPr>
            <a:spLocks noGrp="1"/>
          </p:cNvSpPr>
          <p:nvPr>
            <p:ph type="sldNum" sz="quarter" idx="12"/>
          </p:nvPr>
        </p:nvSpPr>
        <p:spPr/>
        <p:txBody>
          <a:bodyPr/>
          <a:lstStyle>
            <a:lvl1pPr>
              <a:defRPr/>
            </a:lvl1pPr>
          </a:lstStyle>
          <a:p>
            <a:fld id="{97FFA661-08D5-475C-8A88-9CC98AA00623}" type="slidenum">
              <a:rPr lang="en-US" altLang="en-US"/>
              <a:pPr/>
              <a:t>‹#›</a:t>
            </a:fld>
            <a:endParaRPr lang="en-US" altLang="en-US"/>
          </a:p>
        </p:txBody>
      </p:sp>
    </p:spTree>
    <p:extLst>
      <p:ext uri="{BB962C8B-B14F-4D97-AF65-F5344CB8AC3E}">
        <p14:creationId xmlns:p14="http://schemas.microsoft.com/office/powerpoint/2010/main" val="3683974349"/>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47522" name="Group 2">
            <a:extLst>
              <a:ext uri="{FF2B5EF4-FFF2-40B4-BE49-F238E27FC236}">
                <a16:creationId xmlns:a16="http://schemas.microsoft.com/office/drawing/2014/main" id="{6E44E650-B870-4CD0-8474-172B66ED1F97}"/>
              </a:ext>
            </a:extLst>
          </p:cNvPr>
          <p:cNvGrpSpPr>
            <a:grpSpLocks/>
          </p:cNvGrpSpPr>
          <p:nvPr/>
        </p:nvGrpSpPr>
        <p:grpSpPr bwMode="auto">
          <a:xfrm>
            <a:off x="0" y="1422400"/>
            <a:ext cx="9147175" cy="5435600"/>
            <a:chOff x="0" y="896"/>
            <a:chExt cx="5762" cy="3424"/>
          </a:xfrm>
        </p:grpSpPr>
        <p:grpSp>
          <p:nvGrpSpPr>
            <p:cNvPr id="747523" name="Group 3">
              <a:extLst>
                <a:ext uri="{FF2B5EF4-FFF2-40B4-BE49-F238E27FC236}">
                  <a16:creationId xmlns:a16="http://schemas.microsoft.com/office/drawing/2014/main" id="{C4C3230A-D3A3-4A38-BE19-39B39C2526D9}"/>
                </a:ext>
              </a:extLst>
            </p:cNvPr>
            <p:cNvGrpSpPr>
              <a:grpSpLocks/>
            </p:cNvGrpSpPr>
            <p:nvPr userDrawn="1"/>
          </p:nvGrpSpPr>
          <p:grpSpPr bwMode="auto">
            <a:xfrm>
              <a:off x="20" y="896"/>
              <a:ext cx="5742" cy="3424"/>
              <a:chOff x="20" y="896"/>
              <a:chExt cx="5742" cy="3424"/>
            </a:xfrm>
          </p:grpSpPr>
          <p:sp>
            <p:nvSpPr>
              <p:cNvPr id="747524" name="Freeform 4">
                <a:extLst>
                  <a:ext uri="{FF2B5EF4-FFF2-40B4-BE49-F238E27FC236}">
                    <a16:creationId xmlns:a16="http://schemas.microsoft.com/office/drawing/2014/main" id="{70224E9E-9A8E-4B2C-8263-EC40C5BB1D00}"/>
                  </a:ext>
                </a:extLst>
              </p:cNvPr>
              <p:cNvSpPr>
                <a:spLocks/>
              </p:cNvSpPr>
              <p:nvPr userDrawn="1"/>
            </p:nvSpPr>
            <p:spPr bwMode="hidden">
              <a:xfrm>
                <a:off x="1399" y="1116"/>
                <a:ext cx="2815" cy="2110"/>
              </a:xfrm>
              <a:custGeom>
                <a:avLst/>
                <a:gdLst>
                  <a:gd name="T0" fmla="*/ 950 w 2815"/>
                  <a:gd name="T1" fmla="*/ 85 h 2110"/>
                  <a:gd name="T2" fmla="*/ 628 w 2815"/>
                  <a:gd name="T3" fmla="*/ 438 h 2110"/>
                  <a:gd name="T4" fmla="*/ 66 w 2815"/>
                  <a:gd name="T5" fmla="*/ 471 h 2110"/>
                  <a:gd name="T6" fmla="*/ 0 w 2815"/>
                  <a:gd name="T7" fmla="*/ 627 h 2110"/>
                  <a:gd name="T8" fmla="*/ 372 w 2815"/>
                  <a:gd name="T9" fmla="*/ 1026 h 2110"/>
                  <a:gd name="T10" fmla="*/ 611 w 2815"/>
                  <a:gd name="T11" fmla="*/ 902 h 2110"/>
                  <a:gd name="T12" fmla="*/ 992 w 2815"/>
                  <a:gd name="T13" fmla="*/ 1085 h 2110"/>
                  <a:gd name="T14" fmla="*/ 1116 w 2815"/>
                  <a:gd name="T15" fmla="*/ 1339 h 2110"/>
                  <a:gd name="T16" fmla="*/ 1083 w 2815"/>
                  <a:gd name="T17" fmla="*/ 1450 h 2110"/>
                  <a:gd name="T18" fmla="*/ 1124 w 2815"/>
                  <a:gd name="T19" fmla="*/ 1659 h 2110"/>
                  <a:gd name="T20" fmla="*/ 1149 w 2815"/>
                  <a:gd name="T21" fmla="*/ 1999 h 2110"/>
                  <a:gd name="T22" fmla="*/ 1463 w 2815"/>
                  <a:gd name="T23" fmla="*/ 2110 h 2110"/>
                  <a:gd name="T24" fmla="*/ 1686 w 2815"/>
                  <a:gd name="T25" fmla="*/ 2025 h 2110"/>
                  <a:gd name="T26" fmla="*/ 1603 w 2815"/>
                  <a:gd name="T27" fmla="*/ 1777 h 2110"/>
                  <a:gd name="T28" fmla="*/ 1991 w 2815"/>
                  <a:gd name="T29" fmla="*/ 1555 h 2110"/>
                  <a:gd name="T30" fmla="*/ 2281 w 2815"/>
                  <a:gd name="T31" fmla="*/ 1542 h 2110"/>
                  <a:gd name="T32" fmla="*/ 2446 w 2815"/>
                  <a:gd name="T33" fmla="*/ 1359 h 2110"/>
                  <a:gd name="T34" fmla="*/ 2361 w 2815"/>
                  <a:gd name="T35" fmla="*/ 1001 h 2110"/>
                  <a:gd name="T36" fmla="*/ 2606 w 2815"/>
                  <a:gd name="T37" fmla="*/ 893 h 2110"/>
                  <a:gd name="T38" fmla="*/ 2815 w 2815"/>
                  <a:gd name="T39" fmla="*/ 454 h 2110"/>
                  <a:gd name="T40" fmla="*/ 2518 w 2815"/>
                  <a:gd name="T41" fmla="*/ 0 h 2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815" h="2110">
                    <a:moveTo>
                      <a:pt x="950" y="85"/>
                    </a:moveTo>
                    <a:lnTo>
                      <a:pt x="628" y="438"/>
                    </a:lnTo>
                    <a:lnTo>
                      <a:pt x="66" y="471"/>
                    </a:lnTo>
                    <a:lnTo>
                      <a:pt x="0" y="627"/>
                    </a:lnTo>
                    <a:lnTo>
                      <a:pt x="372" y="1026"/>
                    </a:lnTo>
                    <a:lnTo>
                      <a:pt x="611" y="902"/>
                    </a:lnTo>
                    <a:lnTo>
                      <a:pt x="992" y="1085"/>
                    </a:lnTo>
                    <a:lnTo>
                      <a:pt x="1116" y="1339"/>
                    </a:lnTo>
                    <a:lnTo>
                      <a:pt x="1083" y="1450"/>
                    </a:lnTo>
                    <a:lnTo>
                      <a:pt x="1124" y="1659"/>
                    </a:lnTo>
                    <a:lnTo>
                      <a:pt x="1149" y="1999"/>
                    </a:lnTo>
                    <a:lnTo>
                      <a:pt x="1463" y="2110"/>
                    </a:lnTo>
                    <a:lnTo>
                      <a:pt x="1686" y="2025"/>
                    </a:lnTo>
                    <a:lnTo>
                      <a:pt x="1603" y="1777"/>
                    </a:lnTo>
                    <a:lnTo>
                      <a:pt x="1991" y="1555"/>
                    </a:lnTo>
                    <a:lnTo>
                      <a:pt x="2281" y="1542"/>
                    </a:lnTo>
                    <a:lnTo>
                      <a:pt x="2446" y="1359"/>
                    </a:lnTo>
                    <a:lnTo>
                      <a:pt x="2361" y="1001"/>
                    </a:lnTo>
                    <a:lnTo>
                      <a:pt x="2606" y="893"/>
                    </a:lnTo>
                    <a:lnTo>
                      <a:pt x="2815" y="454"/>
                    </a:lnTo>
                    <a:lnTo>
                      <a:pt x="2518" y="0"/>
                    </a:lnTo>
                  </a:path>
                </a:pathLst>
              </a:custGeom>
              <a:noFill/>
              <a:ln w="15240" cap="flat" cmpd="sng">
                <a:solidFill>
                  <a:schemeClr val="bg2"/>
                </a:solidFill>
                <a:prstDash val="solid"/>
                <a:round/>
                <a:headEnd type="none" w="med" len="med"/>
                <a:tailEnd type="none" w="med" len="me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747525" name="Freeform 5">
                <a:extLst>
                  <a:ext uri="{FF2B5EF4-FFF2-40B4-BE49-F238E27FC236}">
                    <a16:creationId xmlns:a16="http://schemas.microsoft.com/office/drawing/2014/main" id="{7435A51E-1449-445E-A5E5-C701591453D7}"/>
                  </a:ext>
                </a:extLst>
              </p:cNvPr>
              <p:cNvSpPr>
                <a:spLocks/>
              </p:cNvSpPr>
              <p:nvPr userDrawn="1"/>
            </p:nvSpPr>
            <p:spPr bwMode="hidden">
              <a:xfrm>
                <a:off x="672" y="1116"/>
                <a:ext cx="3966" cy="2366"/>
              </a:xfrm>
              <a:custGeom>
                <a:avLst/>
                <a:gdLst>
                  <a:gd name="T0" fmla="*/ 1423 w 3966"/>
                  <a:gd name="T1" fmla="*/ 65 h 2366"/>
                  <a:gd name="T2" fmla="*/ 1148 w 3966"/>
                  <a:gd name="T3" fmla="*/ 262 h 2366"/>
                  <a:gd name="T4" fmla="*/ 934 w 3966"/>
                  <a:gd name="T5" fmla="*/ 216 h 2366"/>
                  <a:gd name="T6" fmla="*/ 529 w 3966"/>
                  <a:gd name="T7" fmla="*/ 314 h 2366"/>
                  <a:gd name="T8" fmla="*/ 174 w 3966"/>
                  <a:gd name="T9" fmla="*/ 327 h 2366"/>
                  <a:gd name="T10" fmla="*/ 0 w 3966"/>
                  <a:gd name="T11" fmla="*/ 628 h 2366"/>
                  <a:gd name="T12" fmla="*/ 91 w 3966"/>
                  <a:gd name="T13" fmla="*/ 726 h 2366"/>
                  <a:gd name="T14" fmla="*/ 231 w 3966"/>
                  <a:gd name="T15" fmla="*/ 654 h 2366"/>
                  <a:gd name="T16" fmla="*/ 430 w 3966"/>
                  <a:gd name="T17" fmla="*/ 687 h 2366"/>
                  <a:gd name="T18" fmla="*/ 504 w 3966"/>
                  <a:gd name="T19" fmla="*/ 850 h 2366"/>
                  <a:gd name="T20" fmla="*/ 347 w 3966"/>
                  <a:gd name="T21" fmla="*/ 1020 h 2366"/>
                  <a:gd name="T22" fmla="*/ 529 w 3966"/>
                  <a:gd name="T23" fmla="*/ 1144 h 2366"/>
                  <a:gd name="T24" fmla="*/ 727 w 3966"/>
                  <a:gd name="T25" fmla="*/ 1105 h 2366"/>
                  <a:gd name="T26" fmla="*/ 901 w 3966"/>
                  <a:gd name="T27" fmla="*/ 1216 h 2366"/>
                  <a:gd name="T28" fmla="*/ 1256 w 3966"/>
                  <a:gd name="T29" fmla="*/ 1229 h 2366"/>
                  <a:gd name="T30" fmla="*/ 1611 w 3966"/>
                  <a:gd name="T31" fmla="*/ 1425 h 2366"/>
                  <a:gd name="T32" fmla="*/ 1694 w 3966"/>
                  <a:gd name="T33" fmla="*/ 1673 h 2366"/>
                  <a:gd name="T34" fmla="*/ 1619 w 3966"/>
                  <a:gd name="T35" fmla="*/ 2118 h 2366"/>
                  <a:gd name="T36" fmla="*/ 1694 w 3966"/>
                  <a:gd name="T37" fmla="*/ 2268 h 2366"/>
                  <a:gd name="T38" fmla="*/ 2132 w 3966"/>
                  <a:gd name="T39" fmla="*/ 2242 h 2366"/>
                  <a:gd name="T40" fmla="*/ 2289 w 3966"/>
                  <a:gd name="T41" fmla="*/ 2366 h 2366"/>
                  <a:gd name="T42" fmla="*/ 2594 w 3966"/>
                  <a:gd name="T43" fmla="*/ 2046 h 2366"/>
                  <a:gd name="T44" fmla="*/ 2537 w 3966"/>
                  <a:gd name="T45" fmla="*/ 1817 h 2366"/>
                  <a:gd name="T46" fmla="*/ 2818 w 3966"/>
                  <a:gd name="T47" fmla="*/ 1673 h 2366"/>
                  <a:gd name="T48" fmla="*/ 3016 w 3966"/>
                  <a:gd name="T49" fmla="*/ 1719 h 2366"/>
                  <a:gd name="T50" fmla="*/ 3280 w 3966"/>
                  <a:gd name="T51" fmla="*/ 1615 h 2366"/>
                  <a:gd name="T52" fmla="*/ 3405 w 3966"/>
                  <a:gd name="T53" fmla="*/ 1174 h 2366"/>
                  <a:gd name="T54" fmla="*/ 3643 w 3966"/>
                  <a:gd name="T55" fmla="*/ 922 h 2366"/>
                  <a:gd name="T56" fmla="*/ 3966 w 3966"/>
                  <a:gd name="T57" fmla="*/ 896 h 2366"/>
                  <a:gd name="T58" fmla="*/ 3908 w 3966"/>
                  <a:gd name="T59" fmla="*/ 733 h 2366"/>
                  <a:gd name="T60" fmla="*/ 3669 w 3966"/>
                  <a:gd name="T61" fmla="*/ 563 h 2366"/>
                  <a:gd name="T62" fmla="*/ 3817 w 3966"/>
                  <a:gd name="T63" fmla="*/ 210 h 2366"/>
                  <a:gd name="T64" fmla="*/ 3590 w 3966"/>
                  <a:gd name="T65" fmla="*/ 0 h 23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966" h="2366">
                    <a:moveTo>
                      <a:pt x="1423" y="65"/>
                    </a:moveTo>
                    <a:lnTo>
                      <a:pt x="1148" y="262"/>
                    </a:lnTo>
                    <a:lnTo>
                      <a:pt x="934" y="216"/>
                    </a:lnTo>
                    <a:lnTo>
                      <a:pt x="529" y="314"/>
                    </a:lnTo>
                    <a:lnTo>
                      <a:pt x="174" y="327"/>
                    </a:lnTo>
                    <a:lnTo>
                      <a:pt x="0" y="628"/>
                    </a:lnTo>
                    <a:lnTo>
                      <a:pt x="91" y="726"/>
                    </a:lnTo>
                    <a:lnTo>
                      <a:pt x="231" y="654"/>
                    </a:lnTo>
                    <a:lnTo>
                      <a:pt x="430" y="687"/>
                    </a:lnTo>
                    <a:lnTo>
                      <a:pt x="504" y="850"/>
                    </a:lnTo>
                    <a:lnTo>
                      <a:pt x="347" y="1020"/>
                    </a:lnTo>
                    <a:lnTo>
                      <a:pt x="529" y="1144"/>
                    </a:lnTo>
                    <a:lnTo>
                      <a:pt x="727" y="1105"/>
                    </a:lnTo>
                    <a:lnTo>
                      <a:pt x="901" y="1216"/>
                    </a:lnTo>
                    <a:lnTo>
                      <a:pt x="1256" y="1229"/>
                    </a:lnTo>
                    <a:lnTo>
                      <a:pt x="1611" y="1425"/>
                    </a:lnTo>
                    <a:lnTo>
                      <a:pt x="1694" y="1673"/>
                    </a:lnTo>
                    <a:lnTo>
                      <a:pt x="1619" y="2118"/>
                    </a:lnTo>
                    <a:lnTo>
                      <a:pt x="1694" y="2268"/>
                    </a:lnTo>
                    <a:lnTo>
                      <a:pt x="2132" y="2242"/>
                    </a:lnTo>
                    <a:lnTo>
                      <a:pt x="2289" y="2366"/>
                    </a:lnTo>
                    <a:lnTo>
                      <a:pt x="2594" y="2046"/>
                    </a:lnTo>
                    <a:lnTo>
                      <a:pt x="2537" y="1817"/>
                    </a:lnTo>
                    <a:lnTo>
                      <a:pt x="2818" y="1673"/>
                    </a:lnTo>
                    <a:lnTo>
                      <a:pt x="3016" y="1719"/>
                    </a:lnTo>
                    <a:lnTo>
                      <a:pt x="3280" y="1615"/>
                    </a:lnTo>
                    <a:lnTo>
                      <a:pt x="3405" y="1174"/>
                    </a:lnTo>
                    <a:lnTo>
                      <a:pt x="3643" y="922"/>
                    </a:lnTo>
                    <a:lnTo>
                      <a:pt x="3966" y="896"/>
                    </a:lnTo>
                    <a:lnTo>
                      <a:pt x="3908" y="733"/>
                    </a:lnTo>
                    <a:lnTo>
                      <a:pt x="3669" y="563"/>
                    </a:lnTo>
                    <a:lnTo>
                      <a:pt x="3817" y="210"/>
                    </a:lnTo>
                    <a:lnTo>
                      <a:pt x="3590" y="0"/>
                    </a:lnTo>
                  </a:path>
                </a:pathLst>
              </a:custGeom>
              <a:noFill/>
              <a:ln w="16510" cap="flat" cmpd="sng">
                <a:solidFill>
                  <a:schemeClr val="bg2"/>
                </a:solidFill>
                <a:prstDash val="solid"/>
                <a:round/>
                <a:headEnd type="none" w="med" len="med"/>
                <a:tailEnd type="none" w="med" len="me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747526" name="Freeform 6">
                <a:extLst>
                  <a:ext uri="{FF2B5EF4-FFF2-40B4-BE49-F238E27FC236}">
                    <a16:creationId xmlns:a16="http://schemas.microsoft.com/office/drawing/2014/main" id="{2306CEA6-263F-4009-80E7-7EBB1F2D5D65}"/>
                  </a:ext>
                </a:extLst>
              </p:cNvPr>
              <p:cNvSpPr>
                <a:spLocks/>
              </p:cNvSpPr>
              <p:nvPr userDrawn="1"/>
            </p:nvSpPr>
            <p:spPr bwMode="hidden">
              <a:xfrm>
                <a:off x="20" y="1069"/>
                <a:ext cx="5732" cy="3107"/>
              </a:xfrm>
              <a:custGeom>
                <a:avLst/>
                <a:gdLst>
                  <a:gd name="T0" fmla="*/ 81 w 5732"/>
                  <a:gd name="T1" fmla="*/ 0 h 3107"/>
                  <a:gd name="T2" fmla="*/ 133 w 5732"/>
                  <a:gd name="T3" fmla="*/ 328 h 3107"/>
                  <a:gd name="T4" fmla="*/ 0 w 5732"/>
                  <a:gd name="T5" fmla="*/ 666 h 3107"/>
                  <a:gd name="T6" fmla="*/ 83 w 5732"/>
                  <a:gd name="T7" fmla="*/ 1221 h 3107"/>
                  <a:gd name="T8" fmla="*/ 413 w 5732"/>
                  <a:gd name="T9" fmla="*/ 1515 h 3107"/>
                  <a:gd name="T10" fmla="*/ 881 w 5732"/>
                  <a:gd name="T11" fmla="*/ 1700 h 3107"/>
                  <a:gd name="T12" fmla="*/ 1440 w 5732"/>
                  <a:gd name="T13" fmla="*/ 1651 h 3107"/>
                  <a:gd name="T14" fmla="*/ 1755 w 5732"/>
                  <a:gd name="T15" fmla="*/ 1940 h 3107"/>
                  <a:gd name="T16" fmla="*/ 1653 w 5732"/>
                  <a:gd name="T17" fmla="*/ 2126 h 3107"/>
                  <a:gd name="T18" fmla="*/ 1136 w 5732"/>
                  <a:gd name="T19" fmla="*/ 2142 h 3107"/>
                  <a:gd name="T20" fmla="*/ 911 w 5732"/>
                  <a:gd name="T21" fmla="*/ 2021 h 3107"/>
                  <a:gd name="T22" fmla="*/ 739 w 5732"/>
                  <a:gd name="T23" fmla="*/ 2142 h 3107"/>
                  <a:gd name="T24" fmla="*/ 954 w 5732"/>
                  <a:gd name="T25" fmla="*/ 2524 h 3107"/>
                  <a:gd name="T26" fmla="*/ 973 w 5732"/>
                  <a:gd name="T27" fmla="*/ 2905 h 3107"/>
                  <a:gd name="T28" fmla="*/ 1511 w 5732"/>
                  <a:gd name="T29" fmla="*/ 3107 h 3107"/>
                  <a:gd name="T30" fmla="*/ 1644 w 5732"/>
                  <a:gd name="T31" fmla="*/ 2922 h 3107"/>
                  <a:gd name="T32" fmla="*/ 2077 w 5732"/>
                  <a:gd name="T33" fmla="*/ 2797 h 3107"/>
                  <a:gd name="T34" fmla="*/ 2610 w 5732"/>
                  <a:gd name="T35" fmla="*/ 2962 h 3107"/>
                  <a:gd name="T36" fmla="*/ 3222 w 5732"/>
                  <a:gd name="T37" fmla="*/ 2812 h 3107"/>
                  <a:gd name="T38" fmla="*/ 3443 w 5732"/>
                  <a:gd name="T39" fmla="*/ 2922 h 3107"/>
                  <a:gd name="T40" fmla="*/ 3861 w 5732"/>
                  <a:gd name="T41" fmla="*/ 2648 h 3107"/>
                  <a:gd name="T42" fmla="*/ 4125 w 5732"/>
                  <a:gd name="T43" fmla="*/ 2311 h 3107"/>
                  <a:gd name="T44" fmla="*/ 4369 w 5732"/>
                  <a:gd name="T45" fmla="*/ 2318 h 3107"/>
                  <a:gd name="T46" fmla="*/ 4554 w 5732"/>
                  <a:gd name="T47" fmla="*/ 2445 h 3107"/>
                  <a:gd name="T48" fmla="*/ 5015 w 5732"/>
                  <a:gd name="T49" fmla="*/ 2142 h 3107"/>
                  <a:gd name="T50" fmla="*/ 5404 w 5732"/>
                  <a:gd name="T51" fmla="*/ 2185 h 3107"/>
                  <a:gd name="T52" fmla="*/ 5732 w 5732"/>
                  <a:gd name="T53" fmla="*/ 2069 h 3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5732" h="3107">
                    <a:moveTo>
                      <a:pt x="81" y="0"/>
                    </a:moveTo>
                    <a:lnTo>
                      <a:pt x="133" y="328"/>
                    </a:lnTo>
                    <a:lnTo>
                      <a:pt x="0" y="666"/>
                    </a:lnTo>
                    <a:lnTo>
                      <a:pt x="83" y="1221"/>
                    </a:lnTo>
                    <a:lnTo>
                      <a:pt x="413" y="1515"/>
                    </a:lnTo>
                    <a:lnTo>
                      <a:pt x="881" y="1700"/>
                    </a:lnTo>
                    <a:lnTo>
                      <a:pt x="1440" y="1651"/>
                    </a:lnTo>
                    <a:lnTo>
                      <a:pt x="1755" y="1940"/>
                    </a:lnTo>
                    <a:lnTo>
                      <a:pt x="1653" y="2126"/>
                    </a:lnTo>
                    <a:lnTo>
                      <a:pt x="1136" y="2142"/>
                    </a:lnTo>
                    <a:lnTo>
                      <a:pt x="911" y="2021"/>
                    </a:lnTo>
                    <a:lnTo>
                      <a:pt x="739" y="2142"/>
                    </a:lnTo>
                    <a:lnTo>
                      <a:pt x="954" y="2524"/>
                    </a:lnTo>
                    <a:lnTo>
                      <a:pt x="973" y="2905"/>
                    </a:lnTo>
                    <a:lnTo>
                      <a:pt x="1511" y="3107"/>
                    </a:lnTo>
                    <a:lnTo>
                      <a:pt x="1644" y="2922"/>
                    </a:lnTo>
                    <a:lnTo>
                      <a:pt x="2077" y="2797"/>
                    </a:lnTo>
                    <a:lnTo>
                      <a:pt x="2610" y="2962"/>
                    </a:lnTo>
                    <a:lnTo>
                      <a:pt x="3222" y="2812"/>
                    </a:lnTo>
                    <a:lnTo>
                      <a:pt x="3443" y="2922"/>
                    </a:lnTo>
                    <a:lnTo>
                      <a:pt x="3861" y="2648"/>
                    </a:lnTo>
                    <a:lnTo>
                      <a:pt x="4125" y="2311"/>
                    </a:lnTo>
                    <a:lnTo>
                      <a:pt x="4369" y="2318"/>
                    </a:lnTo>
                    <a:lnTo>
                      <a:pt x="4554" y="2445"/>
                    </a:lnTo>
                    <a:lnTo>
                      <a:pt x="5015" y="2142"/>
                    </a:lnTo>
                    <a:lnTo>
                      <a:pt x="5404" y="2185"/>
                    </a:lnTo>
                    <a:lnTo>
                      <a:pt x="5732" y="2069"/>
                    </a:lnTo>
                  </a:path>
                </a:pathLst>
              </a:custGeom>
              <a:noFill/>
              <a:ln w="16510" cap="flat" cmpd="sng">
                <a:solidFill>
                  <a:schemeClr val="bg2"/>
                </a:solidFill>
                <a:prstDash val="solid"/>
                <a:round/>
                <a:headEnd type="none" w="med" len="med"/>
                <a:tailEnd type="none" w="med" len="me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747527" name="Freeform 7">
                <a:extLst>
                  <a:ext uri="{FF2B5EF4-FFF2-40B4-BE49-F238E27FC236}">
                    <a16:creationId xmlns:a16="http://schemas.microsoft.com/office/drawing/2014/main" id="{7DA35337-4851-4D99-A5E5-819BFFBA042F}"/>
                  </a:ext>
                </a:extLst>
              </p:cNvPr>
              <p:cNvSpPr>
                <a:spLocks/>
              </p:cNvSpPr>
              <p:nvPr userDrawn="1"/>
            </p:nvSpPr>
            <p:spPr bwMode="hidden">
              <a:xfrm>
                <a:off x="242" y="1145"/>
                <a:ext cx="5512" cy="2760"/>
              </a:xfrm>
              <a:custGeom>
                <a:avLst/>
                <a:gdLst>
                  <a:gd name="T0" fmla="*/ 240 w 5512"/>
                  <a:gd name="T1" fmla="*/ 0 h 2760"/>
                  <a:gd name="T2" fmla="*/ 0 w 5512"/>
                  <a:gd name="T3" fmla="*/ 336 h 2760"/>
                  <a:gd name="T4" fmla="*/ 82 w 5512"/>
                  <a:gd name="T5" fmla="*/ 821 h 2760"/>
                  <a:gd name="T6" fmla="*/ 243 w 5512"/>
                  <a:gd name="T7" fmla="*/ 873 h 2760"/>
                  <a:gd name="T8" fmla="*/ 473 w 5512"/>
                  <a:gd name="T9" fmla="*/ 1087 h 2760"/>
                  <a:gd name="T10" fmla="*/ 557 w 5512"/>
                  <a:gd name="T11" fmla="*/ 1441 h 2760"/>
                  <a:gd name="T12" fmla="*/ 839 w 5512"/>
                  <a:gd name="T13" fmla="*/ 1499 h 2760"/>
                  <a:gd name="T14" fmla="*/ 1258 w 5512"/>
                  <a:gd name="T15" fmla="*/ 1349 h 2760"/>
                  <a:gd name="T16" fmla="*/ 1307 w 5512"/>
                  <a:gd name="T17" fmla="*/ 1493 h 2760"/>
                  <a:gd name="T18" fmla="*/ 1621 w 5512"/>
                  <a:gd name="T19" fmla="*/ 1513 h 2760"/>
                  <a:gd name="T20" fmla="*/ 1862 w 5512"/>
                  <a:gd name="T21" fmla="*/ 1865 h 2760"/>
                  <a:gd name="T22" fmla="*/ 1668 w 5512"/>
                  <a:gd name="T23" fmla="*/ 2166 h 2760"/>
                  <a:gd name="T24" fmla="*/ 1308 w 5512"/>
                  <a:gd name="T25" fmla="*/ 2217 h 2760"/>
                  <a:gd name="T26" fmla="*/ 992 w 5512"/>
                  <a:gd name="T27" fmla="*/ 2172 h 2760"/>
                  <a:gd name="T28" fmla="*/ 903 w 5512"/>
                  <a:gd name="T29" fmla="*/ 2244 h 2760"/>
                  <a:gd name="T30" fmla="*/ 1008 w 5512"/>
                  <a:gd name="T31" fmla="*/ 2415 h 2760"/>
                  <a:gd name="T32" fmla="*/ 992 w 5512"/>
                  <a:gd name="T33" fmla="*/ 2538 h 2760"/>
                  <a:gd name="T34" fmla="*/ 1137 w 5512"/>
                  <a:gd name="T35" fmla="*/ 2760 h 2760"/>
                  <a:gd name="T36" fmla="*/ 1661 w 5512"/>
                  <a:gd name="T37" fmla="*/ 2623 h 2760"/>
                  <a:gd name="T38" fmla="*/ 1725 w 5512"/>
                  <a:gd name="T39" fmla="*/ 2492 h 2760"/>
                  <a:gd name="T40" fmla="*/ 1895 w 5512"/>
                  <a:gd name="T41" fmla="*/ 2551 h 2760"/>
                  <a:gd name="T42" fmla="*/ 2338 w 5512"/>
                  <a:gd name="T43" fmla="*/ 2448 h 2760"/>
                  <a:gd name="T44" fmla="*/ 2443 w 5512"/>
                  <a:gd name="T45" fmla="*/ 2714 h 2760"/>
                  <a:gd name="T46" fmla="*/ 2870 w 5512"/>
                  <a:gd name="T47" fmla="*/ 2541 h 2760"/>
                  <a:gd name="T48" fmla="*/ 3264 w 5512"/>
                  <a:gd name="T49" fmla="*/ 2591 h 2760"/>
                  <a:gd name="T50" fmla="*/ 3522 w 5512"/>
                  <a:gd name="T51" fmla="*/ 2427 h 2760"/>
                  <a:gd name="T52" fmla="*/ 3594 w 5512"/>
                  <a:gd name="T53" fmla="*/ 2081 h 2760"/>
                  <a:gd name="T54" fmla="*/ 4013 w 5512"/>
                  <a:gd name="T55" fmla="*/ 2087 h 2760"/>
                  <a:gd name="T56" fmla="*/ 4070 w 5512"/>
                  <a:gd name="T57" fmla="*/ 1924 h 2760"/>
                  <a:gd name="T58" fmla="*/ 4239 w 5512"/>
                  <a:gd name="T59" fmla="*/ 1931 h 2760"/>
                  <a:gd name="T60" fmla="*/ 4465 w 5512"/>
                  <a:gd name="T61" fmla="*/ 2094 h 2760"/>
                  <a:gd name="T62" fmla="*/ 4836 w 5512"/>
                  <a:gd name="T63" fmla="*/ 1814 h 2760"/>
                  <a:gd name="T64" fmla="*/ 5225 w 5512"/>
                  <a:gd name="T65" fmla="*/ 1785 h 2760"/>
                  <a:gd name="T66" fmla="*/ 5367 w 5512"/>
                  <a:gd name="T67" fmla="*/ 1571 h 2760"/>
                  <a:gd name="T68" fmla="*/ 5512 w 5512"/>
                  <a:gd name="T69" fmla="*/ 1585 h 27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512" h="2760">
                    <a:moveTo>
                      <a:pt x="240" y="0"/>
                    </a:moveTo>
                    <a:lnTo>
                      <a:pt x="0" y="336"/>
                    </a:lnTo>
                    <a:lnTo>
                      <a:pt x="82" y="821"/>
                    </a:lnTo>
                    <a:lnTo>
                      <a:pt x="243" y="873"/>
                    </a:lnTo>
                    <a:lnTo>
                      <a:pt x="473" y="1087"/>
                    </a:lnTo>
                    <a:lnTo>
                      <a:pt x="557" y="1441"/>
                    </a:lnTo>
                    <a:lnTo>
                      <a:pt x="839" y="1499"/>
                    </a:lnTo>
                    <a:lnTo>
                      <a:pt x="1258" y="1349"/>
                    </a:lnTo>
                    <a:lnTo>
                      <a:pt x="1307" y="1493"/>
                    </a:lnTo>
                    <a:lnTo>
                      <a:pt x="1621" y="1513"/>
                    </a:lnTo>
                    <a:lnTo>
                      <a:pt x="1862" y="1865"/>
                    </a:lnTo>
                    <a:lnTo>
                      <a:pt x="1668" y="2166"/>
                    </a:lnTo>
                    <a:lnTo>
                      <a:pt x="1308" y="2217"/>
                    </a:lnTo>
                    <a:lnTo>
                      <a:pt x="992" y="2172"/>
                    </a:lnTo>
                    <a:lnTo>
                      <a:pt x="903" y="2244"/>
                    </a:lnTo>
                    <a:lnTo>
                      <a:pt x="1008" y="2415"/>
                    </a:lnTo>
                    <a:lnTo>
                      <a:pt x="992" y="2538"/>
                    </a:lnTo>
                    <a:lnTo>
                      <a:pt x="1137" y="2760"/>
                    </a:lnTo>
                    <a:lnTo>
                      <a:pt x="1661" y="2623"/>
                    </a:lnTo>
                    <a:lnTo>
                      <a:pt x="1725" y="2492"/>
                    </a:lnTo>
                    <a:lnTo>
                      <a:pt x="1895" y="2551"/>
                    </a:lnTo>
                    <a:lnTo>
                      <a:pt x="2338" y="2448"/>
                    </a:lnTo>
                    <a:lnTo>
                      <a:pt x="2443" y="2714"/>
                    </a:lnTo>
                    <a:lnTo>
                      <a:pt x="2870" y="2541"/>
                    </a:lnTo>
                    <a:lnTo>
                      <a:pt x="3264" y="2591"/>
                    </a:lnTo>
                    <a:lnTo>
                      <a:pt x="3522" y="2427"/>
                    </a:lnTo>
                    <a:lnTo>
                      <a:pt x="3594" y="2081"/>
                    </a:lnTo>
                    <a:lnTo>
                      <a:pt x="4013" y="2087"/>
                    </a:lnTo>
                    <a:lnTo>
                      <a:pt x="4070" y="1924"/>
                    </a:lnTo>
                    <a:lnTo>
                      <a:pt x="4239" y="1931"/>
                    </a:lnTo>
                    <a:lnTo>
                      <a:pt x="4465" y="2094"/>
                    </a:lnTo>
                    <a:lnTo>
                      <a:pt x="4836" y="1814"/>
                    </a:lnTo>
                    <a:lnTo>
                      <a:pt x="5225" y="1785"/>
                    </a:lnTo>
                    <a:lnTo>
                      <a:pt x="5367" y="1571"/>
                    </a:lnTo>
                    <a:lnTo>
                      <a:pt x="5512" y="1585"/>
                    </a:lnTo>
                  </a:path>
                </a:pathLst>
              </a:custGeom>
              <a:noFill/>
              <a:ln w="15240" cap="flat" cmpd="sng">
                <a:solidFill>
                  <a:schemeClr val="bg2"/>
                </a:solidFill>
                <a:prstDash val="solid"/>
                <a:round/>
                <a:headEnd type="none" w="med" len="med"/>
                <a:tailEnd type="none" w="med" len="me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747528" name="Freeform 8">
                <a:extLst>
                  <a:ext uri="{FF2B5EF4-FFF2-40B4-BE49-F238E27FC236}">
                    <a16:creationId xmlns:a16="http://schemas.microsoft.com/office/drawing/2014/main" id="{24F44324-EB9A-439E-AEB9-72BC92214358}"/>
                  </a:ext>
                </a:extLst>
              </p:cNvPr>
              <p:cNvSpPr>
                <a:spLocks/>
              </p:cNvSpPr>
              <p:nvPr userDrawn="1"/>
            </p:nvSpPr>
            <p:spPr bwMode="hidden">
              <a:xfrm>
                <a:off x="4840" y="984"/>
                <a:ext cx="790" cy="1189"/>
              </a:xfrm>
              <a:custGeom>
                <a:avLst/>
                <a:gdLst>
                  <a:gd name="T0" fmla="*/ 139 w 790"/>
                  <a:gd name="T1" fmla="*/ 0 h 1189"/>
                  <a:gd name="T2" fmla="*/ 210 w 790"/>
                  <a:gd name="T3" fmla="*/ 233 h 1189"/>
                  <a:gd name="T4" fmla="*/ 159 w 790"/>
                  <a:gd name="T5" fmla="*/ 643 h 1189"/>
                  <a:gd name="T6" fmla="*/ 454 w 790"/>
                  <a:gd name="T7" fmla="*/ 771 h 1189"/>
                  <a:gd name="T8" fmla="*/ 605 w 790"/>
                  <a:gd name="T9" fmla="*/ 1046 h 1189"/>
                  <a:gd name="T10" fmla="*/ 790 w 790"/>
                  <a:gd name="T11" fmla="*/ 1189 h 1189"/>
                  <a:gd name="T12" fmla="*/ 540 w 790"/>
                  <a:gd name="T13" fmla="*/ 1111 h 1189"/>
                  <a:gd name="T14" fmla="*/ 363 w 790"/>
                  <a:gd name="T15" fmla="*/ 883 h 1189"/>
                  <a:gd name="T16" fmla="*/ 139 w 790"/>
                  <a:gd name="T17" fmla="*/ 852 h 1189"/>
                  <a:gd name="T18" fmla="*/ 0 w 790"/>
                  <a:gd name="T19" fmla="*/ 499 h 1189"/>
                  <a:gd name="T20" fmla="*/ 48 w 790"/>
                  <a:gd name="T21" fmla="*/ 209 h 11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790" h="1189">
                    <a:moveTo>
                      <a:pt x="139" y="0"/>
                    </a:moveTo>
                    <a:lnTo>
                      <a:pt x="210" y="233"/>
                    </a:lnTo>
                    <a:lnTo>
                      <a:pt x="159" y="643"/>
                    </a:lnTo>
                    <a:lnTo>
                      <a:pt x="454" y="771"/>
                    </a:lnTo>
                    <a:lnTo>
                      <a:pt x="605" y="1046"/>
                    </a:lnTo>
                    <a:lnTo>
                      <a:pt x="790" y="1189"/>
                    </a:lnTo>
                    <a:lnTo>
                      <a:pt x="540" y="1111"/>
                    </a:lnTo>
                    <a:lnTo>
                      <a:pt x="363" y="883"/>
                    </a:lnTo>
                    <a:lnTo>
                      <a:pt x="139" y="852"/>
                    </a:lnTo>
                    <a:lnTo>
                      <a:pt x="0" y="499"/>
                    </a:lnTo>
                    <a:lnTo>
                      <a:pt x="48" y="209"/>
                    </a:lnTo>
                  </a:path>
                </a:pathLst>
              </a:custGeom>
              <a:noFill/>
              <a:ln w="15240" cap="flat" cmpd="sng">
                <a:solidFill>
                  <a:schemeClr val="bg2"/>
                </a:solidFill>
                <a:prstDash val="solid"/>
                <a:round/>
                <a:headEnd type="none" w="med" len="med"/>
                <a:tailEnd type="none" w="med" len="me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747529" name="Freeform 9">
                <a:extLst>
                  <a:ext uri="{FF2B5EF4-FFF2-40B4-BE49-F238E27FC236}">
                    <a16:creationId xmlns:a16="http://schemas.microsoft.com/office/drawing/2014/main" id="{3ACF36D2-962A-4B40-87FE-1822DE3DE9F4}"/>
                  </a:ext>
                </a:extLst>
              </p:cNvPr>
              <p:cNvSpPr>
                <a:spLocks/>
              </p:cNvSpPr>
              <p:nvPr userDrawn="1"/>
            </p:nvSpPr>
            <p:spPr bwMode="hidden">
              <a:xfrm>
                <a:off x="5173" y="896"/>
                <a:ext cx="579" cy="1117"/>
              </a:xfrm>
              <a:custGeom>
                <a:avLst/>
                <a:gdLst>
                  <a:gd name="T0" fmla="*/ 0 w 579"/>
                  <a:gd name="T1" fmla="*/ 0 h 1117"/>
                  <a:gd name="T2" fmla="*/ 128 w 579"/>
                  <a:gd name="T3" fmla="*/ 328 h 1117"/>
                  <a:gd name="T4" fmla="*/ 9 w 579"/>
                  <a:gd name="T5" fmla="*/ 659 h 1117"/>
                  <a:gd name="T6" fmla="*/ 40 w 579"/>
                  <a:gd name="T7" fmla="*/ 763 h 1117"/>
                  <a:gd name="T8" fmla="*/ 234 w 579"/>
                  <a:gd name="T9" fmla="*/ 739 h 1117"/>
                  <a:gd name="T10" fmla="*/ 344 w 579"/>
                  <a:gd name="T11" fmla="*/ 1055 h 1117"/>
                  <a:gd name="T12" fmla="*/ 579 w 579"/>
                  <a:gd name="T13" fmla="*/ 1117 h 1117"/>
                </a:gdLst>
                <a:ahLst/>
                <a:cxnLst>
                  <a:cxn ang="0">
                    <a:pos x="T0" y="T1"/>
                  </a:cxn>
                  <a:cxn ang="0">
                    <a:pos x="T2" y="T3"/>
                  </a:cxn>
                  <a:cxn ang="0">
                    <a:pos x="T4" y="T5"/>
                  </a:cxn>
                  <a:cxn ang="0">
                    <a:pos x="T6" y="T7"/>
                  </a:cxn>
                  <a:cxn ang="0">
                    <a:pos x="T8" y="T9"/>
                  </a:cxn>
                  <a:cxn ang="0">
                    <a:pos x="T10" y="T11"/>
                  </a:cxn>
                  <a:cxn ang="0">
                    <a:pos x="T12" y="T13"/>
                  </a:cxn>
                </a:cxnLst>
                <a:rect l="0" t="0" r="r" b="b"/>
                <a:pathLst>
                  <a:path w="579" h="1117">
                    <a:moveTo>
                      <a:pt x="0" y="0"/>
                    </a:moveTo>
                    <a:lnTo>
                      <a:pt x="128" y="328"/>
                    </a:lnTo>
                    <a:lnTo>
                      <a:pt x="9" y="659"/>
                    </a:lnTo>
                    <a:lnTo>
                      <a:pt x="40" y="763"/>
                    </a:lnTo>
                    <a:lnTo>
                      <a:pt x="234" y="739"/>
                    </a:lnTo>
                    <a:lnTo>
                      <a:pt x="344" y="1055"/>
                    </a:lnTo>
                    <a:lnTo>
                      <a:pt x="579" y="1117"/>
                    </a:lnTo>
                  </a:path>
                </a:pathLst>
              </a:custGeom>
              <a:noFill/>
              <a:ln w="16510" cap="flat" cmpd="sng">
                <a:solidFill>
                  <a:schemeClr val="bg2"/>
                </a:solidFill>
                <a:prstDash val="solid"/>
                <a:round/>
                <a:headEnd type="none" w="med" len="med"/>
                <a:tailEnd type="none" w="med" len="me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747530" name="Freeform 10">
                <a:extLst>
                  <a:ext uri="{FF2B5EF4-FFF2-40B4-BE49-F238E27FC236}">
                    <a16:creationId xmlns:a16="http://schemas.microsoft.com/office/drawing/2014/main" id="{81225709-B5CA-4F8B-B519-A672C98C97F6}"/>
                  </a:ext>
                </a:extLst>
              </p:cNvPr>
              <p:cNvSpPr>
                <a:spLocks/>
              </p:cNvSpPr>
              <p:nvPr userDrawn="1"/>
            </p:nvSpPr>
            <p:spPr bwMode="hidden">
              <a:xfrm>
                <a:off x="3291" y="968"/>
                <a:ext cx="2471" cy="2396"/>
              </a:xfrm>
              <a:custGeom>
                <a:avLst/>
                <a:gdLst>
                  <a:gd name="T0" fmla="*/ 1118 w 2471"/>
                  <a:gd name="T1" fmla="*/ 0 h 2396"/>
                  <a:gd name="T2" fmla="*/ 1179 w 2471"/>
                  <a:gd name="T3" fmla="*/ 225 h 2396"/>
                  <a:gd name="T4" fmla="*/ 1393 w 2471"/>
                  <a:gd name="T5" fmla="*/ 339 h 2396"/>
                  <a:gd name="T6" fmla="*/ 1404 w 2471"/>
                  <a:gd name="T7" fmla="*/ 548 h 2396"/>
                  <a:gd name="T8" fmla="*/ 1342 w 2471"/>
                  <a:gd name="T9" fmla="*/ 732 h 2396"/>
                  <a:gd name="T10" fmla="*/ 1434 w 2471"/>
                  <a:gd name="T11" fmla="*/ 925 h 2396"/>
                  <a:gd name="T12" fmla="*/ 1455 w 2471"/>
                  <a:gd name="T13" fmla="*/ 1109 h 2396"/>
                  <a:gd name="T14" fmla="*/ 1311 w 2471"/>
                  <a:gd name="T15" fmla="*/ 1142 h 2396"/>
                  <a:gd name="T16" fmla="*/ 926 w 2471"/>
                  <a:gd name="T17" fmla="*/ 1384 h 2396"/>
                  <a:gd name="T18" fmla="*/ 975 w 2471"/>
                  <a:gd name="T19" fmla="*/ 1456 h 2396"/>
                  <a:gd name="T20" fmla="*/ 956 w 2471"/>
                  <a:gd name="T21" fmla="*/ 1624 h 2396"/>
                  <a:gd name="T22" fmla="*/ 782 w 2471"/>
                  <a:gd name="T23" fmla="*/ 1817 h 2396"/>
                  <a:gd name="T24" fmla="*/ 539 w 2471"/>
                  <a:gd name="T25" fmla="*/ 1978 h 2396"/>
                  <a:gd name="T26" fmla="*/ 152 w 2471"/>
                  <a:gd name="T27" fmla="*/ 2026 h 2396"/>
                  <a:gd name="T28" fmla="*/ 19 w 2471"/>
                  <a:gd name="T29" fmla="*/ 2251 h 2396"/>
                  <a:gd name="T30" fmla="*/ 0 w 2471"/>
                  <a:gd name="T31" fmla="*/ 2396 h 2396"/>
                  <a:gd name="T32" fmla="*/ 213 w 2471"/>
                  <a:gd name="T33" fmla="*/ 2179 h 2396"/>
                  <a:gd name="T34" fmla="*/ 629 w 2471"/>
                  <a:gd name="T35" fmla="*/ 2090 h 2396"/>
                  <a:gd name="T36" fmla="*/ 894 w 2471"/>
                  <a:gd name="T37" fmla="*/ 1906 h 2396"/>
                  <a:gd name="T38" fmla="*/ 1230 w 2471"/>
                  <a:gd name="T39" fmla="*/ 1986 h 2396"/>
                  <a:gd name="T40" fmla="*/ 1668 w 2471"/>
                  <a:gd name="T41" fmla="*/ 1906 h 2396"/>
                  <a:gd name="T42" fmla="*/ 1983 w 2471"/>
                  <a:gd name="T43" fmla="*/ 1745 h 2396"/>
                  <a:gd name="T44" fmla="*/ 2014 w 2471"/>
                  <a:gd name="T45" fmla="*/ 1600 h 2396"/>
                  <a:gd name="T46" fmla="*/ 2237 w 2471"/>
                  <a:gd name="T47" fmla="*/ 1496 h 2396"/>
                  <a:gd name="T48" fmla="*/ 2359 w 2471"/>
                  <a:gd name="T49" fmla="*/ 1552 h 2396"/>
                  <a:gd name="T50" fmla="*/ 2471 w 2471"/>
                  <a:gd name="T51" fmla="*/ 1479 h 23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2471" h="2396">
                    <a:moveTo>
                      <a:pt x="1118" y="0"/>
                    </a:moveTo>
                    <a:lnTo>
                      <a:pt x="1179" y="225"/>
                    </a:lnTo>
                    <a:lnTo>
                      <a:pt x="1393" y="339"/>
                    </a:lnTo>
                    <a:lnTo>
                      <a:pt x="1404" y="548"/>
                    </a:lnTo>
                    <a:lnTo>
                      <a:pt x="1342" y="732"/>
                    </a:lnTo>
                    <a:lnTo>
                      <a:pt x="1434" y="925"/>
                    </a:lnTo>
                    <a:lnTo>
                      <a:pt x="1455" y="1109"/>
                    </a:lnTo>
                    <a:lnTo>
                      <a:pt x="1311" y="1142"/>
                    </a:lnTo>
                    <a:lnTo>
                      <a:pt x="926" y="1384"/>
                    </a:lnTo>
                    <a:lnTo>
                      <a:pt x="975" y="1456"/>
                    </a:lnTo>
                    <a:lnTo>
                      <a:pt x="956" y="1624"/>
                    </a:lnTo>
                    <a:lnTo>
                      <a:pt x="782" y="1817"/>
                    </a:lnTo>
                    <a:lnTo>
                      <a:pt x="539" y="1978"/>
                    </a:lnTo>
                    <a:lnTo>
                      <a:pt x="152" y="2026"/>
                    </a:lnTo>
                    <a:lnTo>
                      <a:pt x="19" y="2251"/>
                    </a:lnTo>
                    <a:lnTo>
                      <a:pt x="0" y="2396"/>
                    </a:lnTo>
                    <a:lnTo>
                      <a:pt x="213" y="2179"/>
                    </a:lnTo>
                    <a:lnTo>
                      <a:pt x="629" y="2090"/>
                    </a:lnTo>
                    <a:lnTo>
                      <a:pt x="894" y="1906"/>
                    </a:lnTo>
                    <a:lnTo>
                      <a:pt x="1230" y="1986"/>
                    </a:lnTo>
                    <a:lnTo>
                      <a:pt x="1668" y="1906"/>
                    </a:lnTo>
                    <a:lnTo>
                      <a:pt x="1983" y="1745"/>
                    </a:lnTo>
                    <a:lnTo>
                      <a:pt x="2014" y="1600"/>
                    </a:lnTo>
                    <a:lnTo>
                      <a:pt x="2237" y="1496"/>
                    </a:lnTo>
                    <a:lnTo>
                      <a:pt x="2359" y="1552"/>
                    </a:lnTo>
                    <a:lnTo>
                      <a:pt x="2471" y="1479"/>
                    </a:lnTo>
                  </a:path>
                </a:pathLst>
              </a:custGeom>
              <a:noFill/>
              <a:ln w="16510" cap="flat" cmpd="sng">
                <a:solidFill>
                  <a:schemeClr val="bg2"/>
                </a:solidFill>
                <a:prstDash val="solid"/>
                <a:round/>
                <a:headEnd type="none" w="med" len="med"/>
                <a:tailEnd type="none" w="med" len="me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747531" name="Freeform 11">
                <a:extLst>
                  <a:ext uri="{FF2B5EF4-FFF2-40B4-BE49-F238E27FC236}">
                    <a16:creationId xmlns:a16="http://schemas.microsoft.com/office/drawing/2014/main" id="{364D430C-9750-4C77-8242-B13C6C9C7A00}"/>
                  </a:ext>
                </a:extLst>
              </p:cNvPr>
              <p:cNvSpPr>
                <a:spLocks/>
              </p:cNvSpPr>
              <p:nvPr userDrawn="1"/>
            </p:nvSpPr>
            <p:spPr bwMode="hidden">
              <a:xfrm>
                <a:off x="2366" y="1067"/>
                <a:ext cx="1399" cy="1349"/>
              </a:xfrm>
              <a:custGeom>
                <a:avLst/>
                <a:gdLst>
                  <a:gd name="T0" fmla="*/ 620 w 1399"/>
                  <a:gd name="T1" fmla="*/ 155 h 1349"/>
                  <a:gd name="T2" fmla="*/ 421 w 1399"/>
                  <a:gd name="T3" fmla="*/ 155 h 1349"/>
                  <a:gd name="T4" fmla="*/ 205 w 1399"/>
                  <a:gd name="T5" fmla="*/ 507 h 1349"/>
                  <a:gd name="T6" fmla="*/ 0 w 1399"/>
                  <a:gd name="T7" fmla="*/ 673 h 1349"/>
                  <a:gd name="T8" fmla="*/ 487 w 1399"/>
                  <a:gd name="T9" fmla="*/ 783 h 1349"/>
                  <a:gd name="T10" fmla="*/ 425 w 1399"/>
                  <a:gd name="T11" fmla="*/ 1009 h 1349"/>
                  <a:gd name="T12" fmla="*/ 617 w 1399"/>
                  <a:gd name="T13" fmla="*/ 1086 h 1349"/>
                  <a:gd name="T14" fmla="*/ 498 w 1399"/>
                  <a:gd name="T15" fmla="*/ 1349 h 1349"/>
                  <a:gd name="T16" fmla="*/ 961 w 1399"/>
                  <a:gd name="T17" fmla="*/ 1035 h 1349"/>
                  <a:gd name="T18" fmla="*/ 926 w 1399"/>
                  <a:gd name="T19" fmla="*/ 776 h 1349"/>
                  <a:gd name="T20" fmla="*/ 1181 w 1399"/>
                  <a:gd name="T21" fmla="*/ 749 h 1349"/>
                  <a:gd name="T22" fmla="*/ 1399 w 1399"/>
                  <a:gd name="T23" fmla="*/ 601 h 1349"/>
                  <a:gd name="T24" fmla="*/ 1315 w 1399"/>
                  <a:gd name="T25" fmla="*/ 416 h 1349"/>
                  <a:gd name="T26" fmla="*/ 1341 w 1399"/>
                  <a:gd name="T27" fmla="*/ 196 h 1349"/>
                  <a:gd name="T28" fmla="*/ 1171 w 1399"/>
                  <a:gd name="T29" fmla="*/ 164 h 1349"/>
                  <a:gd name="T30" fmla="*/ 928 w 1399"/>
                  <a:gd name="T31" fmla="*/ 0 h 1349"/>
                  <a:gd name="T32" fmla="*/ 620 w 1399"/>
                  <a:gd name="T33" fmla="*/ 155 h 13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399" h="1349">
                    <a:moveTo>
                      <a:pt x="620" y="155"/>
                    </a:moveTo>
                    <a:lnTo>
                      <a:pt x="421" y="155"/>
                    </a:lnTo>
                    <a:lnTo>
                      <a:pt x="205" y="507"/>
                    </a:lnTo>
                    <a:lnTo>
                      <a:pt x="0" y="673"/>
                    </a:lnTo>
                    <a:lnTo>
                      <a:pt x="487" y="783"/>
                    </a:lnTo>
                    <a:lnTo>
                      <a:pt x="425" y="1009"/>
                    </a:lnTo>
                    <a:lnTo>
                      <a:pt x="617" y="1086"/>
                    </a:lnTo>
                    <a:lnTo>
                      <a:pt x="498" y="1349"/>
                    </a:lnTo>
                    <a:lnTo>
                      <a:pt x="961" y="1035"/>
                    </a:lnTo>
                    <a:lnTo>
                      <a:pt x="926" y="776"/>
                    </a:lnTo>
                    <a:lnTo>
                      <a:pt x="1181" y="749"/>
                    </a:lnTo>
                    <a:lnTo>
                      <a:pt x="1399" y="601"/>
                    </a:lnTo>
                    <a:lnTo>
                      <a:pt x="1315" y="416"/>
                    </a:lnTo>
                    <a:lnTo>
                      <a:pt x="1341" y="196"/>
                    </a:lnTo>
                    <a:lnTo>
                      <a:pt x="1171" y="164"/>
                    </a:lnTo>
                    <a:lnTo>
                      <a:pt x="928" y="0"/>
                    </a:lnTo>
                    <a:lnTo>
                      <a:pt x="620" y="155"/>
                    </a:lnTo>
                    <a:close/>
                  </a:path>
                </a:pathLst>
              </a:custGeom>
              <a:noFill/>
              <a:ln w="17780" cap="flat" cmpd="sng">
                <a:solidFill>
                  <a:schemeClr val="bg2"/>
                </a:solidFill>
                <a:prstDash val="solid"/>
                <a:round/>
                <a:headEnd type="none" w="med" len="med"/>
                <a:tailEnd type="none" w="med" len="me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747532" name="Freeform 12">
                <a:extLst>
                  <a:ext uri="{FF2B5EF4-FFF2-40B4-BE49-F238E27FC236}">
                    <a16:creationId xmlns:a16="http://schemas.microsoft.com/office/drawing/2014/main" id="{C07665C8-C437-46D5-B517-AAEE03E8F4BF}"/>
                  </a:ext>
                </a:extLst>
              </p:cNvPr>
              <p:cNvSpPr>
                <a:spLocks/>
              </p:cNvSpPr>
              <p:nvPr userDrawn="1"/>
            </p:nvSpPr>
            <p:spPr bwMode="hidden">
              <a:xfrm>
                <a:off x="4275" y="2031"/>
                <a:ext cx="1256" cy="810"/>
              </a:xfrm>
              <a:custGeom>
                <a:avLst/>
                <a:gdLst>
                  <a:gd name="T0" fmla="*/ 719 w 1256"/>
                  <a:gd name="T1" fmla="*/ 183 h 810"/>
                  <a:gd name="T2" fmla="*/ 760 w 1256"/>
                  <a:gd name="T3" fmla="*/ 33 h 810"/>
                  <a:gd name="T4" fmla="*/ 884 w 1256"/>
                  <a:gd name="T5" fmla="*/ 0 h 810"/>
                  <a:gd name="T6" fmla="*/ 983 w 1256"/>
                  <a:gd name="T7" fmla="*/ 78 h 810"/>
                  <a:gd name="T8" fmla="*/ 1082 w 1256"/>
                  <a:gd name="T9" fmla="*/ 248 h 810"/>
                  <a:gd name="T10" fmla="*/ 1256 w 1256"/>
                  <a:gd name="T11" fmla="*/ 229 h 810"/>
                  <a:gd name="T12" fmla="*/ 1248 w 1256"/>
                  <a:gd name="T13" fmla="*/ 359 h 810"/>
                  <a:gd name="T14" fmla="*/ 1016 w 1256"/>
                  <a:gd name="T15" fmla="*/ 431 h 810"/>
                  <a:gd name="T16" fmla="*/ 879 w 1256"/>
                  <a:gd name="T17" fmla="*/ 417 h 810"/>
                  <a:gd name="T18" fmla="*/ 719 w 1256"/>
                  <a:gd name="T19" fmla="*/ 481 h 810"/>
                  <a:gd name="T20" fmla="*/ 591 w 1256"/>
                  <a:gd name="T21" fmla="*/ 633 h 810"/>
                  <a:gd name="T22" fmla="*/ 423 w 1256"/>
                  <a:gd name="T23" fmla="*/ 537 h 810"/>
                  <a:gd name="T24" fmla="*/ 256 w 1256"/>
                  <a:gd name="T25" fmla="*/ 810 h 810"/>
                  <a:gd name="T26" fmla="*/ 66 w 1256"/>
                  <a:gd name="T27" fmla="*/ 764 h 810"/>
                  <a:gd name="T28" fmla="*/ 0 w 1256"/>
                  <a:gd name="T29" fmla="*/ 601 h 810"/>
                  <a:gd name="T30" fmla="*/ 157 w 1256"/>
                  <a:gd name="T31" fmla="*/ 483 h 810"/>
                  <a:gd name="T32" fmla="*/ 248 w 1256"/>
                  <a:gd name="T33" fmla="*/ 281 h 810"/>
                  <a:gd name="T34" fmla="*/ 438 w 1256"/>
                  <a:gd name="T35" fmla="*/ 150 h 810"/>
                  <a:gd name="T36" fmla="*/ 719 w 1256"/>
                  <a:gd name="T37" fmla="*/ 189 h 8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256" h="810">
                    <a:moveTo>
                      <a:pt x="719" y="183"/>
                    </a:moveTo>
                    <a:lnTo>
                      <a:pt x="760" y="33"/>
                    </a:lnTo>
                    <a:lnTo>
                      <a:pt x="884" y="0"/>
                    </a:lnTo>
                    <a:lnTo>
                      <a:pt x="983" y="78"/>
                    </a:lnTo>
                    <a:lnTo>
                      <a:pt x="1082" y="248"/>
                    </a:lnTo>
                    <a:lnTo>
                      <a:pt x="1256" y="229"/>
                    </a:lnTo>
                    <a:lnTo>
                      <a:pt x="1248" y="359"/>
                    </a:lnTo>
                    <a:lnTo>
                      <a:pt x="1016" y="431"/>
                    </a:lnTo>
                    <a:lnTo>
                      <a:pt x="879" y="417"/>
                    </a:lnTo>
                    <a:lnTo>
                      <a:pt x="719" y="481"/>
                    </a:lnTo>
                    <a:lnTo>
                      <a:pt x="591" y="633"/>
                    </a:lnTo>
                    <a:lnTo>
                      <a:pt x="423" y="537"/>
                    </a:lnTo>
                    <a:lnTo>
                      <a:pt x="256" y="810"/>
                    </a:lnTo>
                    <a:lnTo>
                      <a:pt x="66" y="764"/>
                    </a:lnTo>
                    <a:lnTo>
                      <a:pt x="0" y="601"/>
                    </a:lnTo>
                    <a:lnTo>
                      <a:pt x="157" y="483"/>
                    </a:lnTo>
                    <a:lnTo>
                      <a:pt x="248" y="281"/>
                    </a:lnTo>
                    <a:lnTo>
                      <a:pt x="438" y="150"/>
                    </a:lnTo>
                    <a:lnTo>
                      <a:pt x="719" y="189"/>
                    </a:lnTo>
                  </a:path>
                </a:pathLst>
              </a:custGeom>
              <a:noFill/>
              <a:ln w="17780" cap="flat" cmpd="sng">
                <a:solidFill>
                  <a:schemeClr val="bg2"/>
                </a:solidFill>
                <a:prstDash val="solid"/>
                <a:round/>
                <a:headEnd type="none" w="med" len="med"/>
                <a:tailEnd type="none" w="med" len="me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747533" name="Freeform 13">
                <a:extLst>
                  <a:ext uri="{FF2B5EF4-FFF2-40B4-BE49-F238E27FC236}">
                    <a16:creationId xmlns:a16="http://schemas.microsoft.com/office/drawing/2014/main" id="{B9AB9E42-B15F-4577-A159-03384133F4E1}"/>
                  </a:ext>
                </a:extLst>
              </p:cNvPr>
              <p:cNvSpPr>
                <a:spLocks/>
              </p:cNvSpPr>
              <p:nvPr userDrawn="1"/>
            </p:nvSpPr>
            <p:spPr bwMode="hidden">
              <a:xfrm>
                <a:off x="2914" y="3476"/>
                <a:ext cx="2848" cy="788"/>
              </a:xfrm>
              <a:custGeom>
                <a:avLst/>
                <a:gdLst>
                  <a:gd name="T0" fmla="*/ 2838 w 2848"/>
                  <a:gd name="T1" fmla="*/ 16 h 788"/>
                  <a:gd name="T2" fmla="*/ 2493 w 2848"/>
                  <a:gd name="T3" fmla="*/ 0 h 788"/>
                  <a:gd name="T4" fmla="*/ 2278 w 2848"/>
                  <a:gd name="T5" fmla="*/ 81 h 788"/>
                  <a:gd name="T6" fmla="*/ 1936 w 2848"/>
                  <a:gd name="T7" fmla="*/ 44 h 788"/>
                  <a:gd name="T8" fmla="*/ 1739 w 2848"/>
                  <a:gd name="T9" fmla="*/ 354 h 788"/>
                  <a:gd name="T10" fmla="*/ 1600 w 2848"/>
                  <a:gd name="T11" fmla="*/ 212 h 788"/>
                  <a:gd name="T12" fmla="*/ 1352 w 2848"/>
                  <a:gd name="T13" fmla="*/ 308 h 788"/>
                  <a:gd name="T14" fmla="*/ 1445 w 2848"/>
                  <a:gd name="T15" fmla="*/ 515 h 788"/>
                  <a:gd name="T16" fmla="*/ 1072 w 2848"/>
                  <a:gd name="T17" fmla="*/ 412 h 788"/>
                  <a:gd name="T18" fmla="*/ 888 w 2848"/>
                  <a:gd name="T19" fmla="*/ 540 h 788"/>
                  <a:gd name="T20" fmla="*/ 0 w 2848"/>
                  <a:gd name="T21" fmla="*/ 660 h 788"/>
                  <a:gd name="T22" fmla="*/ 288 w 2848"/>
                  <a:gd name="T23" fmla="*/ 788 h 788"/>
                  <a:gd name="T24" fmla="*/ 1040 w 2848"/>
                  <a:gd name="T25" fmla="*/ 676 h 788"/>
                  <a:gd name="T26" fmla="*/ 1272 w 2848"/>
                  <a:gd name="T27" fmla="*/ 748 h 788"/>
                  <a:gd name="T28" fmla="*/ 2096 w 2848"/>
                  <a:gd name="T29" fmla="*/ 691 h 788"/>
                  <a:gd name="T30" fmla="*/ 2320 w 2848"/>
                  <a:gd name="T31" fmla="*/ 748 h 788"/>
                  <a:gd name="T32" fmla="*/ 2456 w 2848"/>
                  <a:gd name="T33" fmla="*/ 596 h 788"/>
                  <a:gd name="T34" fmla="*/ 2712 w 2848"/>
                  <a:gd name="T35" fmla="*/ 716 h 788"/>
                  <a:gd name="T36" fmla="*/ 2716 w 2848"/>
                  <a:gd name="T37" fmla="*/ 339 h 788"/>
                  <a:gd name="T38" fmla="*/ 2848 w 2848"/>
                  <a:gd name="T39" fmla="*/ 258 h 7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848" h="788">
                    <a:moveTo>
                      <a:pt x="2838" y="16"/>
                    </a:moveTo>
                    <a:lnTo>
                      <a:pt x="2493" y="0"/>
                    </a:lnTo>
                    <a:lnTo>
                      <a:pt x="2278" y="81"/>
                    </a:lnTo>
                    <a:lnTo>
                      <a:pt x="1936" y="44"/>
                    </a:lnTo>
                    <a:lnTo>
                      <a:pt x="1739" y="354"/>
                    </a:lnTo>
                    <a:lnTo>
                      <a:pt x="1600" y="212"/>
                    </a:lnTo>
                    <a:lnTo>
                      <a:pt x="1352" y="308"/>
                    </a:lnTo>
                    <a:lnTo>
                      <a:pt x="1445" y="515"/>
                    </a:lnTo>
                    <a:lnTo>
                      <a:pt x="1072" y="412"/>
                    </a:lnTo>
                    <a:lnTo>
                      <a:pt x="888" y="540"/>
                    </a:lnTo>
                    <a:lnTo>
                      <a:pt x="0" y="660"/>
                    </a:lnTo>
                    <a:lnTo>
                      <a:pt x="288" y="788"/>
                    </a:lnTo>
                    <a:lnTo>
                      <a:pt x="1040" y="676"/>
                    </a:lnTo>
                    <a:lnTo>
                      <a:pt x="1272" y="748"/>
                    </a:lnTo>
                    <a:lnTo>
                      <a:pt x="2096" y="691"/>
                    </a:lnTo>
                    <a:lnTo>
                      <a:pt x="2320" y="748"/>
                    </a:lnTo>
                    <a:lnTo>
                      <a:pt x="2456" y="596"/>
                    </a:lnTo>
                    <a:lnTo>
                      <a:pt x="2712" y="716"/>
                    </a:lnTo>
                    <a:lnTo>
                      <a:pt x="2716" y="339"/>
                    </a:lnTo>
                    <a:lnTo>
                      <a:pt x="2848" y="258"/>
                    </a:lnTo>
                  </a:path>
                </a:pathLst>
              </a:custGeom>
              <a:noFill/>
              <a:ln w="17780" cap="flat" cmpd="sng">
                <a:solidFill>
                  <a:schemeClr val="bg2"/>
                </a:solidFill>
                <a:prstDash val="solid"/>
                <a:round/>
                <a:headEnd type="none" w="med" len="med"/>
                <a:tailEnd type="none" w="med" len="me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747534" name="Freeform 14">
                <a:extLst>
                  <a:ext uri="{FF2B5EF4-FFF2-40B4-BE49-F238E27FC236}">
                    <a16:creationId xmlns:a16="http://schemas.microsoft.com/office/drawing/2014/main" id="{5B01BFC3-96BE-447E-946B-7EFC68F3FC6A}"/>
                  </a:ext>
                </a:extLst>
              </p:cNvPr>
              <p:cNvSpPr>
                <a:spLocks/>
              </p:cNvSpPr>
              <p:nvPr userDrawn="1"/>
            </p:nvSpPr>
            <p:spPr bwMode="hidden">
              <a:xfrm>
                <a:off x="5443" y="922"/>
                <a:ext cx="319" cy="854"/>
              </a:xfrm>
              <a:custGeom>
                <a:avLst/>
                <a:gdLst>
                  <a:gd name="T0" fmla="*/ 0 w 319"/>
                  <a:gd name="T1" fmla="*/ 0 h 854"/>
                  <a:gd name="T2" fmla="*/ 106 w 319"/>
                  <a:gd name="T3" fmla="*/ 313 h 854"/>
                  <a:gd name="T4" fmla="*/ 106 w 319"/>
                  <a:gd name="T5" fmla="*/ 634 h 854"/>
                  <a:gd name="T6" fmla="*/ 268 w 319"/>
                  <a:gd name="T7" fmla="*/ 854 h 854"/>
                  <a:gd name="T8" fmla="*/ 278 w 319"/>
                  <a:gd name="T9" fmla="*/ 577 h 854"/>
                  <a:gd name="T10" fmla="*/ 238 w 319"/>
                  <a:gd name="T11" fmla="*/ 400 h 854"/>
                  <a:gd name="T12" fmla="*/ 319 w 319"/>
                  <a:gd name="T13" fmla="*/ 240 h 854"/>
                </a:gdLst>
                <a:ahLst/>
                <a:cxnLst>
                  <a:cxn ang="0">
                    <a:pos x="T0" y="T1"/>
                  </a:cxn>
                  <a:cxn ang="0">
                    <a:pos x="T2" y="T3"/>
                  </a:cxn>
                  <a:cxn ang="0">
                    <a:pos x="T4" y="T5"/>
                  </a:cxn>
                  <a:cxn ang="0">
                    <a:pos x="T6" y="T7"/>
                  </a:cxn>
                  <a:cxn ang="0">
                    <a:pos x="T8" y="T9"/>
                  </a:cxn>
                  <a:cxn ang="0">
                    <a:pos x="T10" y="T11"/>
                  </a:cxn>
                  <a:cxn ang="0">
                    <a:pos x="T12" y="T13"/>
                  </a:cxn>
                </a:cxnLst>
                <a:rect l="0" t="0" r="r" b="b"/>
                <a:pathLst>
                  <a:path w="319" h="854">
                    <a:moveTo>
                      <a:pt x="0" y="0"/>
                    </a:moveTo>
                    <a:lnTo>
                      <a:pt x="106" y="313"/>
                    </a:lnTo>
                    <a:lnTo>
                      <a:pt x="106" y="634"/>
                    </a:lnTo>
                    <a:lnTo>
                      <a:pt x="268" y="854"/>
                    </a:lnTo>
                    <a:lnTo>
                      <a:pt x="278" y="577"/>
                    </a:lnTo>
                    <a:lnTo>
                      <a:pt x="238" y="400"/>
                    </a:lnTo>
                    <a:lnTo>
                      <a:pt x="319" y="240"/>
                    </a:lnTo>
                  </a:path>
                </a:pathLst>
              </a:custGeom>
              <a:noFill/>
              <a:ln w="17780" cap="flat" cmpd="sng">
                <a:solidFill>
                  <a:schemeClr val="bg2"/>
                </a:solidFill>
                <a:prstDash val="solid"/>
                <a:round/>
                <a:headEnd type="none" w="med" len="med"/>
                <a:tailEnd type="none" w="med" len="me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747535" name="Freeform 15">
                <a:extLst>
                  <a:ext uri="{FF2B5EF4-FFF2-40B4-BE49-F238E27FC236}">
                    <a16:creationId xmlns:a16="http://schemas.microsoft.com/office/drawing/2014/main" id="{AA2D7B72-4C4A-4D96-B499-32E14C167690}"/>
                  </a:ext>
                </a:extLst>
              </p:cNvPr>
              <p:cNvSpPr>
                <a:spLocks/>
              </p:cNvSpPr>
              <p:nvPr userDrawn="1"/>
            </p:nvSpPr>
            <p:spPr bwMode="hidden">
              <a:xfrm>
                <a:off x="4954" y="3568"/>
                <a:ext cx="646" cy="392"/>
              </a:xfrm>
              <a:custGeom>
                <a:avLst/>
                <a:gdLst>
                  <a:gd name="T0" fmla="*/ 504 w 646"/>
                  <a:gd name="T1" fmla="*/ 0 h 392"/>
                  <a:gd name="T2" fmla="*/ 320 w 646"/>
                  <a:gd name="T3" fmla="*/ 61 h 392"/>
                  <a:gd name="T4" fmla="*/ 238 w 646"/>
                  <a:gd name="T5" fmla="*/ 109 h 392"/>
                  <a:gd name="T6" fmla="*/ 144 w 646"/>
                  <a:gd name="T7" fmla="*/ 216 h 392"/>
                  <a:gd name="T8" fmla="*/ 0 w 646"/>
                  <a:gd name="T9" fmla="*/ 392 h 392"/>
                  <a:gd name="T10" fmla="*/ 360 w 646"/>
                  <a:gd name="T11" fmla="*/ 263 h 392"/>
                  <a:gd name="T12" fmla="*/ 432 w 646"/>
                  <a:gd name="T13" fmla="*/ 182 h 392"/>
                  <a:gd name="T14" fmla="*/ 646 w 646"/>
                  <a:gd name="T15" fmla="*/ 142 h 392"/>
                  <a:gd name="T16" fmla="*/ 504 w 646"/>
                  <a:gd name="T17" fmla="*/ 0 h 3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46" h="392">
                    <a:moveTo>
                      <a:pt x="504" y="0"/>
                    </a:moveTo>
                    <a:lnTo>
                      <a:pt x="320" y="61"/>
                    </a:lnTo>
                    <a:lnTo>
                      <a:pt x="238" y="109"/>
                    </a:lnTo>
                    <a:lnTo>
                      <a:pt x="144" y="216"/>
                    </a:lnTo>
                    <a:lnTo>
                      <a:pt x="0" y="392"/>
                    </a:lnTo>
                    <a:lnTo>
                      <a:pt x="360" y="263"/>
                    </a:lnTo>
                    <a:lnTo>
                      <a:pt x="432" y="182"/>
                    </a:lnTo>
                    <a:lnTo>
                      <a:pt x="646" y="142"/>
                    </a:lnTo>
                    <a:lnTo>
                      <a:pt x="504" y="0"/>
                    </a:lnTo>
                    <a:close/>
                  </a:path>
                </a:pathLst>
              </a:custGeom>
              <a:noFill/>
              <a:ln w="17780" cap="flat" cmpd="sng">
                <a:solidFill>
                  <a:schemeClr val="bg2"/>
                </a:solidFill>
                <a:prstDash val="solid"/>
                <a:round/>
                <a:headEnd type="none" w="med" len="med"/>
                <a:tailEnd type="none" w="med" len="me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747536" name="Freeform 16">
                <a:extLst>
                  <a:ext uri="{FF2B5EF4-FFF2-40B4-BE49-F238E27FC236}">
                    <a16:creationId xmlns:a16="http://schemas.microsoft.com/office/drawing/2014/main" id="{AB828F40-3B24-4671-B3D6-A1BD50BE2FFC}"/>
                  </a:ext>
                </a:extLst>
              </p:cNvPr>
              <p:cNvSpPr>
                <a:spLocks/>
              </p:cNvSpPr>
              <p:nvPr userDrawn="1"/>
            </p:nvSpPr>
            <p:spPr bwMode="hidden">
              <a:xfrm>
                <a:off x="50" y="2400"/>
                <a:ext cx="2736" cy="1920"/>
              </a:xfrm>
              <a:custGeom>
                <a:avLst/>
                <a:gdLst>
                  <a:gd name="T0" fmla="*/ 0 w 2736"/>
                  <a:gd name="T1" fmla="*/ 0 h 1920"/>
                  <a:gd name="T2" fmla="*/ 96 w 2736"/>
                  <a:gd name="T3" fmla="*/ 336 h 1920"/>
                  <a:gd name="T4" fmla="*/ 384 w 2736"/>
                  <a:gd name="T5" fmla="*/ 384 h 1920"/>
                  <a:gd name="T6" fmla="*/ 576 w 2736"/>
                  <a:gd name="T7" fmla="*/ 720 h 1920"/>
                  <a:gd name="T8" fmla="*/ 528 w 2736"/>
                  <a:gd name="T9" fmla="*/ 960 h 1920"/>
                  <a:gd name="T10" fmla="*/ 672 w 2736"/>
                  <a:gd name="T11" fmla="*/ 1104 h 1920"/>
                  <a:gd name="T12" fmla="*/ 576 w 2736"/>
                  <a:gd name="T13" fmla="*/ 1392 h 1920"/>
                  <a:gd name="T14" fmla="*/ 624 w 2736"/>
                  <a:gd name="T15" fmla="*/ 1632 h 1920"/>
                  <a:gd name="T16" fmla="*/ 1488 w 2736"/>
                  <a:gd name="T17" fmla="*/ 1872 h 1920"/>
                  <a:gd name="T18" fmla="*/ 1680 w 2736"/>
                  <a:gd name="T19" fmla="*/ 1728 h 1920"/>
                  <a:gd name="T20" fmla="*/ 2208 w 2736"/>
                  <a:gd name="T21" fmla="*/ 1728 h 1920"/>
                  <a:gd name="T22" fmla="*/ 2304 w 2736"/>
                  <a:gd name="T23" fmla="*/ 1632 h 1920"/>
                  <a:gd name="T24" fmla="*/ 2736 w 2736"/>
                  <a:gd name="T25" fmla="*/ 1872 h 1920"/>
                  <a:gd name="T26" fmla="*/ 2640 w 2736"/>
                  <a:gd name="T27" fmla="*/ 1920 h 1920"/>
                  <a:gd name="T28" fmla="*/ 2304 w 2736"/>
                  <a:gd name="T29" fmla="*/ 1824 h 1920"/>
                  <a:gd name="T30" fmla="*/ 2160 w 2736"/>
                  <a:gd name="T31" fmla="*/ 1872 h 1920"/>
                  <a:gd name="T32" fmla="*/ 1632 w 2736"/>
                  <a:gd name="T33" fmla="*/ 1920 h 1920"/>
                  <a:gd name="T34" fmla="*/ 1440 w 2736"/>
                  <a:gd name="T35" fmla="*/ 1920 h 1920"/>
                  <a:gd name="T36" fmla="*/ 480 w 2736"/>
                  <a:gd name="T37" fmla="*/ 1824 h 1920"/>
                  <a:gd name="T38" fmla="*/ 192 w 2736"/>
                  <a:gd name="T39" fmla="*/ 1872 h 1920"/>
                  <a:gd name="T40" fmla="*/ 96 w 2736"/>
                  <a:gd name="T41" fmla="*/ 1680 h 1920"/>
                  <a:gd name="T42" fmla="*/ 288 w 2736"/>
                  <a:gd name="T43" fmla="*/ 1440 h 1920"/>
                  <a:gd name="T44" fmla="*/ 336 w 2736"/>
                  <a:gd name="T45" fmla="*/ 1104 h 1920"/>
                  <a:gd name="T46" fmla="*/ 144 w 2736"/>
                  <a:gd name="T47" fmla="*/ 864 h 1920"/>
                  <a:gd name="T48" fmla="*/ 240 w 2736"/>
                  <a:gd name="T49" fmla="*/ 624 h 1920"/>
                  <a:gd name="T50" fmla="*/ 48 w 2736"/>
                  <a:gd name="T51" fmla="*/ 528 h 1920"/>
                  <a:gd name="T52" fmla="*/ 0 w 2736"/>
                  <a:gd name="T53" fmla="*/ 0 h 19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2736" h="1920">
                    <a:moveTo>
                      <a:pt x="0" y="0"/>
                    </a:moveTo>
                    <a:lnTo>
                      <a:pt x="96" y="336"/>
                    </a:lnTo>
                    <a:lnTo>
                      <a:pt x="384" y="384"/>
                    </a:lnTo>
                    <a:lnTo>
                      <a:pt x="576" y="720"/>
                    </a:lnTo>
                    <a:lnTo>
                      <a:pt x="528" y="960"/>
                    </a:lnTo>
                    <a:lnTo>
                      <a:pt x="672" y="1104"/>
                    </a:lnTo>
                    <a:lnTo>
                      <a:pt x="576" y="1392"/>
                    </a:lnTo>
                    <a:lnTo>
                      <a:pt x="624" y="1632"/>
                    </a:lnTo>
                    <a:lnTo>
                      <a:pt x="1488" y="1872"/>
                    </a:lnTo>
                    <a:lnTo>
                      <a:pt x="1680" y="1728"/>
                    </a:lnTo>
                    <a:lnTo>
                      <a:pt x="2208" y="1728"/>
                    </a:lnTo>
                    <a:lnTo>
                      <a:pt x="2304" y="1632"/>
                    </a:lnTo>
                    <a:lnTo>
                      <a:pt x="2736" y="1872"/>
                    </a:lnTo>
                    <a:lnTo>
                      <a:pt x="2640" y="1920"/>
                    </a:lnTo>
                    <a:lnTo>
                      <a:pt x="2304" y="1824"/>
                    </a:lnTo>
                    <a:lnTo>
                      <a:pt x="2160" y="1872"/>
                    </a:lnTo>
                    <a:lnTo>
                      <a:pt x="1632" y="1920"/>
                    </a:lnTo>
                    <a:lnTo>
                      <a:pt x="1440" y="1920"/>
                    </a:lnTo>
                    <a:lnTo>
                      <a:pt x="480" y="1824"/>
                    </a:lnTo>
                    <a:lnTo>
                      <a:pt x="192" y="1872"/>
                    </a:lnTo>
                    <a:lnTo>
                      <a:pt x="96" y="1680"/>
                    </a:lnTo>
                    <a:lnTo>
                      <a:pt x="288" y="1440"/>
                    </a:lnTo>
                    <a:lnTo>
                      <a:pt x="336" y="1104"/>
                    </a:lnTo>
                    <a:lnTo>
                      <a:pt x="144" y="864"/>
                    </a:lnTo>
                    <a:lnTo>
                      <a:pt x="240" y="624"/>
                    </a:lnTo>
                    <a:lnTo>
                      <a:pt x="48" y="528"/>
                    </a:lnTo>
                    <a:lnTo>
                      <a:pt x="0" y="0"/>
                    </a:lnTo>
                    <a:close/>
                  </a:path>
                </a:pathLst>
              </a:custGeom>
              <a:noFill/>
              <a:ln w="9525" cap="flat" cmpd="sng">
                <a:solidFill>
                  <a:schemeClr val="bg2"/>
                </a:solidFill>
                <a:prstDash val="solid"/>
                <a:round/>
                <a:headEnd type="none" w="med" len="med"/>
                <a:tailEnd type="none" w="med" len="med"/>
              </a:ln>
              <a:effectLst/>
              <a:extLst>
                <a:ext uri="{909E8E84-426E-40DD-AFC4-6F175D3DCCD1}">
                  <a14:hiddenFill xmlns:a14="http://schemas.microsoft.com/office/drawing/2010/main">
                    <a:gradFill rotWithShape="0">
                      <a:gsLst>
                        <a:gs pos="0">
                          <a:schemeClr val="bg2"/>
                        </a:gs>
                        <a:gs pos="100000">
                          <a:schemeClr val="bg1"/>
                        </a:gs>
                      </a:gsLst>
                      <a:lin ang="18900000" scaled="1"/>
                    </a:gra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grpSp>
        <p:grpSp>
          <p:nvGrpSpPr>
            <p:cNvPr id="747537" name="Group 17">
              <a:extLst>
                <a:ext uri="{FF2B5EF4-FFF2-40B4-BE49-F238E27FC236}">
                  <a16:creationId xmlns:a16="http://schemas.microsoft.com/office/drawing/2014/main" id="{5378DD53-22C3-4988-B5C9-8F01AB0235AD}"/>
                </a:ext>
              </a:extLst>
            </p:cNvPr>
            <p:cNvGrpSpPr>
              <a:grpSpLocks/>
            </p:cNvGrpSpPr>
            <p:nvPr userDrawn="1"/>
          </p:nvGrpSpPr>
          <p:grpSpPr bwMode="auto">
            <a:xfrm>
              <a:off x="0" y="2291"/>
              <a:ext cx="1385" cy="1702"/>
              <a:chOff x="0" y="2291"/>
              <a:chExt cx="1385" cy="1702"/>
            </a:xfrm>
          </p:grpSpPr>
          <p:sp>
            <p:nvSpPr>
              <p:cNvPr id="747538" name="Rectangle 18">
                <a:extLst>
                  <a:ext uri="{FF2B5EF4-FFF2-40B4-BE49-F238E27FC236}">
                    <a16:creationId xmlns:a16="http://schemas.microsoft.com/office/drawing/2014/main" id="{D9507340-9BE6-403A-9ACD-BD705044118C}"/>
                  </a:ext>
                </a:extLst>
              </p:cNvPr>
              <p:cNvSpPr>
                <a:spLocks noChangeArrowheads="1"/>
              </p:cNvSpPr>
              <p:nvPr userDrawn="1"/>
            </p:nvSpPr>
            <p:spPr bwMode="ltGray">
              <a:xfrm rot="6798887">
                <a:off x="62" y="3883"/>
                <a:ext cx="75"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47539" name="Rectangle 19">
                <a:extLst>
                  <a:ext uri="{FF2B5EF4-FFF2-40B4-BE49-F238E27FC236}">
                    <a16:creationId xmlns:a16="http://schemas.microsoft.com/office/drawing/2014/main" id="{B0B145C0-D950-4EC3-81C9-9AE43B7F6405}"/>
                  </a:ext>
                </a:extLst>
              </p:cNvPr>
              <p:cNvSpPr>
                <a:spLocks noChangeArrowheads="1"/>
              </p:cNvSpPr>
              <p:nvPr userDrawn="1"/>
            </p:nvSpPr>
            <p:spPr bwMode="ltGray">
              <a:xfrm rot="6798887">
                <a:off x="33" y="3880"/>
                <a:ext cx="75"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47540" name="Rectangle 20">
                <a:extLst>
                  <a:ext uri="{FF2B5EF4-FFF2-40B4-BE49-F238E27FC236}">
                    <a16:creationId xmlns:a16="http://schemas.microsoft.com/office/drawing/2014/main" id="{5FF4ACB6-9C80-46B1-B814-D4A08FFCEEB5}"/>
                  </a:ext>
                </a:extLst>
              </p:cNvPr>
              <p:cNvSpPr>
                <a:spLocks noChangeArrowheads="1"/>
              </p:cNvSpPr>
              <p:nvPr userDrawn="1"/>
            </p:nvSpPr>
            <p:spPr bwMode="ltGray">
              <a:xfrm rot="6798887">
                <a:off x="6" y="3875"/>
                <a:ext cx="75"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47541" name="Rectangle 21">
                <a:extLst>
                  <a:ext uri="{FF2B5EF4-FFF2-40B4-BE49-F238E27FC236}">
                    <a16:creationId xmlns:a16="http://schemas.microsoft.com/office/drawing/2014/main" id="{C4CBA1E3-B1AE-48BA-B6A6-3D27CA9BB43D}"/>
                  </a:ext>
                </a:extLst>
              </p:cNvPr>
              <p:cNvSpPr>
                <a:spLocks noChangeArrowheads="1"/>
              </p:cNvSpPr>
              <p:nvPr userDrawn="1"/>
            </p:nvSpPr>
            <p:spPr bwMode="ltGray">
              <a:xfrm rot="5999912">
                <a:off x="209" y="3884"/>
                <a:ext cx="69"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47542" name="Rectangle 22">
                <a:extLst>
                  <a:ext uri="{FF2B5EF4-FFF2-40B4-BE49-F238E27FC236}">
                    <a16:creationId xmlns:a16="http://schemas.microsoft.com/office/drawing/2014/main" id="{A4D49855-24F6-4A0D-AB79-A26AEFE15B78}"/>
                  </a:ext>
                </a:extLst>
              </p:cNvPr>
              <p:cNvSpPr>
                <a:spLocks noChangeArrowheads="1"/>
              </p:cNvSpPr>
              <p:nvPr userDrawn="1"/>
            </p:nvSpPr>
            <p:spPr bwMode="ltGray">
              <a:xfrm rot="5999912">
                <a:off x="182" y="3889"/>
                <a:ext cx="69"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47543" name="Rectangle 23">
                <a:extLst>
                  <a:ext uri="{FF2B5EF4-FFF2-40B4-BE49-F238E27FC236}">
                    <a16:creationId xmlns:a16="http://schemas.microsoft.com/office/drawing/2014/main" id="{58CB27EB-265F-4B96-A0D7-A4BB9FE2A9BF}"/>
                  </a:ext>
                </a:extLst>
              </p:cNvPr>
              <p:cNvSpPr>
                <a:spLocks noChangeArrowheads="1"/>
              </p:cNvSpPr>
              <p:nvPr userDrawn="1"/>
            </p:nvSpPr>
            <p:spPr bwMode="ltGray">
              <a:xfrm rot="6250138">
                <a:off x="152" y="3888"/>
                <a:ext cx="69"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47544" name="Rectangle 24">
                <a:extLst>
                  <a:ext uri="{FF2B5EF4-FFF2-40B4-BE49-F238E27FC236}">
                    <a16:creationId xmlns:a16="http://schemas.microsoft.com/office/drawing/2014/main" id="{281277BE-931E-49B4-A3F5-064B45304C3F}"/>
                  </a:ext>
                </a:extLst>
              </p:cNvPr>
              <p:cNvSpPr>
                <a:spLocks noChangeArrowheads="1"/>
              </p:cNvSpPr>
              <p:nvPr userDrawn="1"/>
            </p:nvSpPr>
            <p:spPr bwMode="ltGray">
              <a:xfrm rot="6238076">
                <a:off x="123" y="3886"/>
                <a:ext cx="69"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47545" name="Rectangle 25">
                <a:extLst>
                  <a:ext uri="{FF2B5EF4-FFF2-40B4-BE49-F238E27FC236}">
                    <a16:creationId xmlns:a16="http://schemas.microsoft.com/office/drawing/2014/main" id="{2F0F80EA-F834-44C3-A816-71C74D0D22BE}"/>
                  </a:ext>
                </a:extLst>
              </p:cNvPr>
              <p:cNvSpPr>
                <a:spLocks noChangeArrowheads="1"/>
              </p:cNvSpPr>
              <p:nvPr userDrawn="1"/>
            </p:nvSpPr>
            <p:spPr bwMode="ltGray">
              <a:xfrm rot="5380717">
                <a:off x="363" y="3869"/>
                <a:ext cx="69"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47546" name="Rectangle 26">
                <a:extLst>
                  <a:ext uri="{FF2B5EF4-FFF2-40B4-BE49-F238E27FC236}">
                    <a16:creationId xmlns:a16="http://schemas.microsoft.com/office/drawing/2014/main" id="{BB9DCF9A-F84F-4E70-806C-2E4DF8839778}"/>
                  </a:ext>
                </a:extLst>
              </p:cNvPr>
              <p:cNvSpPr>
                <a:spLocks noChangeArrowheads="1"/>
              </p:cNvSpPr>
              <p:nvPr userDrawn="1"/>
            </p:nvSpPr>
            <p:spPr bwMode="ltGray">
              <a:xfrm rot="5380717">
                <a:off x="332" y="3872"/>
                <a:ext cx="69"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47547" name="Rectangle 27">
                <a:extLst>
                  <a:ext uri="{FF2B5EF4-FFF2-40B4-BE49-F238E27FC236}">
                    <a16:creationId xmlns:a16="http://schemas.microsoft.com/office/drawing/2014/main" id="{68F1A7CF-5BA4-4DAB-91EF-AF795BAA5DFD}"/>
                  </a:ext>
                </a:extLst>
              </p:cNvPr>
              <p:cNvSpPr>
                <a:spLocks noChangeArrowheads="1"/>
              </p:cNvSpPr>
              <p:nvPr userDrawn="1"/>
            </p:nvSpPr>
            <p:spPr bwMode="ltGray">
              <a:xfrm rot="5583200">
                <a:off x="302" y="3877"/>
                <a:ext cx="69"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47548" name="Rectangle 28">
                <a:extLst>
                  <a:ext uri="{FF2B5EF4-FFF2-40B4-BE49-F238E27FC236}">
                    <a16:creationId xmlns:a16="http://schemas.microsoft.com/office/drawing/2014/main" id="{4E614603-6D50-42D2-926E-18DCFDCC534F}"/>
                  </a:ext>
                </a:extLst>
              </p:cNvPr>
              <p:cNvSpPr>
                <a:spLocks noChangeArrowheads="1"/>
              </p:cNvSpPr>
              <p:nvPr userDrawn="1"/>
            </p:nvSpPr>
            <p:spPr bwMode="ltGray">
              <a:xfrm rot="5737625">
                <a:off x="270" y="3882"/>
                <a:ext cx="69"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47549" name="Rectangle 29">
                <a:extLst>
                  <a:ext uri="{FF2B5EF4-FFF2-40B4-BE49-F238E27FC236}">
                    <a16:creationId xmlns:a16="http://schemas.microsoft.com/office/drawing/2014/main" id="{910D0099-468D-4E78-A5AB-C6E9A93B6AD4}"/>
                  </a:ext>
                </a:extLst>
              </p:cNvPr>
              <p:cNvSpPr>
                <a:spLocks noChangeArrowheads="1"/>
              </p:cNvSpPr>
              <p:nvPr userDrawn="1"/>
            </p:nvSpPr>
            <p:spPr bwMode="ltGray">
              <a:xfrm rot="4715477">
                <a:off x="516" y="3829"/>
                <a:ext cx="63"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47550" name="Rectangle 30">
                <a:extLst>
                  <a:ext uri="{FF2B5EF4-FFF2-40B4-BE49-F238E27FC236}">
                    <a16:creationId xmlns:a16="http://schemas.microsoft.com/office/drawing/2014/main" id="{CFF399E8-8C96-488F-8DB0-EC8725EFA041}"/>
                  </a:ext>
                </a:extLst>
              </p:cNvPr>
              <p:cNvSpPr>
                <a:spLocks noChangeArrowheads="1"/>
              </p:cNvSpPr>
              <p:nvPr userDrawn="1"/>
            </p:nvSpPr>
            <p:spPr bwMode="ltGray">
              <a:xfrm rot="4924949">
                <a:off x="486" y="3834"/>
                <a:ext cx="63"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47551" name="Rectangle 31">
                <a:extLst>
                  <a:ext uri="{FF2B5EF4-FFF2-40B4-BE49-F238E27FC236}">
                    <a16:creationId xmlns:a16="http://schemas.microsoft.com/office/drawing/2014/main" id="{49F468B5-11FA-4DC0-840A-E670302A9198}"/>
                  </a:ext>
                </a:extLst>
              </p:cNvPr>
              <p:cNvSpPr>
                <a:spLocks noChangeArrowheads="1"/>
              </p:cNvSpPr>
              <p:nvPr userDrawn="1"/>
            </p:nvSpPr>
            <p:spPr bwMode="ltGray">
              <a:xfrm rot="4924949">
                <a:off x="456" y="3848"/>
                <a:ext cx="63"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47552" name="Rectangle 32">
                <a:extLst>
                  <a:ext uri="{FF2B5EF4-FFF2-40B4-BE49-F238E27FC236}">
                    <a16:creationId xmlns:a16="http://schemas.microsoft.com/office/drawing/2014/main" id="{FBE3AADB-FE17-49AD-942C-D1906301139F}"/>
                  </a:ext>
                </a:extLst>
              </p:cNvPr>
              <p:cNvSpPr>
                <a:spLocks noChangeArrowheads="1"/>
              </p:cNvSpPr>
              <p:nvPr userDrawn="1"/>
            </p:nvSpPr>
            <p:spPr bwMode="ltGray">
              <a:xfrm rot="5041352">
                <a:off x="426" y="3851"/>
                <a:ext cx="63"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47553" name="Rectangle 33">
                <a:extLst>
                  <a:ext uri="{FF2B5EF4-FFF2-40B4-BE49-F238E27FC236}">
                    <a16:creationId xmlns:a16="http://schemas.microsoft.com/office/drawing/2014/main" id="{C84E2C16-7E70-40B7-AA5F-6C62B8A0DD4B}"/>
                  </a:ext>
                </a:extLst>
              </p:cNvPr>
              <p:cNvSpPr>
                <a:spLocks noChangeArrowheads="1"/>
              </p:cNvSpPr>
              <p:nvPr userDrawn="1"/>
            </p:nvSpPr>
            <p:spPr bwMode="ltGray">
              <a:xfrm rot="3816889">
                <a:off x="664" y="3762"/>
                <a:ext cx="63"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47554" name="Rectangle 34">
                <a:extLst>
                  <a:ext uri="{FF2B5EF4-FFF2-40B4-BE49-F238E27FC236}">
                    <a16:creationId xmlns:a16="http://schemas.microsoft.com/office/drawing/2014/main" id="{D6B35195-48F6-4686-A411-C534B8DD8FD6}"/>
                  </a:ext>
                </a:extLst>
              </p:cNvPr>
              <p:cNvSpPr>
                <a:spLocks noChangeArrowheads="1"/>
              </p:cNvSpPr>
              <p:nvPr userDrawn="1"/>
            </p:nvSpPr>
            <p:spPr bwMode="ltGray">
              <a:xfrm rot="3816889">
                <a:off x="634" y="3780"/>
                <a:ext cx="63"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47555" name="Rectangle 35">
                <a:extLst>
                  <a:ext uri="{FF2B5EF4-FFF2-40B4-BE49-F238E27FC236}">
                    <a16:creationId xmlns:a16="http://schemas.microsoft.com/office/drawing/2014/main" id="{47203431-775D-4EE3-A490-3BF8841ECBF5}"/>
                  </a:ext>
                </a:extLst>
              </p:cNvPr>
              <p:cNvSpPr>
                <a:spLocks noChangeArrowheads="1"/>
              </p:cNvSpPr>
              <p:nvPr userDrawn="1"/>
            </p:nvSpPr>
            <p:spPr bwMode="ltGray">
              <a:xfrm rot="4104184">
                <a:off x="605" y="3791"/>
                <a:ext cx="63"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47556" name="Rectangle 36">
                <a:extLst>
                  <a:ext uri="{FF2B5EF4-FFF2-40B4-BE49-F238E27FC236}">
                    <a16:creationId xmlns:a16="http://schemas.microsoft.com/office/drawing/2014/main" id="{E77F00D9-5E99-4A85-805C-4939A450E585}"/>
                  </a:ext>
                </a:extLst>
              </p:cNvPr>
              <p:cNvSpPr>
                <a:spLocks noChangeArrowheads="1"/>
              </p:cNvSpPr>
              <p:nvPr userDrawn="1"/>
            </p:nvSpPr>
            <p:spPr bwMode="ltGray">
              <a:xfrm rot="4325343">
                <a:off x="575" y="3804"/>
                <a:ext cx="63"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47557" name="Rectangle 37">
                <a:extLst>
                  <a:ext uri="{FF2B5EF4-FFF2-40B4-BE49-F238E27FC236}">
                    <a16:creationId xmlns:a16="http://schemas.microsoft.com/office/drawing/2014/main" id="{7CFDC4E1-5ED8-409A-999E-0AE437C06A2F}"/>
                  </a:ext>
                </a:extLst>
              </p:cNvPr>
              <p:cNvSpPr>
                <a:spLocks noChangeArrowheads="1"/>
              </p:cNvSpPr>
              <p:nvPr userDrawn="1"/>
            </p:nvSpPr>
            <p:spPr bwMode="ltGray">
              <a:xfrm rot="3368036">
                <a:off x="799" y="3683"/>
                <a:ext cx="63"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47558" name="Rectangle 38">
                <a:extLst>
                  <a:ext uri="{FF2B5EF4-FFF2-40B4-BE49-F238E27FC236}">
                    <a16:creationId xmlns:a16="http://schemas.microsoft.com/office/drawing/2014/main" id="{E771CC4C-CD6A-4CC7-8AAE-E5860447CF3F}"/>
                  </a:ext>
                </a:extLst>
              </p:cNvPr>
              <p:cNvSpPr>
                <a:spLocks noChangeArrowheads="1"/>
              </p:cNvSpPr>
              <p:nvPr userDrawn="1"/>
            </p:nvSpPr>
            <p:spPr bwMode="ltGray">
              <a:xfrm rot="3368036">
                <a:off x="772" y="3699"/>
                <a:ext cx="63"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47559" name="Rectangle 39">
                <a:extLst>
                  <a:ext uri="{FF2B5EF4-FFF2-40B4-BE49-F238E27FC236}">
                    <a16:creationId xmlns:a16="http://schemas.microsoft.com/office/drawing/2014/main" id="{14676EB0-FE97-41DE-B768-72461DE8105B}"/>
                  </a:ext>
                </a:extLst>
              </p:cNvPr>
              <p:cNvSpPr>
                <a:spLocks noChangeArrowheads="1"/>
              </p:cNvSpPr>
              <p:nvPr userDrawn="1"/>
            </p:nvSpPr>
            <p:spPr bwMode="ltGray">
              <a:xfrm rot="3368036">
                <a:off x="745" y="3717"/>
                <a:ext cx="63"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47560" name="Rectangle 40">
                <a:extLst>
                  <a:ext uri="{FF2B5EF4-FFF2-40B4-BE49-F238E27FC236}">
                    <a16:creationId xmlns:a16="http://schemas.microsoft.com/office/drawing/2014/main" id="{C2AF9CA5-94D0-44D2-AE75-33FD3631D0A9}"/>
                  </a:ext>
                </a:extLst>
              </p:cNvPr>
              <p:cNvSpPr>
                <a:spLocks noChangeArrowheads="1"/>
              </p:cNvSpPr>
              <p:nvPr userDrawn="1"/>
            </p:nvSpPr>
            <p:spPr bwMode="ltGray">
              <a:xfrm rot="3816889">
                <a:off x="717" y="3734"/>
                <a:ext cx="63"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47561" name="Rectangle 41">
                <a:extLst>
                  <a:ext uri="{FF2B5EF4-FFF2-40B4-BE49-F238E27FC236}">
                    <a16:creationId xmlns:a16="http://schemas.microsoft.com/office/drawing/2014/main" id="{2F7CE8BE-F24D-4EE6-B317-1119F3D4614C}"/>
                  </a:ext>
                </a:extLst>
              </p:cNvPr>
              <p:cNvSpPr>
                <a:spLocks noChangeArrowheads="1"/>
              </p:cNvSpPr>
              <p:nvPr userDrawn="1"/>
            </p:nvSpPr>
            <p:spPr bwMode="ltGray">
              <a:xfrm rot="2302266">
                <a:off x="923" y="3587"/>
                <a:ext cx="69"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47562" name="Rectangle 42">
                <a:extLst>
                  <a:ext uri="{FF2B5EF4-FFF2-40B4-BE49-F238E27FC236}">
                    <a16:creationId xmlns:a16="http://schemas.microsoft.com/office/drawing/2014/main" id="{17E6EE81-EDEA-47A7-8DAA-3BA8F32E5564}"/>
                  </a:ext>
                </a:extLst>
              </p:cNvPr>
              <p:cNvSpPr>
                <a:spLocks noChangeArrowheads="1"/>
              </p:cNvSpPr>
              <p:nvPr userDrawn="1"/>
            </p:nvSpPr>
            <p:spPr bwMode="ltGray">
              <a:xfrm rot="2302266">
                <a:off x="899" y="3606"/>
                <a:ext cx="69"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47563" name="Rectangle 43">
                <a:extLst>
                  <a:ext uri="{FF2B5EF4-FFF2-40B4-BE49-F238E27FC236}">
                    <a16:creationId xmlns:a16="http://schemas.microsoft.com/office/drawing/2014/main" id="{501F8B84-24FD-4925-80F0-81F8FD8F2CB2}"/>
                  </a:ext>
                </a:extLst>
              </p:cNvPr>
              <p:cNvSpPr>
                <a:spLocks noChangeArrowheads="1"/>
              </p:cNvSpPr>
              <p:nvPr userDrawn="1"/>
            </p:nvSpPr>
            <p:spPr bwMode="ltGray">
              <a:xfrm rot="2707562">
                <a:off x="876" y="3626"/>
                <a:ext cx="69"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47564" name="Rectangle 44">
                <a:extLst>
                  <a:ext uri="{FF2B5EF4-FFF2-40B4-BE49-F238E27FC236}">
                    <a16:creationId xmlns:a16="http://schemas.microsoft.com/office/drawing/2014/main" id="{7AD856FA-9709-4C7A-8DC4-F4645EF4AE1B}"/>
                  </a:ext>
                </a:extLst>
              </p:cNvPr>
              <p:cNvSpPr>
                <a:spLocks noChangeArrowheads="1"/>
              </p:cNvSpPr>
              <p:nvPr userDrawn="1"/>
            </p:nvSpPr>
            <p:spPr bwMode="ltGray">
              <a:xfrm rot="2707562">
                <a:off x="850" y="3644"/>
                <a:ext cx="63"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47565" name="Rectangle 45">
                <a:extLst>
                  <a:ext uri="{FF2B5EF4-FFF2-40B4-BE49-F238E27FC236}">
                    <a16:creationId xmlns:a16="http://schemas.microsoft.com/office/drawing/2014/main" id="{178F6450-2739-4B03-9FF0-AFB2E9DD38D2}"/>
                  </a:ext>
                </a:extLst>
              </p:cNvPr>
              <p:cNvSpPr>
                <a:spLocks noChangeArrowheads="1"/>
              </p:cNvSpPr>
              <p:nvPr userDrawn="1"/>
            </p:nvSpPr>
            <p:spPr bwMode="ltGray">
              <a:xfrm rot="1525830">
                <a:off x="1027" y="3473"/>
                <a:ext cx="69"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47566" name="Rectangle 46">
                <a:extLst>
                  <a:ext uri="{FF2B5EF4-FFF2-40B4-BE49-F238E27FC236}">
                    <a16:creationId xmlns:a16="http://schemas.microsoft.com/office/drawing/2014/main" id="{144DB2F4-6CFB-4229-9B83-05B82FD01342}"/>
                  </a:ext>
                </a:extLst>
              </p:cNvPr>
              <p:cNvSpPr>
                <a:spLocks noChangeArrowheads="1"/>
              </p:cNvSpPr>
              <p:nvPr userDrawn="1"/>
            </p:nvSpPr>
            <p:spPr bwMode="ltGray">
              <a:xfrm rot="1525830">
                <a:off x="1009" y="3497"/>
                <a:ext cx="69"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47567" name="Rectangle 47">
                <a:extLst>
                  <a:ext uri="{FF2B5EF4-FFF2-40B4-BE49-F238E27FC236}">
                    <a16:creationId xmlns:a16="http://schemas.microsoft.com/office/drawing/2014/main" id="{0C838088-0EA7-44FD-AFEA-2DCA74305106}"/>
                  </a:ext>
                </a:extLst>
              </p:cNvPr>
              <p:cNvSpPr>
                <a:spLocks noChangeArrowheads="1"/>
              </p:cNvSpPr>
              <p:nvPr userDrawn="1"/>
            </p:nvSpPr>
            <p:spPr bwMode="ltGray">
              <a:xfrm rot="1788117">
                <a:off x="990" y="3519"/>
                <a:ext cx="69"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47568" name="Rectangle 48">
                <a:extLst>
                  <a:ext uri="{FF2B5EF4-FFF2-40B4-BE49-F238E27FC236}">
                    <a16:creationId xmlns:a16="http://schemas.microsoft.com/office/drawing/2014/main" id="{A502E2E5-7857-49C0-8FB7-815DBFA5735B}"/>
                  </a:ext>
                </a:extLst>
              </p:cNvPr>
              <p:cNvSpPr>
                <a:spLocks noChangeArrowheads="1"/>
              </p:cNvSpPr>
              <p:nvPr userDrawn="1"/>
            </p:nvSpPr>
            <p:spPr bwMode="ltGray">
              <a:xfrm rot="1788117">
                <a:off x="969" y="3544"/>
                <a:ext cx="69"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47569" name="Rectangle 49">
                <a:extLst>
                  <a:ext uri="{FF2B5EF4-FFF2-40B4-BE49-F238E27FC236}">
                    <a16:creationId xmlns:a16="http://schemas.microsoft.com/office/drawing/2014/main" id="{2C88717F-8E1F-44A8-B573-7205F1D2B05E}"/>
                  </a:ext>
                </a:extLst>
              </p:cNvPr>
              <p:cNvSpPr>
                <a:spLocks noChangeArrowheads="1"/>
              </p:cNvSpPr>
              <p:nvPr userDrawn="1"/>
            </p:nvSpPr>
            <p:spPr bwMode="ltGray">
              <a:xfrm rot="841630">
                <a:off x="1113" y="3355"/>
                <a:ext cx="75"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47570" name="Rectangle 50">
                <a:extLst>
                  <a:ext uri="{FF2B5EF4-FFF2-40B4-BE49-F238E27FC236}">
                    <a16:creationId xmlns:a16="http://schemas.microsoft.com/office/drawing/2014/main" id="{5EDD28D7-1E0D-4E2C-8701-F180EB507F35}"/>
                  </a:ext>
                </a:extLst>
              </p:cNvPr>
              <p:cNvSpPr>
                <a:spLocks noChangeArrowheads="1"/>
              </p:cNvSpPr>
              <p:nvPr userDrawn="1"/>
            </p:nvSpPr>
            <p:spPr bwMode="ltGray">
              <a:xfrm rot="841630">
                <a:off x="1100" y="3378"/>
                <a:ext cx="69"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47571" name="Rectangle 51">
                <a:extLst>
                  <a:ext uri="{FF2B5EF4-FFF2-40B4-BE49-F238E27FC236}">
                    <a16:creationId xmlns:a16="http://schemas.microsoft.com/office/drawing/2014/main" id="{C05C841F-8507-4206-B737-E31F75480801}"/>
                  </a:ext>
                </a:extLst>
              </p:cNvPr>
              <p:cNvSpPr>
                <a:spLocks noChangeArrowheads="1"/>
              </p:cNvSpPr>
              <p:nvPr userDrawn="1"/>
            </p:nvSpPr>
            <p:spPr bwMode="ltGray">
              <a:xfrm rot="1308689">
                <a:off x="1086" y="3404"/>
                <a:ext cx="69"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47572" name="Rectangle 52">
                <a:extLst>
                  <a:ext uri="{FF2B5EF4-FFF2-40B4-BE49-F238E27FC236}">
                    <a16:creationId xmlns:a16="http://schemas.microsoft.com/office/drawing/2014/main" id="{C4D6FCCA-5EE6-4059-8647-E53C6CF77F74}"/>
                  </a:ext>
                </a:extLst>
              </p:cNvPr>
              <p:cNvSpPr>
                <a:spLocks noChangeArrowheads="1"/>
              </p:cNvSpPr>
              <p:nvPr userDrawn="1"/>
            </p:nvSpPr>
            <p:spPr bwMode="ltGray">
              <a:xfrm rot="1308689">
                <a:off x="1064" y="3425"/>
                <a:ext cx="69"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47573" name="Rectangle 53">
                <a:extLst>
                  <a:ext uri="{FF2B5EF4-FFF2-40B4-BE49-F238E27FC236}">
                    <a16:creationId xmlns:a16="http://schemas.microsoft.com/office/drawing/2014/main" id="{0ABF75F2-5DFA-486D-8D70-DE009E3B890B}"/>
                  </a:ext>
                </a:extLst>
              </p:cNvPr>
              <p:cNvSpPr>
                <a:spLocks noChangeArrowheads="1"/>
              </p:cNvSpPr>
              <p:nvPr userDrawn="1"/>
            </p:nvSpPr>
            <p:spPr bwMode="ltGray">
              <a:xfrm rot="469913">
                <a:off x="1172" y="3225"/>
                <a:ext cx="81"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47574" name="Rectangle 54">
                <a:extLst>
                  <a:ext uri="{FF2B5EF4-FFF2-40B4-BE49-F238E27FC236}">
                    <a16:creationId xmlns:a16="http://schemas.microsoft.com/office/drawing/2014/main" id="{4F4EBA61-5D22-4617-B4A9-45F0A06AE6FD}"/>
                  </a:ext>
                </a:extLst>
              </p:cNvPr>
              <p:cNvSpPr>
                <a:spLocks noChangeArrowheads="1"/>
              </p:cNvSpPr>
              <p:nvPr userDrawn="1"/>
            </p:nvSpPr>
            <p:spPr bwMode="ltGray">
              <a:xfrm rot="559869">
                <a:off x="1162" y="3250"/>
                <a:ext cx="81"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47575" name="Rectangle 55">
                <a:extLst>
                  <a:ext uri="{FF2B5EF4-FFF2-40B4-BE49-F238E27FC236}">
                    <a16:creationId xmlns:a16="http://schemas.microsoft.com/office/drawing/2014/main" id="{41CDE0C1-B5A3-4EC5-938B-0F12D9CEC38D}"/>
                  </a:ext>
                </a:extLst>
              </p:cNvPr>
              <p:cNvSpPr>
                <a:spLocks noChangeArrowheads="1"/>
              </p:cNvSpPr>
              <p:nvPr userDrawn="1"/>
            </p:nvSpPr>
            <p:spPr bwMode="ltGray">
              <a:xfrm rot="734079">
                <a:off x="1154" y="3276"/>
                <a:ext cx="81"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47576" name="Rectangle 56">
                <a:extLst>
                  <a:ext uri="{FF2B5EF4-FFF2-40B4-BE49-F238E27FC236}">
                    <a16:creationId xmlns:a16="http://schemas.microsoft.com/office/drawing/2014/main" id="{75F58134-7EAC-4D29-9ED1-A2D03DF3C81D}"/>
                  </a:ext>
                </a:extLst>
              </p:cNvPr>
              <p:cNvSpPr>
                <a:spLocks noChangeArrowheads="1"/>
              </p:cNvSpPr>
              <p:nvPr userDrawn="1"/>
            </p:nvSpPr>
            <p:spPr bwMode="ltGray">
              <a:xfrm rot="734079">
                <a:off x="1141" y="3304"/>
                <a:ext cx="75"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47577" name="Rectangle 57">
                <a:extLst>
                  <a:ext uri="{FF2B5EF4-FFF2-40B4-BE49-F238E27FC236}">
                    <a16:creationId xmlns:a16="http://schemas.microsoft.com/office/drawing/2014/main" id="{08FEF508-2808-426A-80A3-471A87036462}"/>
                  </a:ext>
                </a:extLst>
              </p:cNvPr>
              <p:cNvSpPr>
                <a:spLocks noChangeArrowheads="1"/>
              </p:cNvSpPr>
              <p:nvPr userDrawn="1"/>
            </p:nvSpPr>
            <p:spPr bwMode="ltGray">
              <a:xfrm rot="-293905">
                <a:off x="1211" y="3096"/>
                <a:ext cx="81"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47578" name="Rectangle 58">
                <a:extLst>
                  <a:ext uri="{FF2B5EF4-FFF2-40B4-BE49-F238E27FC236}">
                    <a16:creationId xmlns:a16="http://schemas.microsoft.com/office/drawing/2014/main" id="{BD56F493-CB6A-4336-A786-59B8A162083D}"/>
                  </a:ext>
                </a:extLst>
              </p:cNvPr>
              <p:cNvSpPr>
                <a:spLocks noChangeArrowheads="1"/>
              </p:cNvSpPr>
              <p:nvPr userDrawn="1"/>
            </p:nvSpPr>
            <p:spPr bwMode="ltGray">
              <a:xfrm rot="-8">
                <a:off x="1201" y="3122"/>
                <a:ext cx="81"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47579" name="Rectangle 59">
                <a:extLst>
                  <a:ext uri="{FF2B5EF4-FFF2-40B4-BE49-F238E27FC236}">
                    <a16:creationId xmlns:a16="http://schemas.microsoft.com/office/drawing/2014/main" id="{5D0B77E7-CC61-4AAA-B5A1-817EEE8B6B59}"/>
                  </a:ext>
                </a:extLst>
              </p:cNvPr>
              <p:cNvSpPr>
                <a:spLocks noChangeArrowheads="1"/>
              </p:cNvSpPr>
              <p:nvPr userDrawn="1"/>
            </p:nvSpPr>
            <p:spPr bwMode="ltGray">
              <a:xfrm rot="-8">
                <a:off x="1200" y="3147"/>
                <a:ext cx="81"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47580" name="Rectangle 60">
                <a:extLst>
                  <a:ext uri="{FF2B5EF4-FFF2-40B4-BE49-F238E27FC236}">
                    <a16:creationId xmlns:a16="http://schemas.microsoft.com/office/drawing/2014/main" id="{297903B3-E032-4B05-896B-357BCDB8E724}"/>
                  </a:ext>
                </a:extLst>
              </p:cNvPr>
              <p:cNvSpPr>
                <a:spLocks noChangeArrowheads="1"/>
              </p:cNvSpPr>
              <p:nvPr userDrawn="1"/>
            </p:nvSpPr>
            <p:spPr bwMode="ltGray">
              <a:xfrm rot="214188">
                <a:off x="1189" y="3173"/>
                <a:ext cx="81"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47581" name="Rectangle 61">
                <a:extLst>
                  <a:ext uri="{FF2B5EF4-FFF2-40B4-BE49-F238E27FC236}">
                    <a16:creationId xmlns:a16="http://schemas.microsoft.com/office/drawing/2014/main" id="{6DC39612-B72F-499D-AA07-1E25429277C7}"/>
                  </a:ext>
                </a:extLst>
              </p:cNvPr>
              <p:cNvSpPr>
                <a:spLocks noChangeArrowheads="1"/>
              </p:cNvSpPr>
              <p:nvPr userDrawn="1"/>
            </p:nvSpPr>
            <p:spPr bwMode="ltGray">
              <a:xfrm rot="-682388">
                <a:off x="1219" y="2965"/>
                <a:ext cx="86"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47582" name="Rectangle 62">
                <a:extLst>
                  <a:ext uri="{FF2B5EF4-FFF2-40B4-BE49-F238E27FC236}">
                    <a16:creationId xmlns:a16="http://schemas.microsoft.com/office/drawing/2014/main" id="{742F7687-55E0-4489-AA3F-8DFB2BCF80F7}"/>
                  </a:ext>
                </a:extLst>
              </p:cNvPr>
              <p:cNvSpPr>
                <a:spLocks noChangeArrowheads="1"/>
              </p:cNvSpPr>
              <p:nvPr userDrawn="1"/>
            </p:nvSpPr>
            <p:spPr bwMode="ltGray">
              <a:xfrm rot="-480400">
                <a:off x="1220" y="2991"/>
                <a:ext cx="86"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47583" name="Rectangle 63">
                <a:extLst>
                  <a:ext uri="{FF2B5EF4-FFF2-40B4-BE49-F238E27FC236}">
                    <a16:creationId xmlns:a16="http://schemas.microsoft.com/office/drawing/2014/main" id="{FC25C1FA-6ADB-43A0-8DF1-E0E4FACEADB1}"/>
                  </a:ext>
                </a:extLst>
              </p:cNvPr>
              <p:cNvSpPr>
                <a:spLocks noChangeArrowheads="1"/>
              </p:cNvSpPr>
              <p:nvPr userDrawn="1"/>
            </p:nvSpPr>
            <p:spPr bwMode="ltGray">
              <a:xfrm rot="-480400">
                <a:off x="1220" y="3015"/>
                <a:ext cx="86"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47584" name="Rectangle 64">
                <a:extLst>
                  <a:ext uri="{FF2B5EF4-FFF2-40B4-BE49-F238E27FC236}">
                    <a16:creationId xmlns:a16="http://schemas.microsoft.com/office/drawing/2014/main" id="{034A6108-1685-499E-8D23-5649F1025AF6}"/>
                  </a:ext>
                </a:extLst>
              </p:cNvPr>
              <p:cNvSpPr>
                <a:spLocks noChangeArrowheads="1"/>
              </p:cNvSpPr>
              <p:nvPr userDrawn="1"/>
            </p:nvSpPr>
            <p:spPr bwMode="ltGray">
              <a:xfrm rot="-270546">
                <a:off x="1219" y="3041"/>
                <a:ext cx="81"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47585" name="Rectangle 65">
                <a:extLst>
                  <a:ext uri="{FF2B5EF4-FFF2-40B4-BE49-F238E27FC236}">
                    <a16:creationId xmlns:a16="http://schemas.microsoft.com/office/drawing/2014/main" id="{623D5D6A-E718-4132-939A-4E7915CAF9A8}"/>
                  </a:ext>
                </a:extLst>
              </p:cNvPr>
              <p:cNvSpPr>
                <a:spLocks noChangeArrowheads="1"/>
              </p:cNvSpPr>
              <p:nvPr userDrawn="1"/>
            </p:nvSpPr>
            <p:spPr bwMode="ltGray">
              <a:xfrm rot="-1132286">
                <a:off x="1207" y="2843"/>
                <a:ext cx="86"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47586" name="Rectangle 66">
                <a:extLst>
                  <a:ext uri="{FF2B5EF4-FFF2-40B4-BE49-F238E27FC236}">
                    <a16:creationId xmlns:a16="http://schemas.microsoft.com/office/drawing/2014/main" id="{DB627F30-B08A-4C43-AB38-7215AF8F60CB}"/>
                  </a:ext>
                </a:extLst>
              </p:cNvPr>
              <p:cNvSpPr>
                <a:spLocks noChangeArrowheads="1"/>
              </p:cNvSpPr>
              <p:nvPr userDrawn="1"/>
            </p:nvSpPr>
            <p:spPr bwMode="ltGray">
              <a:xfrm rot="-969272">
                <a:off x="1213" y="2864"/>
                <a:ext cx="86"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47587" name="Rectangle 67">
                <a:extLst>
                  <a:ext uri="{FF2B5EF4-FFF2-40B4-BE49-F238E27FC236}">
                    <a16:creationId xmlns:a16="http://schemas.microsoft.com/office/drawing/2014/main" id="{D36379E3-C857-41BB-968C-93D48298CE0C}"/>
                  </a:ext>
                </a:extLst>
              </p:cNvPr>
              <p:cNvSpPr>
                <a:spLocks noChangeArrowheads="1"/>
              </p:cNvSpPr>
              <p:nvPr userDrawn="1"/>
            </p:nvSpPr>
            <p:spPr bwMode="ltGray">
              <a:xfrm rot="-969272">
                <a:off x="1216" y="2888"/>
                <a:ext cx="86"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47588" name="Rectangle 68">
                <a:extLst>
                  <a:ext uri="{FF2B5EF4-FFF2-40B4-BE49-F238E27FC236}">
                    <a16:creationId xmlns:a16="http://schemas.microsoft.com/office/drawing/2014/main" id="{4527C771-2B4E-4CF3-BB80-D88675F4CEB7}"/>
                  </a:ext>
                </a:extLst>
              </p:cNvPr>
              <p:cNvSpPr>
                <a:spLocks noChangeArrowheads="1"/>
              </p:cNvSpPr>
              <p:nvPr userDrawn="1"/>
            </p:nvSpPr>
            <p:spPr bwMode="ltGray">
              <a:xfrm rot="-806259">
                <a:off x="1219" y="2915"/>
                <a:ext cx="86"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47589" name="Rectangle 69">
                <a:extLst>
                  <a:ext uri="{FF2B5EF4-FFF2-40B4-BE49-F238E27FC236}">
                    <a16:creationId xmlns:a16="http://schemas.microsoft.com/office/drawing/2014/main" id="{94E4EC7A-0593-4938-866D-7B65E8CBA293}"/>
                  </a:ext>
                </a:extLst>
              </p:cNvPr>
              <p:cNvSpPr>
                <a:spLocks noChangeArrowheads="1"/>
              </p:cNvSpPr>
              <p:nvPr userDrawn="1"/>
            </p:nvSpPr>
            <p:spPr bwMode="ltGray">
              <a:xfrm rot="-1543941">
                <a:off x="1165" y="2727"/>
                <a:ext cx="86"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47590" name="Rectangle 70">
                <a:extLst>
                  <a:ext uri="{FF2B5EF4-FFF2-40B4-BE49-F238E27FC236}">
                    <a16:creationId xmlns:a16="http://schemas.microsoft.com/office/drawing/2014/main" id="{7F7E7B7E-6025-4F1D-849D-DC588338A0F4}"/>
                  </a:ext>
                </a:extLst>
              </p:cNvPr>
              <p:cNvSpPr>
                <a:spLocks noChangeArrowheads="1"/>
              </p:cNvSpPr>
              <p:nvPr userDrawn="1"/>
            </p:nvSpPr>
            <p:spPr bwMode="ltGray">
              <a:xfrm rot="-1341953">
                <a:off x="1176" y="2752"/>
                <a:ext cx="86"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47591" name="Rectangle 71">
                <a:extLst>
                  <a:ext uri="{FF2B5EF4-FFF2-40B4-BE49-F238E27FC236}">
                    <a16:creationId xmlns:a16="http://schemas.microsoft.com/office/drawing/2014/main" id="{5F9F6CC5-DD29-4053-BCCB-6E02B3E28A34}"/>
                  </a:ext>
                </a:extLst>
              </p:cNvPr>
              <p:cNvSpPr>
                <a:spLocks noChangeArrowheads="1"/>
              </p:cNvSpPr>
              <p:nvPr userDrawn="1"/>
            </p:nvSpPr>
            <p:spPr bwMode="ltGray">
              <a:xfrm rot="-1341953">
                <a:off x="1184" y="2775"/>
                <a:ext cx="86"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47592" name="Rectangle 72">
                <a:extLst>
                  <a:ext uri="{FF2B5EF4-FFF2-40B4-BE49-F238E27FC236}">
                    <a16:creationId xmlns:a16="http://schemas.microsoft.com/office/drawing/2014/main" id="{6A70E67E-2F99-4C20-96F6-8A4BE54C3D6D}"/>
                  </a:ext>
                </a:extLst>
              </p:cNvPr>
              <p:cNvSpPr>
                <a:spLocks noChangeArrowheads="1"/>
              </p:cNvSpPr>
              <p:nvPr userDrawn="1"/>
            </p:nvSpPr>
            <p:spPr bwMode="ltGray">
              <a:xfrm rot="-1341953">
                <a:off x="1194" y="2795"/>
                <a:ext cx="86"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47593" name="Rectangle 73">
                <a:extLst>
                  <a:ext uri="{FF2B5EF4-FFF2-40B4-BE49-F238E27FC236}">
                    <a16:creationId xmlns:a16="http://schemas.microsoft.com/office/drawing/2014/main" id="{C1353240-783D-45D9-AB19-8C7CBA7D5B26}"/>
                  </a:ext>
                </a:extLst>
              </p:cNvPr>
              <p:cNvSpPr>
                <a:spLocks noChangeArrowheads="1"/>
              </p:cNvSpPr>
              <p:nvPr userDrawn="1"/>
            </p:nvSpPr>
            <p:spPr bwMode="ltGray">
              <a:xfrm rot="-1928746">
                <a:off x="1101" y="2628"/>
                <a:ext cx="86"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47594" name="Rectangle 74">
                <a:extLst>
                  <a:ext uri="{FF2B5EF4-FFF2-40B4-BE49-F238E27FC236}">
                    <a16:creationId xmlns:a16="http://schemas.microsoft.com/office/drawing/2014/main" id="{2B6815C6-F58D-44DF-B4A1-B71A3AF6D0AD}"/>
                  </a:ext>
                </a:extLst>
              </p:cNvPr>
              <p:cNvSpPr>
                <a:spLocks noChangeArrowheads="1"/>
              </p:cNvSpPr>
              <p:nvPr userDrawn="1"/>
            </p:nvSpPr>
            <p:spPr bwMode="ltGray">
              <a:xfrm rot="-1844175">
                <a:off x="1114" y="2645"/>
                <a:ext cx="86"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47595" name="Rectangle 75">
                <a:extLst>
                  <a:ext uri="{FF2B5EF4-FFF2-40B4-BE49-F238E27FC236}">
                    <a16:creationId xmlns:a16="http://schemas.microsoft.com/office/drawing/2014/main" id="{B896B33E-6DFE-4943-94DC-5D19840E2CC8}"/>
                  </a:ext>
                </a:extLst>
              </p:cNvPr>
              <p:cNvSpPr>
                <a:spLocks noChangeArrowheads="1"/>
              </p:cNvSpPr>
              <p:nvPr userDrawn="1"/>
            </p:nvSpPr>
            <p:spPr bwMode="ltGray">
              <a:xfrm rot="-1752383">
                <a:off x="1129" y="2667"/>
                <a:ext cx="86"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47596" name="Rectangle 76">
                <a:extLst>
                  <a:ext uri="{FF2B5EF4-FFF2-40B4-BE49-F238E27FC236}">
                    <a16:creationId xmlns:a16="http://schemas.microsoft.com/office/drawing/2014/main" id="{9A9870FA-14D2-421C-BEEC-851417A0B912}"/>
                  </a:ext>
                </a:extLst>
              </p:cNvPr>
              <p:cNvSpPr>
                <a:spLocks noChangeArrowheads="1"/>
              </p:cNvSpPr>
              <p:nvPr userDrawn="1"/>
            </p:nvSpPr>
            <p:spPr bwMode="ltGray">
              <a:xfrm rot="-1752383">
                <a:off x="1142" y="2684"/>
                <a:ext cx="86"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47597" name="Rectangle 77">
                <a:extLst>
                  <a:ext uri="{FF2B5EF4-FFF2-40B4-BE49-F238E27FC236}">
                    <a16:creationId xmlns:a16="http://schemas.microsoft.com/office/drawing/2014/main" id="{5079E8EF-008A-4478-9166-81154DF5A589}"/>
                  </a:ext>
                </a:extLst>
              </p:cNvPr>
              <p:cNvSpPr>
                <a:spLocks noChangeArrowheads="1"/>
              </p:cNvSpPr>
              <p:nvPr userDrawn="1"/>
            </p:nvSpPr>
            <p:spPr bwMode="ltGray">
              <a:xfrm rot="-2466736">
                <a:off x="1014" y="2538"/>
                <a:ext cx="86"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47598" name="Rectangle 78">
                <a:extLst>
                  <a:ext uri="{FF2B5EF4-FFF2-40B4-BE49-F238E27FC236}">
                    <a16:creationId xmlns:a16="http://schemas.microsoft.com/office/drawing/2014/main" id="{557374D4-616E-4CD8-9BEC-778EB680962A}"/>
                  </a:ext>
                </a:extLst>
              </p:cNvPr>
              <p:cNvSpPr>
                <a:spLocks noChangeArrowheads="1"/>
              </p:cNvSpPr>
              <p:nvPr userDrawn="1"/>
            </p:nvSpPr>
            <p:spPr bwMode="ltGray">
              <a:xfrm rot="-2466736">
                <a:off x="1035" y="2557"/>
                <a:ext cx="86"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47599" name="Rectangle 79">
                <a:extLst>
                  <a:ext uri="{FF2B5EF4-FFF2-40B4-BE49-F238E27FC236}">
                    <a16:creationId xmlns:a16="http://schemas.microsoft.com/office/drawing/2014/main" id="{016E8F47-8EA9-47DF-B6EC-61C36804960A}"/>
                  </a:ext>
                </a:extLst>
              </p:cNvPr>
              <p:cNvSpPr>
                <a:spLocks noChangeArrowheads="1"/>
              </p:cNvSpPr>
              <p:nvPr userDrawn="1"/>
            </p:nvSpPr>
            <p:spPr bwMode="ltGray">
              <a:xfrm rot="-2466736">
                <a:off x="1050" y="2574"/>
                <a:ext cx="86"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47600" name="Rectangle 80">
                <a:extLst>
                  <a:ext uri="{FF2B5EF4-FFF2-40B4-BE49-F238E27FC236}">
                    <a16:creationId xmlns:a16="http://schemas.microsoft.com/office/drawing/2014/main" id="{A712C10B-B305-4807-AD81-C0602E930205}"/>
                  </a:ext>
                </a:extLst>
              </p:cNvPr>
              <p:cNvSpPr>
                <a:spLocks noChangeArrowheads="1"/>
              </p:cNvSpPr>
              <p:nvPr userDrawn="1"/>
            </p:nvSpPr>
            <p:spPr bwMode="ltGray">
              <a:xfrm rot="-2342866">
                <a:off x="1068" y="2590"/>
                <a:ext cx="86"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47601" name="Freeform 81">
                <a:extLst>
                  <a:ext uri="{FF2B5EF4-FFF2-40B4-BE49-F238E27FC236}">
                    <a16:creationId xmlns:a16="http://schemas.microsoft.com/office/drawing/2014/main" id="{CB7CD81A-13CC-4244-BC45-AE4A24780807}"/>
                  </a:ext>
                </a:extLst>
              </p:cNvPr>
              <p:cNvSpPr>
                <a:spLocks/>
              </p:cNvSpPr>
              <p:nvPr userDrawn="1"/>
            </p:nvSpPr>
            <p:spPr bwMode="ltGray">
              <a:xfrm>
                <a:off x="486" y="2563"/>
                <a:ext cx="180" cy="151"/>
              </a:xfrm>
              <a:custGeom>
                <a:avLst/>
                <a:gdLst>
                  <a:gd name="T0" fmla="*/ 0 w 180"/>
                  <a:gd name="T1" fmla="*/ 144 h 151"/>
                  <a:gd name="T2" fmla="*/ 28 w 180"/>
                  <a:gd name="T3" fmla="*/ 147 h 151"/>
                  <a:gd name="T4" fmla="*/ 64 w 180"/>
                  <a:gd name="T5" fmla="*/ 46 h 151"/>
                  <a:gd name="T6" fmla="*/ 94 w 180"/>
                  <a:gd name="T7" fmla="*/ 151 h 151"/>
                  <a:gd name="T8" fmla="*/ 129 w 180"/>
                  <a:gd name="T9" fmla="*/ 151 h 151"/>
                  <a:gd name="T10" fmla="*/ 180 w 180"/>
                  <a:gd name="T11" fmla="*/ 9 h 151"/>
                  <a:gd name="T12" fmla="*/ 148 w 180"/>
                  <a:gd name="T13" fmla="*/ 10 h 151"/>
                  <a:gd name="T14" fmla="*/ 112 w 180"/>
                  <a:gd name="T15" fmla="*/ 112 h 151"/>
                  <a:gd name="T16" fmla="*/ 79 w 180"/>
                  <a:gd name="T17" fmla="*/ 0 h 151"/>
                  <a:gd name="T18" fmla="*/ 48 w 180"/>
                  <a:gd name="T19" fmla="*/ 0 h 151"/>
                  <a:gd name="T20" fmla="*/ 0 w 180"/>
                  <a:gd name="T21" fmla="*/ 144 h 1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80" h="151">
                    <a:moveTo>
                      <a:pt x="0" y="144"/>
                    </a:moveTo>
                    <a:lnTo>
                      <a:pt x="28" y="147"/>
                    </a:lnTo>
                    <a:lnTo>
                      <a:pt x="64" y="46"/>
                    </a:lnTo>
                    <a:lnTo>
                      <a:pt x="94" y="151"/>
                    </a:lnTo>
                    <a:lnTo>
                      <a:pt x="129" y="151"/>
                    </a:lnTo>
                    <a:lnTo>
                      <a:pt x="180" y="9"/>
                    </a:lnTo>
                    <a:lnTo>
                      <a:pt x="148" y="10"/>
                    </a:lnTo>
                    <a:lnTo>
                      <a:pt x="112" y="112"/>
                    </a:lnTo>
                    <a:lnTo>
                      <a:pt x="79" y="0"/>
                    </a:lnTo>
                    <a:lnTo>
                      <a:pt x="48" y="0"/>
                    </a:lnTo>
                    <a:lnTo>
                      <a:pt x="0" y="144"/>
                    </a:lnTo>
                    <a:close/>
                  </a:path>
                </a:pathLst>
              </a:custGeom>
              <a:solidFill>
                <a:schemeClr val="bg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47602" name="Rectangle 82">
                <a:extLst>
                  <a:ext uri="{FF2B5EF4-FFF2-40B4-BE49-F238E27FC236}">
                    <a16:creationId xmlns:a16="http://schemas.microsoft.com/office/drawing/2014/main" id="{B53E7E7B-6315-4D0F-82D9-CCDE4AC9AB48}"/>
                  </a:ext>
                </a:extLst>
              </p:cNvPr>
              <p:cNvSpPr>
                <a:spLocks noChangeArrowheads="1"/>
              </p:cNvSpPr>
              <p:nvPr userDrawn="1"/>
            </p:nvSpPr>
            <p:spPr bwMode="ltGray">
              <a:xfrm rot="6575641">
                <a:off x="-217" y="3138"/>
                <a:ext cx="1226"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47603" name="Rectangle 83">
                <a:extLst>
                  <a:ext uri="{FF2B5EF4-FFF2-40B4-BE49-F238E27FC236}">
                    <a16:creationId xmlns:a16="http://schemas.microsoft.com/office/drawing/2014/main" id="{B15B6F83-253C-414C-8C89-753B1E6D1D6D}"/>
                  </a:ext>
                </a:extLst>
              </p:cNvPr>
              <p:cNvSpPr>
                <a:spLocks noChangeArrowheads="1"/>
              </p:cNvSpPr>
              <p:nvPr userDrawn="1"/>
            </p:nvSpPr>
            <p:spPr bwMode="ltGray">
              <a:xfrm rot="238799">
                <a:off x="4" y="3146"/>
                <a:ext cx="1031"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47604" name="Rectangle 84">
                <a:extLst>
                  <a:ext uri="{FF2B5EF4-FFF2-40B4-BE49-F238E27FC236}">
                    <a16:creationId xmlns:a16="http://schemas.microsoft.com/office/drawing/2014/main" id="{39FAE6F5-10BD-488D-9099-9E1B994FCD36}"/>
                  </a:ext>
                </a:extLst>
              </p:cNvPr>
              <p:cNvSpPr>
                <a:spLocks noChangeArrowheads="1"/>
              </p:cNvSpPr>
              <p:nvPr userDrawn="1"/>
            </p:nvSpPr>
            <p:spPr bwMode="ltGray">
              <a:xfrm rot="-2957028">
                <a:off x="907" y="2473"/>
                <a:ext cx="81"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47605" name="Rectangle 85">
                <a:extLst>
                  <a:ext uri="{FF2B5EF4-FFF2-40B4-BE49-F238E27FC236}">
                    <a16:creationId xmlns:a16="http://schemas.microsoft.com/office/drawing/2014/main" id="{89284C2A-7DFD-475D-9395-C1906F86A006}"/>
                  </a:ext>
                </a:extLst>
              </p:cNvPr>
              <p:cNvSpPr>
                <a:spLocks noChangeArrowheads="1"/>
              </p:cNvSpPr>
              <p:nvPr userDrawn="1"/>
            </p:nvSpPr>
            <p:spPr bwMode="ltGray">
              <a:xfrm rot="-2957028">
                <a:off x="930" y="2486"/>
                <a:ext cx="81"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47606" name="Rectangle 86">
                <a:extLst>
                  <a:ext uri="{FF2B5EF4-FFF2-40B4-BE49-F238E27FC236}">
                    <a16:creationId xmlns:a16="http://schemas.microsoft.com/office/drawing/2014/main" id="{FFA0BA79-7609-4939-9F31-099A3AC8DECA}"/>
                  </a:ext>
                </a:extLst>
              </p:cNvPr>
              <p:cNvSpPr>
                <a:spLocks noChangeArrowheads="1"/>
              </p:cNvSpPr>
              <p:nvPr userDrawn="1"/>
            </p:nvSpPr>
            <p:spPr bwMode="ltGray">
              <a:xfrm rot="-2957028">
                <a:off x="954" y="2497"/>
                <a:ext cx="86"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47607" name="Rectangle 87">
                <a:extLst>
                  <a:ext uri="{FF2B5EF4-FFF2-40B4-BE49-F238E27FC236}">
                    <a16:creationId xmlns:a16="http://schemas.microsoft.com/office/drawing/2014/main" id="{F438AF9B-A3E8-46C1-9EB8-3B1A6073DA4A}"/>
                  </a:ext>
                </a:extLst>
              </p:cNvPr>
              <p:cNvSpPr>
                <a:spLocks noChangeArrowheads="1"/>
              </p:cNvSpPr>
              <p:nvPr userDrawn="1"/>
            </p:nvSpPr>
            <p:spPr bwMode="ltGray">
              <a:xfrm rot="-2661033">
                <a:off x="974" y="2509"/>
                <a:ext cx="86"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47608" name="Rectangle 88">
                <a:extLst>
                  <a:ext uri="{FF2B5EF4-FFF2-40B4-BE49-F238E27FC236}">
                    <a16:creationId xmlns:a16="http://schemas.microsoft.com/office/drawing/2014/main" id="{0C4D4CE1-72F7-4285-89D9-E7DCB878E2B1}"/>
                  </a:ext>
                </a:extLst>
              </p:cNvPr>
              <p:cNvSpPr>
                <a:spLocks noChangeArrowheads="1"/>
              </p:cNvSpPr>
              <p:nvPr userDrawn="1"/>
            </p:nvSpPr>
            <p:spPr bwMode="ltGray">
              <a:xfrm rot="-3638503">
                <a:off x="788" y="2426"/>
                <a:ext cx="75"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47609" name="Rectangle 89">
                <a:extLst>
                  <a:ext uri="{FF2B5EF4-FFF2-40B4-BE49-F238E27FC236}">
                    <a16:creationId xmlns:a16="http://schemas.microsoft.com/office/drawing/2014/main" id="{0A88890C-552A-45FD-92A3-75239D1441DF}"/>
                  </a:ext>
                </a:extLst>
              </p:cNvPr>
              <p:cNvSpPr>
                <a:spLocks noChangeArrowheads="1"/>
              </p:cNvSpPr>
              <p:nvPr userDrawn="1"/>
            </p:nvSpPr>
            <p:spPr bwMode="ltGray">
              <a:xfrm rot="-3638503">
                <a:off x="815" y="2434"/>
                <a:ext cx="75"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47610" name="Rectangle 90">
                <a:extLst>
                  <a:ext uri="{FF2B5EF4-FFF2-40B4-BE49-F238E27FC236}">
                    <a16:creationId xmlns:a16="http://schemas.microsoft.com/office/drawing/2014/main" id="{AA8BE5E5-6FCA-441C-B2BA-9E03A5954532}"/>
                  </a:ext>
                </a:extLst>
              </p:cNvPr>
              <p:cNvSpPr>
                <a:spLocks noChangeArrowheads="1"/>
              </p:cNvSpPr>
              <p:nvPr userDrawn="1"/>
            </p:nvSpPr>
            <p:spPr bwMode="ltGray">
              <a:xfrm rot="-3514633">
                <a:off x="837" y="2441"/>
                <a:ext cx="81"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47611" name="Rectangle 91">
                <a:extLst>
                  <a:ext uri="{FF2B5EF4-FFF2-40B4-BE49-F238E27FC236}">
                    <a16:creationId xmlns:a16="http://schemas.microsoft.com/office/drawing/2014/main" id="{2453A6A9-2E1E-4AC3-A1B2-FFB112605FF6}"/>
                  </a:ext>
                </a:extLst>
              </p:cNvPr>
              <p:cNvSpPr>
                <a:spLocks noChangeArrowheads="1"/>
              </p:cNvSpPr>
              <p:nvPr userDrawn="1"/>
            </p:nvSpPr>
            <p:spPr bwMode="ltGray">
              <a:xfrm rot="-3220799">
                <a:off x="862" y="2453"/>
                <a:ext cx="81"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47612" name="Rectangle 92">
                <a:extLst>
                  <a:ext uri="{FF2B5EF4-FFF2-40B4-BE49-F238E27FC236}">
                    <a16:creationId xmlns:a16="http://schemas.microsoft.com/office/drawing/2014/main" id="{06B25354-6CFE-43B3-9B7C-E54B39DF86E3}"/>
                  </a:ext>
                </a:extLst>
              </p:cNvPr>
              <p:cNvSpPr>
                <a:spLocks noChangeArrowheads="1"/>
              </p:cNvSpPr>
              <p:nvPr userDrawn="1"/>
            </p:nvSpPr>
            <p:spPr bwMode="ltGray">
              <a:xfrm rot="-4338250">
                <a:off x="649" y="2396"/>
                <a:ext cx="75"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47613" name="Rectangle 93">
                <a:extLst>
                  <a:ext uri="{FF2B5EF4-FFF2-40B4-BE49-F238E27FC236}">
                    <a16:creationId xmlns:a16="http://schemas.microsoft.com/office/drawing/2014/main" id="{EF325966-338F-44FD-A7EF-1887C9DF3223}"/>
                  </a:ext>
                </a:extLst>
              </p:cNvPr>
              <p:cNvSpPr>
                <a:spLocks noChangeArrowheads="1"/>
              </p:cNvSpPr>
              <p:nvPr userDrawn="1"/>
            </p:nvSpPr>
            <p:spPr bwMode="ltGray">
              <a:xfrm rot="-4250359">
                <a:off x="677" y="2402"/>
                <a:ext cx="75"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47614" name="Rectangle 94">
                <a:extLst>
                  <a:ext uri="{FF2B5EF4-FFF2-40B4-BE49-F238E27FC236}">
                    <a16:creationId xmlns:a16="http://schemas.microsoft.com/office/drawing/2014/main" id="{0465DB7F-B30E-475F-BC7A-C0F89D4139E6}"/>
                  </a:ext>
                </a:extLst>
              </p:cNvPr>
              <p:cNvSpPr>
                <a:spLocks noChangeArrowheads="1"/>
              </p:cNvSpPr>
              <p:nvPr userDrawn="1"/>
            </p:nvSpPr>
            <p:spPr bwMode="ltGray">
              <a:xfrm rot="-4250359">
                <a:off x="707" y="2407"/>
                <a:ext cx="75"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47615" name="Rectangle 95">
                <a:extLst>
                  <a:ext uri="{FF2B5EF4-FFF2-40B4-BE49-F238E27FC236}">
                    <a16:creationId xmlns:a16="http://schemas.microsoft.com/office/drawing/2014/main" id="{C6A1225C-C5A8-4113-828A-97588AB951F3}"/>
                  </a:ext>
                </a:extLst>
              </p:cNvPr>
              <p:cNvSpPr>
                <a:spLocks noChangeArrowheads="1"/>
              </p:cNvSpPr>
              <p:nvPr userDrawn="1"/>
            </p:nvSpPr>
            <p:spPr bwMode="ltGray">
              <a:xfrm rot="-3989246">
                <a:off x="737" y="2411"/>
                <a:ext cx="75"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47616" name="Rectangle 96">
                <a:extLst>
                  <a:ext uri="{FF2B5EF4-FFF2-40B4-BE49-F238E27FC236}">
                    <a16:creationId xmlns:a16="http://schemas.microsoft.com/office/drawing/2014/main" id="{B9EE5280-0D20-4B8C-BE14-3FB8A1F4887F}"/>
                  </a:ext>
                </a:extLst>
              </p:cNvPr>
              <p:cNvSpPr>
                <a:spLocks noChangeArrowheads="1"/>
              </p:cNvSpPr>
              <p:nvPr userDrawn="1"/>
            </p:nvSpPr>
            <p:spPr bwMode="ltGray">
              <a:xfrm rot="-4862215">
                <a:off x="503" y="2395"/>
                <a:ext cx="69"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47617" name="Rectangle 97">
                <a:extLst>
                  <a:ext uri="{FF2B5EF4-FFF2-40B4-BE49-F238E27FC236}">
                    <a16:creationId xmlns:a16="http://schemas.microsoft.com/office/drawing/2014/main" id="{3C9FBC7A-08C0-4D80-AC6E-859EF2FA8140}"/>
                  </a:ext>
                </a:extLst>
              </p:cNvPr>
              <p:cNvSpPr>
                <a:spLocks noChangeArrowheads="1"/>
              </p:cNvSpPr>
              <p:nvPr userDrawn="1"/>
            </p:nvSpPr>
            <p:spPr bwMode="ltGray">
              <a:xfrm rot="-4673370">
                <a:off x="533" y="2393"/>
                <a:ext cx="75"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47618" name="Rectangle 98">
                <a:extLst>
                  <a:ext uri="{FF2B5EF4-FFF2-40B4-BE49-F238E27FC236}">
                    <a16:creationId xmlns:a16="http://schemas.microsoft.com/office/drawing/2014/main" id="{10A363D3-0D2A-4637-8908-FEF5888E858A}"/>
                  </a:ext>
                </a:extLst>
              </p:cNvPr>
              <p:cNvSpPr>
                <a:spLocks noChangeArrowheads="1"/>
              </p:cNvSpPr>
              <p:nvPr userDrawn="1"/>
            </p:nvSpPr>
            <p:spPr bwMode="ltGray">
              <a:xfrm rot="-4646721">
                <a:off x="563" y="2390"/>
                <a:ext cx="75"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47619" name="Rectangle 99">
                <a:extLst>
                  <a:ext uri="{FF2B5EF4-FFF2-40B4-BE49-F238E27FC236}">
                    <a16:creationId xmlns:a16="http://schemas.microsoft.com/office/drawing/2014/main" id="{FA79A5ED-D987-4FB4-93F6-390E66C4B84C}"/>
                  </a:ext>
                </a:extLst>
              </p:cNvPr>
              <p:cNvSpPr>
                <a:spLocks noChangeArrowheads="1"/>
              </p:cNvSpPr>
              <p:nvPr userDrawn="1"/>
            </p:nvSpPr>
            <p:spPr bwMode="ltGray">
              <a:xfrm rot="-4580623">
                <a:off x="594" y="2391"/>
                <a:ext cx="75"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47620" name="Rectangle 100">
                <a:extLst>
                  <a:ext uri="{FF2B5EF4-FFF2-40B4-BE49-F238E27FC236}">
                    <a16:creationId xmlns:a16="http://schemas.microsoft.com/office/drawing/2014/main" id="{74E36AB3-9478-4B71-8AA4-177F7AC4393B}"/>
                  </a:ext>
                </a:extLst>
              </p:cNvPr>
              <p:cNvSpPr>
                <a:spLocks noChangeArrowheads="1"/>
              </p:cNvSpPr>
              <p:nvPr userDrawn="1"/>
            </p:nvSpPr>
            <p:spPr bwMode="ltGray">
              <a:xfrm rot="-5195129">
                <a:off x="355" y="2414"/>
                <a:ext cx="69"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47621" name="Rectangle 101">
                <a:extLst>
                  <a:ext uri="{FF2B5EF4-FFF2-40B4-BE49-F238E27FC236}">
                    <a16:creationId xmlns:a16="http://schemas.microsoft.com/office/drawing/2014/main" id="{F45ABFFA-85D9-47CC-9F05-7BEA1EBE4D72}"/>
                  </a:ext>
                </a:extLst>
              </p:cNvPr>
              <p:cNvSpPr>
                <a:spLocks noChangeArrowheads="1"/>
              </p:cNvSpPr>
              <p:nvPr userDrawn="1"/>
            </p:nvSpPr>
            <p:spPr bwMode="ltGray">
              <a:xfrm rot="-5360484">
                <a:off x="385" y="2409"/>
                <a:ext cx="69"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47622" name="Rectangle 102">
                <a:extLst>
                  <a:ext uri="{FF2B5EF4-FFF2-40B4-BE49-F238E27FC236}">
                    <a16:creationId xmlns:a16="http://schemas.microsoft.com/office/drawing/2014/main" id="{80EA91C8-F66E-4242-B20C-F0B83E26208C}"/>
                  </a:ext>
                </a:extLst>
              </p:cNvPr>
              <p:cNvSpPr>
                <a:spLocks noChangeArrowheads="1"/>
              </p:cNvSpPr>
              <p:nvPr userDrawn="1"/>
            </p:nvSpPr>
            <p:spPr bwMode="ltGray">
              <a:xfrm rot="-5288939">
                <a:off x="418" y="2405"/>
                <a:ext cx="69"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47623" name="Rectangle 103">
                <a:extLst>
                  <a:ext uri="{FF2B5EF4-FFF2-40B4-BE49-F238E27FC236}">
                    <a16:creationId xmlns:a16="http://schemas.microsoft.com/office/drawing/2014/main" id="{AABF3204-F287-4CE8-96F6-38D3306644C0}"/>
                  </a:ext>
                </a:extLst>
              </p:cNvPr>
              <p:cNvSpPr>
                <a:spLocks noChangeArrowheads="1"/>
              </p:cNvSpPr>
              <p:nvPr userDrawn="1"/>
            </p:nvSpPr>
            <p:spPr bwMode="ltGray">
              <a:xfrm rot="-5164854">
                <a:off x="449" y="2400"/>
                <a:ext cx="69"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47624" name="Rectangle 104">
                <a:extLst>
                  <a:ext uri="{FF2B5EF4-FFF2-40B4-BE49-F238E27FC236}">
                    <a16:creationId xmlns:a16="http://schemas.microsoft.com/office/drawing/2014/main" id="{4085848C-CD93-42F8-9101-772AF403A25C}"/>
                  </a:ext>
                </a:extLst>
              </p:cNvPr>
              <p:cNvSpPr>
                <a:spLocks noChangeArrowheads="1"/>
              </p:cNvSpPr>
              <p:nvPr userDrawn="1"/>
            </p:nvSpPr>
            <p:spPr bwMode="ltGray">
              <a:xfrm rot="-6132163">
                <a:off x="206" y="2458"/>
                <a:ext cx="63"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47625" name="Rectangle 105">
                <a:extLst>
                  <a:ext uri="{FF2B5EF4-FFF2-40B4-BE49-F238E27FC236}">
                    <a16:creationId xmlns:a16="http://schemas.microsoft.com/office/drawing/2014/main" id="{33FECA5E-9D31-4092-919A-CF28064A2190}"/>
                  </a:ext>
                </a:extLst>
              </p:cNvPr>
              <p:cNvSpPr>
                <a:spLocks noChangeArrowheads="1"/>
              </p:cNvSpPr>
              <p:nvPr userDrawn="1"/>
            </p:nvSpPr>
            <p:spPr bwMode="ltGray">
              <a:xfrm rot="-6220433">
                <a:off x="237" y="2448"/>
                <a:ext cx="63"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47626" name="Rectangle 106">
                <a:extLst>
                  <a:ext uri="{FF2B5EF4-FFF2-40B4-BE49-F238E27FC236}">
                    <a16:creationId xmlns:a16="http://schemas.microsoft.com/office/drawing/2014/main" id="{48018D69-6795-466A-AED5-0C63E07F16D7}"/>
                  </a:ext>
                </a:extLst>
              </p:cNvPr>
              <p:cNvSpPr>
                <a:spLocks noChangeArrowheads="1"/>
              </p:cNvSpPr>
              <p:nvPr userDrawn="1"/>
            </p:nvSpPr>
            <p:spPr bwMode="ltGray">
              <a:xfrm rot="-6110943">
                <a:off x="266" y="2438"/>
                <a:ext cx="63"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47627" name="Rectangle 107">
                <a:extLst>
                  <a:ext uri="{FF2B5EF4-FFF2-40B4-BE49-F238E27FC236}">
                    <a16:creationId xmlns:a16="http://schemas.microsoft.com/office/drawing/2014/main" id="{B8EFB15F-AFC6-495A-A936-ABF856A02C12}"/>
                  </a:ext>
                </a:extLst>
              </p:cNvPr>
              <p:cNvSpPr>
                <a:spLocks noChangeArrowheads="1"/>
              </p:cNvSpPr>
              <p:nvPr userDrawn="1"/>
            </p:nvSpPr>
            <p:spPr bwMode="ltGray">
              <a:xfrm rot="-5919570">
                <a:off x="292" y="2427"/>
                <a:ext cx="69"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47628" name="Rectangle 108">
                <a:extLst>
                  <a:ext uri="{FF2B5EF4-FFF2-40B4-BE49-F238E27FC236}">
                    <a16:creationId xmlns:a16="http://schemas.microsoft.com/office/drawing/2014/main" id="{69170ED0-F058-4AAB-8826-EBCD8125673E}"/>
                  </a:ext>
                </a:extLst>
              </p:cNvPr>
              <p:cNvSpPr>
                <a:spLocks noChangeArrowheads="1"/>
              </p:cNvSpPr>
              <p:nvPr userDrawn="1"/>
            </p:nvSpPr>
            <p:spPr bwMode="ltGray">
              <a:xfrm rot="-7376291">
                <a:off x="5" y="2549"/>
                <a:ext cx="63"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47629" name="Rectangle 109">
                <a:extLst>
                  <a:ext uri="{FF2B5EF4-FFF2-40B4-BE49-F238E27FC236}">
                    <a16:creationId xmlns:a16="http://schemas.microsoft.com/office/drawing/2014/main" id="{00C947B2-6255-4FDA-8EB4-53F00F138BB6}"/>
                  </a:ext>
                </a:extLst>
              </p:cNvPr>
              <p:cNvSpPr>
                <a:spLocks noChangeArrowheads="1"/>
              </p:cNvSpPr>
              <p:nvPr userDrawn="1"/>
            </p:nvSpPr>
            <p:spPr bwMode="ltGray">
              <a:xfrm rot="-7168347">
                <a:off x="64" y="2517"/>
                <a:ext cx="63"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47630" name="Rectangle 110">
                <a:extLst>
                  <a:ext uri="{FF2B5EF4-FFF2-40B4-BE49-F238E27FC236}">
                    <a16:creationId xmlns:a16="http://schemas.microsoft.com/office/drawing/2014/main" id="{56B58028-8603-4F7F-BF59-2715D90A634B}"/>
                  </a:ext>
                </a:extLst>
              </p:cNvPr>
              <p:cNvSpPr>
                <a:spLocks noChangeArrowheads="1"/>
              </p:cNvSpPr>
              <p:nvPr userDrawn="1"/>
            </p:nvSpPr>
            <p:spPr bwMode="ltGray">
              <a:xfrm rot="-6802416">
                <a:off x="92" y="2502"/>
                <a:ext cx="63"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47631" name="Rectangle 111">
                <a:extLst>
                  <a:ext uri="{FF2B5EF4-FFF2-40B4-BE49-F238E27FC236}">
                    <a16:creationId xmlns:a16="http://schemas.microsoft.com/office/drawing/2014/main" id="{E2156738-78B5-4CEF-94CF-97E48FCD261C}"/>
                  </a:ext>
                </a:extLst>
              </p:cNvPr>
              <p:cNvSpPr>
                <a:spLocks noChangeArrowheads="1"/>
              </p:cNvSpPr>
              <p:nvPr userDrawn="1"/>
            </p:nvSpPr>
            <p:spPr bwMode="ltGray">
              <a:xfrm rot="-6802416">
                <a:off x="119" y="2492"/>
                <a:ext cx="63"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47632" name="Rectangle 112">
                <a:extLst>
                  <a:ext uri="{FF2B5EF4-FFF2-40B4-BE49-F238E27FC236}">
                    <a16:creationId xmlns:a16="http://schemas.microsoft.com/office/drawing/2014/main" id="{7DDA4A4A-3FAD-4B36-886B-2A8C1E5764C7}"/>
                  </a:ext>
                </a:extLst>
              </p:cNvPr>
              <p:cNvSpPr>
                <a:spLocks noChangeArrowheads="1"/>
              </p:cNvSpPr>
              <p:nvPr userDrawn="1"/>
            </p:nvSpPr>
            <p:spPr bwMode="ltGray">
              <a:xfrm rot="-6457704">
                <a:off x="150" y="2478"/>
                <a:ext cx="63"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47633" name="Rectangle 113">
                <a:extLst>
                  <a:ext uri="{FF2B5EF4-FFF2-40B4-BE49-F238E27FC236}">
                    <a16:creationId xmlns:a16="http://schemas.microsoft.com/office/drawing/2014/main" id="{E428E521-678B-49E4-BBEF-4F39B6E983FB}"/>
                  </a:ext>
                </a:extLst>
              </p:cNvPr>
              <p:cNvSpPr>
                <a:spLocks noChangeArrowheads="1"/>
              </p:cNvSpPr>
              <p:nvPr userDrawn="1"/>
            </p:nvSpPr>
            <p:spPr bwMode="ltGray">
              <a:xfrm rot="-1876771">
                <a:off x="0" y="3363"/>
                <a:ext cx="75"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47634" name="Rectangle 114">
                <a:extLst>
                  <a:ext uri="{FF2B5EF4-FFF2-40B4-BE49-F238E27FC236}">
                    <a16:creationId xmlns:a16="http://schemas.microsoft.com/office/drawing/2014/main" id="{74DF1792-BD16-4F66-81D7-47D44D9F0819}"/>
                  </a:ext>
                </a:extLst>
              </p:cNvPr>
              <p:cNvSpPr>
                <a:spLocks noChangeArrowheads="1"/>
              </p:cNvSpPr>
              <p:nvPr userDrawn="1"/>
            </p:nvSpPr>
            <p:spPr bwMode="ltGray">
              <a:xfrm rot="3283992">
                <a:off x="511" y="3478"/>
                <a:ext cx="242"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47635" name="Rectangle 115">
                <a:extLst>
                  <a:ext uri="{FF2B5EF4-FFF2-40B4-BE49-F238E27FC236}">
                    <a16:creationId xmlns:a16="http://schemas.microsoft.com/office/drawing/2014/main" id="{7FD208EE-8E1B-40D7-AA94-5BF0FC82376D}"/>
                  </a:ext>
                </a:extLst>
              </p:cNvPr>
              <p:cNvSpPr>
                <a:spLocks noChangeArrowheads="1"/>
              </p:cNvSpPr>
              <p:nvPr userDrawn="1"/>
            </p:nvSpPr>
            <p:spPr bwMode="ltGray">
              <a:xfrm rot="3283992">
                <a:off x="35" y="2798"/>
                <a:ext cx="242"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47636" name="Rectangle 116">
                <a:extLst>
                  <a:ext uri="{FF2B5EF4-FFF2-40B4-BE49-F238E27FC236}">
                    <a16:creationId xmlns:a16="http://schemas.microsoft.com/office/drawing/2014/main" id="{1C87DD05-0800-443A-85FC-2A6A618228F9}"/>
                  </a:ext>
                </a:extLst>
              </p:cNvPr>
              <p:cNvSpPr>
                <a:spLocks noChangeArrowheads="1"/>
              </p:cNvSpPr>
              <p:nvPr userDrawn="1"/>
            </p:nvSpPr>
            <p:spPr bwMode="ltGray">
              <a:xfrm rot="-1876771">
                <a:off x="700" y="2851"/>
                <a:ext cx="317"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47637" name="Rectangle 117">
                <a:extLst>
                  <a:ext uri="{FF2B5EF4-FFF2-40B4-BE49-F238E27FC236}">
                    <a16:creationId xmlns:a16="http://schemas.microsoft.com/office/drawing/2014/main" id="{80D8DF36-67CE-4334-B368-441A250CA4EF}"/>
                  </a:ext>
                </a:extLst>
              </p:cNvPr>
              <p:cNvSpPr>
                <a:spLocks noChangeArrowheads="1"/>
              </p:cNvSpPr>
              <p:nvPr userDrawn="1"/>
            </p:nvSpPr>
            <p:spPr bwMode="ltGray">
              <a:xfrm rot="5908516">
                <a:off x="200" y="3915"/>
                <a:ext cx="138"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47638" name="Rectangle 118">
                <a:extLst>
                  <a:ext uri="{FF2B5EF4-FFF2-40B4-BE49-F238E27FC236}">
                    <a16:creationId xmlns:a16="http://schemas.microsoft.com/office/drawing/2014/main" id="{D68E01C3-430B-4770-8DE5-355FF8174458}"/>
                  </a:ext>
                </a:extLst>
              </p:cNvPr>
              <p:cNvSpPr>
                <a:spLocks noChangeArrowheads="1"/>
              </p:cNvSpPr>
              <p:nvPr userDrawn="1"/>
            </p:nvSpPr>
            <p:spPr bwMode="ltGray">
              <a:xfrm rot="6683973">
                <a:off x="45" y="3915"/>
                <a:ext cx="144"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47639" name="Rectangle 119">
                <a:extLst>
                  <a:ext uri="{FF2B5EF4-FFF2-40B4-BE49-F238E27FC236}">
                    <a16:creationId xmlns:a16="http://schemas.microsoft.com/office/drawing/2014/main" id="{4745E757-FD5C-44CA-BC11-CB5D997BF20C}"/>
                  </a:ext>
                </a:extLst>
              </p:cNvPr>
              <p:cNvSpPr>
                <a:spLocks noChangeArrowheads="1"/>
              </p:cNvSpPr>
              <p:nvPr userDrawn="1"/>
            </p:nvSpPr>
            <p:spPr bwMode="ltGray">
              <a:xfrm rot="5245609">
                <a:off x="361" y="3893"/>
                <a:ext cx="132"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47640" name="Rectangle 120">
                <a:extLst>
                  <a:ext uri="{FF2B5EF4-FFF2-40B4-BE49-F238E27FC236}">
                    <a16:creationId xmlns:a16="http://schemas.microsoft.com/office/drawing/2014/main" id="{A2ABBF28-DC99-4987-AC49-577ADFFE429B}"/>
                  </a:ext>
                </a:extLst>
              </p:cNvPr>
              <p:cNvSpPr>
                <a:spLocks noChangeArrowheads="1"/>
              </p:cNvSpPr>
              <p:nvPr userDrawn="1"/>
            </p:nvSpPr>
            <p:spPr bwMode="ltGray">
              <a:xfrm rot="4500520">
                <a:off x="522" y="3847"/>
                <a:ext cx="132"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47641" name="Rectangle 121">
                <a:extLst>
                  <a:ext uri="{FF2B5EF4-FFF2-40B4-BE49-F238E27FC236}">
                    <a16:creationId xmlns:a16="http://schemas.microsoft.com/office/drawing/2014/main" id="{47754692-F395-4ED3-ADEB-AA4248EE0D8A}"/>
                  </a:ext>
                </a:extLst>
              </p:cNvPr>
              <p:cNvSpPr>
                <a:spLocks noChangeArrowheads="1"/>
              </p:cNvSpPr>
              <p:nvPr userDrawn="1"/>
            </p:nvSpPr>
            <p:spPr bwMode="ltGray">
              <a:xfrm rot="3805227">
                <a:off x="670" y="3778"/>
                <a:ext cx="132"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47642" name="Rectangle 122">
                <a:extLst>
                  <a:ext uri="{FF2B5EF4-FFF2-40B4-BE49-F238E27FC236}">
                    <a16:creationId xmlns:a16="http://schemas.microsoft.com/office/drawing/2014/main" id="{B5547DF2-BE80-498A-93AA-085897A813A3}"/>
                  </a:ext>
                </a:extLst>
              </p:cNvPr>
              <p:cNvSpPr>
                <a:spLocks noChangeArrowheads="1"/>
              </p:cNvSpPr>
              <p:nvPr userDrawn="1"/>
            </p:nvSpPr>
            <p:spPr bwMode="ltGray">
              <a:xfrm rot="3060138">
                <a:off x="813" y="3688"/>
                <a:ext cx="132"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47643" name="Rectangle 123">
                <a:extLst>
                  <a:ext uri="{FF2B5EF4-FFF2-40B4-BE49-F238E27FC236}">
                    <a16:creationId xmlns:a16="http://schemas.microsoft.com/office/drawing/2014/main" id="{4A2A544E-ACF5-4BE8-9A34-A721B1303497}"/>
                  </a:ext>
                </a:extLst>
              </p:cNvPr>
              <p:cNvSpPr>
                <a:spLocks noChangeArrowheads="1"/>
              </p:cNvSpPr>
              <p:nvPr userDrawn="1"/>
            </p:nvSpPr>
            <p:spPr bwMode="ltGray">
              <a:xfrm rot="2090281">
                <a:off x="938" y="3582"/>
                <a:ext cx="132"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47644" name="Rectangle 124">
                <a:extLst>
                  <a:ext uri="{FF2B5EF4-FFF2-40B4-BE49-F238E27FC236}">
                    <a16:creationId xmlns:a16="http://schemas.microsoft.com/office/drawing/2014/main" id="{8F460282-F65C-41C5-AE91-3C0BC9D5CF37}"/>
                  </a:ext>
                </a:extLst>
              </p:cNvPr>
              <p:cNvSpPr>
                <a:spLocks noChangeArrowheads="1"/>
              </p:cNvSpPr>
              <p:nvPr userDrawn="1"/>
            </p:nvSpPr>
            <p:spPr bwMode="ltGray">
              <a:xfrm rot="-7168347">
                <a:off x="-18" y="2506"/>
                <a:ext cx="132"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47645" name="Rectangle 125">
                <a:extLst>
                  <a:ext uri="{FF2B5EF4-FFF2-40B4-BE49-F238E27FC236}">
                    <a16:creationId xmlns:a16="http://schemas.microsoft.com/office/drawing/2014/main" id="{5AD23E0A-1727-41C6-B4EF-7AACF4282A4F}"/>
                  </a:ext>
                </a:extLst>
              </p:cNvPr>
              <p:cNvSpPr>
                <a:spLocks noChangeArrowheads="1"/>
              </p:cNvSpPr>
              <p:nvPr userDrawn="1"/>
            </p:nvSpPr>
            <p:spPr bwMode="ltGray">
              <a:xfrm rot="-6406501">
                <a:off x="136" y="2433"/>
                <a:ext cx="132"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47646" name="Rectangle 126">
                <a:extLst>
                  <a:ext uri="{FF2B5EF4-FFF2-40B4-BE49-F238E27FC236}">
                    <a16:creationId xmlns:a16="http://schemas.microsoft.com/office/drawing/2014/main" id="{A565D6C0-FB5A-4089-B58A-382FF54B529E}"/>
                  </a:ext>
                </a:extLst>
              </p:cNvPr>
              <p:cNvSpPr>
                <a:spLocks noChangeArrowheads="1"/>
              </p:cNvSpPr>
              <p:nvPr userDrawn="1"/>
            </p:nvSpPr>
            <p:spPr bwMode="ltGray">
              <a:xfrm rot="-4970620">
                <a:off x="447" y="2364"/>
                <a:ext cx="138"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47647" name="Rectangle 127">
                <a:extLst>
                  <a:ext uri="{FF2B5EF4-FFF2-40B4-BE49-F238E27FC236}">
                    <a16:creationId xmlns:a16="http://schemas.microsoft.com/office/drawing/2014/main" id="{FBBE5CBF-369A-4C77-87E2-CBF8C44C4668}"/>
                  </a:ext>
                </a:extLst>
              </p:cNvPr>
              <p:cNvSpPr>
                <a:spLocks noChangeArrowheads="1"/>
              </p:cNvSpPr>
              <p:nvPr userDrawn="1"/>
            </p:nvSpPr>
            <p:spPr bwMode="ltGray">
              <a:xfrm rot="-4298502">
                <a:off x="597" y="2360"/>
                <a:ext cx="150"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47648" name="Rectangle 128">
                <a:extLst>
                  <a:ext uri="{FF2B5EF4-FFF2-40B4-BE49-F238E27FC236}">
                    <a16:creationId xmlns:a16="http://schemas.microsoft.com/office/drawing/2014/main" id="{83ABE5A6-1EAC-47D6-91F8-E5FF7EBE6E76}"/>
                  </a:ext>
                </a:extLst>
              </p:cNvPr>
              <p:cNvSpPr>
                <a:spLocks noChangeArrowheads="1"/>
              </p:cNvSpPr>
              <p:nvPr userDrawn="1"/>
            </p:nvSpPr>
            <p:spPr bwMode="ltGray">
              <a:xfrm rot="-3676305">
                <a:off x="739" y="2386"/>
                <a:ext cx="155"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47649" name="Rectangle 129">
                <a:extLst>
                  <a:ext uri="{FF2B5EF4-FFF2-40B4-BE49-F238E27FC236}">
                    <a16:creationId xmlns:a16="http://schemas.microsoft.com/office/drawing/2014/main" id="{CF215FAC-E279-40CF-825B-DFA4E398F9F8}"/>
                  </a:ext>
                </a:extLst>
              </p:cNvPr>
              <p:cNvSpPr>
                <a:spLocks noChangeArrowheads="1"/>
              </p:cNvSpPr>
              <p:nvPr userDrawn="1"/>
            </p:nvSpPr>
            <p:spPr bwMode="ltGray">
              <a:xfrm rot="-3188616">
                <a:off x="869" y="2430"/>
                <a:ext cx="167"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47650" name="Rectangle 130">
                <a:extLst>
                  <a:ext uri="{FF2B5EF4-FFF2-40B4-BE49-F238E27FC236}">
                    <a16:creationId xmlns:a16="http://schemas.microsoft.com/office/drawing/2014/main" id="{BB17E2AA-7BFA-48C4-9F6F-C4C2ECE76C83}"/>
                  </a:ext>
                </a:extLst>
              </p:cNvPr>
              <p:cNvSpPr>
                <a:spLocks noChangeArrowheads="1"/>
              </p:cNvSpPr>
              <p:nvPr userDrawn="1"/>
            </p:nvSpPr>
            <p:spPr bwMode="ltGray">
              <a:xfrm rot="-2610246">
                <a:off x="984" y="2497"/>
                <a:ext cx="167"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47651" name="Rectangle 131">
                <a:extLst>
                  <a:ext uri="{FF2B5EF4-FFF2-40B4-BE49-F238E27FC236}">
                    <a16:creationId xmlns:a16="http://schemas.microsoft.com/office/drawing/2014/main" id="{A4D93094-093D-43C1-9498-B15E926604D3}"/>
                  </a:ext>
                </a:extLst>
              </p:cNvPr>
              <p:cNvSpPr>
                <a:spLocks noChangeArrowheads="1"/>
              </p:cNvSpPr>
              <p:nvPr userDrawn="1"/>
            </p:nvSpPr>
            <p:spPr bwMode="ltGray">
              <a:xfrm rot="-2190008">
                <a:off x="1075" y="2585"/>
                <a:ext cx="173"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47652" name="Rectangle 132">
                <a:extLst>
                  <a:ext uri="{FF2B5EF4-FFF2-40B4-BE49-F238E27FC236}">
                    <a16:creationId xmlns:a16="http://schemas.microsoft.com/office/drawing/2014/main" id="{E5FB8D1C-E121-4779-A320-8922B8B8BDE8}"/>
                  </a:ext>
                </a:extLst>
              </p:cNvPr>
              <p:cNvSpPr>
                <a:spLocks noChangeArrowheads="1"/>
              </p:cNvSpPr>
              <p:nvPr userDrawn="1"/>
            </p:nvSpPr>
            <p:spPr bwMode="ltGray">
              <a:xfrm rot="-1728558">
                <a:off x="1147" y="2688"/>
                <a:ext cx="167"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47653" name="Rectangle 133">
                <a:extLst>
                  <a:ext uri="{FF2B5EF4-FFF2-40B4-BE49-F238E27FC236}">
                    <a16:creationId xmlns:a16="http://schemas.microsoft.com/office/drawing/2014/main" id="{49F70C82-6744-4835-82F3-81F99DFA8475}"/>
                  </a:ext>
                </a:extLst>
              </p:cNvPr>
              <p:cNvSpPr>
                <a:spLocks noChangeArrowheads="1"/>
              </p:cNvSpPr>
              <p:nvPr userDrawn="1"/>
            </p:nvSpPr>
            <p:spPr bwMode="ltGray">
              <a:xfrm rot="-1172118">
                <a:off x="1198" y="2805"/>
                <a:ext cx="167"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47654" name="Rectangle 134">
                <a:extLst>
                  <a:ext uri="{FF2B5EF4-FFF2-40B4-BE49-F238E27FC236}">
                    <a16:creationId xmlns:a16="http://schemas.microsoft.com/office/drawing/2014/main" id="{2AEB0CAA-4055-4010-92F4-A6A582FC427A}"/>
                  </a:ext>
                </a:extLst>
              </p:cNvPr>
              <p:cNvSpPr>
                <a:spLocks noChangeArrowheads="1"/>
              </p:cNvSpPr>
              <p:nvPr userDrawn="1"/>
            </p:nvSpPr>
            <p:spPr bwMode="ltGray">
              <a:xfrm rot="-753845">
                <a:off x="1218" y="2930"/>
                <a:ext cx="167"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47655" name="Rectangle 135">
                <a:extLst>
                  <a:ext uri="{FF2B5EF4-FFF2-40B4-BE49-F238E27FC236}">
                    <a16:creationId xmlns:a16="http://schemas.microsoft.com/office/drawing/2014/main" id="{56F75E25-4C5A-4C86-9E88-243EFD8BC6B9}"/>
                  </a:ext>
                </a:extLst>
              </p:cNvPr>
              <p:cNvSpPr>
                <a:spLocks noChangeArrowheads="1"/>
              </p:cNvSpPr>
              <p:nvPr userDrawn="1"/>
            </p:nvSpPr>
            <p:spPr bwMode="ltGray">
              <a:xfrm rot="-287823">
                <a:off x="1213" y="3066"/>
                <a:ext cx="167"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47656" name="Rectangle 136">
                <a:extLst>
                  <a:ext uri="{FF2B5EF4-FFF2-40B4-BE49-F238E27FC236}">
                    <a16:creationId xmlns:a16="http://schemas.microsoft.com/office/drawing/2014/main" id="{4FE10AB4-9ECD-4A68-87C2-83A19DFE0BAA}"/>
                  </a:ext>
                </a:extLst>
              </p:cNvPr>
              <p:cNvSpPr>
                <a:spLocks noChangeArrowheads="1"/>
              </p:cNvSpPr>
              <p:nvPr userDrawn="1"/>
            </p:nvSpPr>
            <p:spPr bwMode="ltGray">
              <a:xfrm rot="696741">
                <a:off x="1126" y="3337"/>
                <a:ext cx="150"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47657" name="Rectangle 137">
                <a:extLst>
                  <a:ext uri="{FF2B5EF4-FFF2-40B4-BE49-F238E27FC236}">
                    <a16:creationId xmlns:a16="http://schemas.microsoft.com/office/drawing/2014/main" id="{BA9A1990-BD7D-4EA3-9ACF-398F2C99880F}"/>
                  </a:ext>
                </a:extLst>
              </p:cNvPr>
              <p:cNvSpPr>
                <a:spLocks noChangeArrowheads="1"/>
              </p:cNvSpPr>
              <p:nvPr userDrawn="1"/>
            </p:nvSpPr>
            <p:spPr bwMode="ltGray">
              <a:xfrm rot="1529990">
                <a:off x="1041" y="3465"/>
                <a:ext cx="140"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47658" name="Freeform 138">
                <a:extLst>
                  <a:ext uri="{FF2B5EF4-FFF2-40B4-BE49-F238E27FC236}">
                    <a16:creationId xmlns:a16="http://schemas.microsoft.com/office/drawing/2014/main" id="{AC96B6BE-C9F9-490D-A122-1B2CE202F75B}"/>
                  </a:ext>
                </a:extLst>
              </p:cNvPr>
              <p:cNvSpPr>
                <a:spLocks/>
              </p:cNvSpPr>
              <p:nvPr userDrawn="1"/>
            </p:nvSpPr>
            <p:spPr bwMode="ltGray">
              <a:xfrm>
                <a:off x="850" y="3136"/>
                <a:ext cx="204" cy="120"/>
              </a:xfrm>
              <a:custGeom>
                <a:avLst/>
                <a:gdLst>
                  <a:gd name="T0" fmla="*/ 168 w 204"/>
                  <a:gd name="T1" fmla="*/ 120 h 120"/>
                  <a:gd name="T2" fmla="*/ 204 w 204"/>
                  <a:gd name="T3" fmla="*/ 12 h 120"/>
                  <a:gd name="T4" fmla="*/ 42 w 204"/>
                  <a:gd name="T5" fmla="*/ 0 h 120"/>
                  <a:gd name="T6" fmla="*/ 0 w 204"/>
                  <a:gd name="T7" fmla="*/ 108 h 120"/>
                  <a:gd name="T8" fmla="*/ 30 w 204"/>
                  <a:gd name="T9" fmla="*/ 114 h 120"/>
                  <a:gd name="T10" fmla="*/ 60 w 204"/>
                  <a:gd name="T11" fmla="*/ 30 h 120"/>
                  <a:gd name="T12" fmla="*/ 102 w 204"/>
                  <a:gd name="T13" fmla="*/ 36 h 120"/>
                  <a:gd name="T14" fmla="*/ 78 w 204"/>
                  <a:gd name="T15" fmla="*/ 108 h 120"/>
                  <a:gd name="T16" fmla="*/ 102 w 204"/>
                  <a:gd name="T17" fmla="*/ 108 h 120"/>
                  <a:gd name="T18" fmla="*/ 132 w 204"/>
                  <a:gd name="T19" fmla="*/ 36 h 120"/>
                  <a:gd name="T20" fmla="*/ 162 w 204"/>
                  <a:gd name="T21" fmla="*/ 36 h 120"/>
                  <a:gd name="T22" fmla="*/ 138 w 204"/>
                  <a:gd name="T23" fmla="*/ 114 h 120"/>
                  <a:gd name="T24" fmla="*/ 168 w 204"/>
                  <a:gd name="T25" fmla="*/ 120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04" h="120">
                    <a:moveTo>
                      <a:pt x="168" y="120"/>
                    </a:moveTo>
                    <a:lnTo>
                      <a:pt x="204" y="12"/>
                    </a:lnTo>
                    <a:lnTo>
                      <a:pt x="42" y="0"/>
                    </a:lnTo>
                    <a:lnTo>
                      <a:pt x="0" y="108"/>
                    </a:lnTo>
                    <a:lnTo>
                      <a:pt x="30" y="114"/>
                    </a:lnTo>
                    <a:lnTo>
                      <a:pt x="60" y="30"/>
                    </a:lnTo>
                    <a:lnTo>
                      <a:pt x="102" y="36"/>
                    </a:lnTo>
                    <a:lnTo>
                      <a:pt x="78" y="108"/>
                    </a:lnTo>
                    <a:lnTo>
                      <a:pt x="102" y="108"/>
                    </a:lnTo>
                    <a:lnTo>
                      <a:pt x="132" y="36"/>
                    </a:lnTo>
                    <a:lnTo>
                      <a:pt x="162" y="36"/>
                    </a:lnTo>
                    <a:lnTo>
                      <a:pt x="138" y="114"/>
                    </a:lnTo>
                    <a:lnTo>
                      <a:pt x="168" y="120"/>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747659" name="Freeform 139">
                <a:extLst>
                  <a:ext uri="{FF2B5EF4-FFF2-40B4-BE49-F238E27FC236}">
                    <a16:creationId xmlns:a16="http://schemas.microsoft.com/office/drawing/2014/main" id="{990D3CD6-2D72-482E-9C4B-BE93933CFF09}"/>
                  </a:ext>
                </a:extLst>
              </p:cNvPr>
              <p:cNvSpPr>
                <a:spLocks/>
              </p:cNvSpPr>
              <p:nvPr userDrawn="1"/>
            </p:nvSpPr>
            <p:spPr bwMode="ltGray">
              <a:xfrm>
                <a:off x="19" y="2722"/>
                <a:ext cx="90" cy="78"/>
              </a:xfrm>
              <a:custGeom>
                <a:avLst/>
                <a:gdLst>
                  <a:gd name="T0" fmla="*/ 66 w 90"/>
                  <a:gd name="T1" fmla="*/ 36 h 78"/>
                  <a:gd name="T2" fmla="*/ 66 w 90"/>
                  <a:gd name="T3" fmla="*/ 36 h 78"/>
                  <a:gd name="T4" fmla="*/ 18 w 90"/>
                  <a:gd name="T5" fmla="*/ 24 h 78"/>
                  <a:gd name="T6" fmla="*/ 0 w 90"/>
                  <a:gd name="T7" fmla="*/ 30 h 78"/>
                  <a:gd name="T8" fmla="*/ 36 w 90"/>
                  <a:gd name="T9" fmla="*/ 78 h 78"/>
                  <a:gd name="T10" fmla="*/ 48 w 90"/>
                  <a:gd name="T11" fmla="*/ 72 h 78"/>
                  <a:gd name="T12" fmla="*/ 24 w 90"/>
                  <a:gd name="T13" fmla="*/ 36 h 78"/>
                  <a:gd name="T14" fmla="*/ 24 w 90"/>
                  <a:gd name="T15" fmla="*/ 36 h 78"/>
                  <a:gd name="T16" fmla="*/ 72 w 90"/>
                  <a:gd name="T17" fmla="*/ 54 h 78"/>
                  <a:gd name="T18" fmla="*/ 90 w 90"/>
                  <a:gd name="T19" fmla="*/ 42 h 78"/>
                  <a:gd name="T20" fmla="*/ 54 w 90"/>
                  <a:gd name="T21" fmla="*/ 0 h 78"/>
                  <a:gd name="T22" fmla="*/ 42 w 90"/>
                  <a:gd name="T23" fmla="*/ 6 h 78"/>
                  <a:gd name="T24" fmla="*/ 66 w 90"/>
                  <a:gd name="T25" fmla="*/ 36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0" h="78">
                    <a:moveTo>
                      <a:pt x="66" y="36"/>
                    </a:moveTo>
                    <a:lnTo>
                      <a:pt x="66" y="36"/>
                    </a:lnTo>
                    <a:lnTo>
                      <a:pt x="18" y="24"/>
                    </a:lnTo>
                    <a:lnTo>
                      <a:pt x="0" y="30"/>
                    </a:lnTo>
                    <a:lnTo>
                      <a:pt x="36" y="78"/>
                    </a:lnTo>
                    <a:lnTo>
                      <a:pt x="48" y="72"/>
                    </a:lnTo>
                    <a:lnTo>
                      <a:pt x="24" y="36"/>
                    </a:lnTo>
                    <a:lnTo>
                      <a:pt x="24" y="36"/>
                    </a:lnTo>
                    <a:lnTo>
                      <a:pt x="72" y="54"/>
                    </a:lnTo>
                    <a:lnTo>
                      <a:pt x="90" y="42"/>
                    </a:lnTo>
                    <a:lnTo>
                      <a:pt x="54" y="0"/>
                    </a:lnTo>
                    <a:lnTo>
                      <a:pt x="42" y="6"/>
                    </a:lnTo>
                    <a:lnTo>
                      <a:pt x="66" y="36"/>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747660" name="Freeform 140">
                <a:extLst>
                  <a:ext uri="{FF2B5EF4-FFF2-40B4-BE49-F238E27FC236}">
                    <a16:creationId xmlns:a16="http://schemas.microsoft.com/office/drawing/2014/main" id="{16FF8C3A-7D50-4CA1-B537-3356D5584486}"/>
                  </a:ext>
                </a:extLst>
              </p:cNvPr>
              <p:cNvSpPr>
                <a:spLocks/>
              </p:cNvSpPr>
              <p:nvPr userDrawn="1"/>
            </p:nvSpPr>
            <p:spPr bwMode="ltGray">
              <a:xfrm>
                <a:off x="97" y="2651"/>
                <a:ext cx="101" cy="89"/>
              </a:xfrm>
              <a:custGeom>
                <a:avLst/>
                <a:gdLst>
                  <a:gd name="T0" fmla="*/ 54 w 101"/>
                  <a:gd name="T1" fmla="*/ 89 h 89"/>
                  <a:gd name="T2" fmla="*/ 65 w 101"/>
                  <a:gd name="T3" fmla="*/ 83 h 89"/>
                  <a:gd name="T4" fmla="*/ 48 w 101"/>
                  <a:gd name="T5" fmla="*/ 35 h 89"/>
                  <a:gd name="T6" fmla="*/ 89 w 101"/>
                  <a:gd name="T7" fmla="*/ 65 h 89"/>
                  <a:gd name="T8" fmla="*/ 101 w 101"/>
                  <a:gd name="T9" fmla="*/ 59 h 89"/>
                  <a:gd name="T10" fmla="*/ 83 w 101"/>
                  <a:gd name="T11" fmla="*/ 0 h 89"/>
                  <a:gd name="T12" fmla="*/ 71 w 101"/>
                  <a:gd name="T13" fmla="*/ 12 h 89"/>
                  <a:gd name="T14" fmla="*/ 83 w 101"/>
                  <a:gd name="T15" fmla="*/ 41 h 89"/>
                  <a:gd name="T16" fmla="*/ 48 w 101"/>
                  <a:gd name="T17" fmla="*/ 23 h 89"/>
                  <a:gd name="T18" fmla="*/ 36 w 101"/>
                  <a:gd name="T19" fmla="*/ 29 h 89"/>
                  <a:gd name="T20" fmla="*/ 45 w 101"/>
                  <a:gd name="T21" fmla="*/ 68 h 89"/>
                  <a:gd name="T22" fmla="*/ 18 w 101"/>
                  <a:gd name="T23" fmla="*/ 41 h 89"/>
                  <a:gd name="T24" fmla="*/ 0 w 101"/>
                  <a:gd name="T25" fmla="*/ 53 h 89"/>
                  <a:gd name="T26" fmla="*/ 54 w 101"/>
                  <a:gd name="T27" fmla="*/ 89 h 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01" h="89">
                    <a:moveTo>
                      <a:pt x="54" y="89"/>
                    </a:moveTo>
                    <a:lnTo>
                      <a:pt x="65" y="83"/>
                    </a:lnTo>
                    <a:lnTo>
                      <a:pt x="48" y="35"/>
                    </a:lnTo>
                    <a:lnTo>
                      <a:pt x="89" y="65"/>
                    </a:lnTo>
                    <a:lnTo>
                      <a:pt x="101" y="59"/>
                    </a:lnTo>
                    <a:lnTo>
                      <a:pt x="83" y="0"/>
                    </a:lnTo>
                    <a:lnTo>
                      <a:pt x="71" y="12"/>
                    </a:lnTo>
                    <a:lnTo>
                      <a:pt x="83" y="41"/>
                    </a:lnTo>
                    <a:lnTo>
                      <a:pt x="48" y="23"/>
                    </a:lnTo>
                    <a:lnTo>
                      <a:pt x="36" y="29"/>
                    </a:lnTo>
                    <a:lnTo>
                      <a:pt x="45" y="68"/>
                    </a:lnTo>
                    <a:lnTo>
                      <a:pt x="18" y="41"/>
                    </a:lnTo>
                    <a:lnTo>
                      <a:pt x="0" y="53"/>
                    </a:lnTo>
                    <a:lnTo>
                      <a:pt x="54" y="89"/>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747661" name="Freeform 141">
                <a:extLst>
                  <a:ext uri="{FF2B5EF4-FFF2-40B4-BE49-F238E27FC236}">
                    <a16:creationId xmlns:a16="http://schemas.microsoft.com/office/drawing/2014/main" id="{74EA2DFE-BF1C-4A2A-9956-1067C75650E4}"/>
                  </a:ext>
                </a:extLst>
              </p:cNvPr>
              <p:cNvSpPr>
                <a:spLocks/>
              </p:cNvSpPr>
              <p:nvPr userDrawn="1"/>
            </p:nvSpPr>
            <p:spPr bwMode="ltGray">
              <a:xfrm>
                <a:off x="677" y="3502"/>
                <a:ext cx="83" cy="78"/>
              </a:xfrm>
              <a:custGeom>
                <a:avLst/>
                <a:gdLst>
                  <a:gd name="T0" fmla="*/ 36 w 83"/>
                  <a:gd name="T1" fmla="*/ 78 h 78"/>
                  <a:gd name="T2" fmla="*/ 83 w 83"/>
                  <a:gd name="T3" fmla="*/ 48 h 78"/>
                  <a:gd name="T4" fmla="*/ 54 w 83"/>
                  <a:gd name="T5" fmla="*/ 0 h 78"/>
                  <a:gd name="T6" fmla="*/ 0 w 83"/>
                  <a:gd name="T7" fmla="*/ 30 h 78"/>
                  <a:gd name="T8" fmla="*/ 6 w 83"/>
                  <a:gd name="T9" fmla="*/ 36 h 78"/>
                  <a:gd name="T10" fmla="*/ 42 w 83"/>
                  <a:gd name="T11" fmla="*/ 18 h 78"/>
                  <a:gd name="T12" fmla="*/ 54 w 83"/>
                  <a:gd name="T13" fmla="*/ 30 h 78"/>
                  <a:gd name="T14" fmla="*/ 24 w 83"/>
                  <a:gd name="T15" fmla="*/ 48 h 78"/>
                  <a:gd name="T16" fmla="*/ 30 w 83"/>
                  <a:gd name="T17" fmla="*/ 54 h 78"/>
                  <a:gd name="T18" fmla="*/ 60 w 83"/>
                  <a:gd name="T19" fmla="*/ 36 h 78"/>
                  <a:gd name="T20" fmla="*/ 66 w 83"/>
                  <a:gd name="T21" fmla="*/ 48 h 78"/>
                  <a:gd name="T22" fmla="*/ 30 w 83"/>
                  <a:gd name="T23" fmla="*/ 66 h 78"/>
                  <a:gd name="T24" fmla="*/ 36 w 83"/>
                  <a:gd name="T25" fmla="*/ 78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83" h="78">
                    <a:moveTo>
                      <a:pt x="36" y="78"/>
                    </a:moveTo>
                    <a:lnTo>
                      <a:pt x="83" y="48"/>
                    </a:lnTo>
                    <a:lnTo>
                      <a:pt x="54" y="0"/>
                    </a:lnTo>
                    <a:lnTo>
                      <a:pt x="0" y="30"/>
                    </a:lnTo>
                    <a:lnTo>
                      <a:pt x="6" y="36"/>
                    </a:lnTo>
                    <a:lnTo>
                      <a:pt x="42" y="18"/>
                    </a:lnTo>
                    <a:lnTo>
                      <a:pt x="54" y="30"/>
                    </a:lnTo>
                    <a:lnTo>
                      <a:pt x="24" y="48"/>
                    </a:lnTo>
                    <a:lnTo>
                      <a:pt x="30" y="54"/>
                    </a:lnTo>
                    <a:lnTo>
                      <a:pt x="60" y="36"/>
                    </a:lnTo>
                    <a:lnTo>
                      <a:pt x="66" y="48"/>
                    </a:lnTo>
                    <a:lnTo>
                      <a:pt x="30" y="66"/>
                    </a:lnTo>
                    <a:lnTo>
                      <a:pt x="36" y="78"/>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747662" name="Freeform 142">
                <a:extLst>
                  <a:ext uri="{FF2B5EF4-FFF2-40B4-BE49-F238E27FC236}">
                    <a16:creationId xmlns:a16="http://schemas.microsoft.com/office/drawing/2014/main" id="{1FECF7B6-A425-4044-9312-CA872F43C9B3}"/>
                  </a:ext>
                </a:extLst>
              </p:cNvPr>
              <p:cNvSpPr>
                <a:spLocks/>
              </p:cNvSpPr>
              <p:nvPr userDrawn="1"/>
            </p:nvSpPr>
            <p:spPr bwMode="ltGray">
              <a:xfrm>
                <a:off x="940" y="2782"/>
                <a:ext cx="90" cy="72"/>
              </a:xfrm>
              <a:custGeom>
                <a:avLst/>
                <a:gdLst>
                  <a:gd name="T0" fmla="*/ 90 w 90"/>
                  <a:gd name="T1" fmla="*/ 30 h 72"/>
                  <a:gd name="T2" fmla="*/ 66 w 90"/>
                  <a:gd name="T3" fmla="*/ 0 h 72"/>
                  <a:gd name="T4" fmla="*/ 0 w 90"/>
                  <a:gd name="T5" fmla="*/ 36 h 72"/>
                  <a:gd name="T6" fmla="*/ 24 w 90"/>
                  <a:gd name="T7" fmla="*/ 72 h 72"/>
                  <a:gd name="T8" fmla="*/ 36 w 90"/>
                  <a:gd name="T9" fmla="*/ 66 h 72"/>
                  <a:gd name="T10" fmla="*/ 18 w 90"/>
                  <a:gd name="T11" fmla="*/ 42 h 72"/>
                  <a:gd name="T12" fmla="*/ 36 w 90"/>
                  <a:gd name="T13" fmla="*/ 30 h 72"/>
                  <a:gd name="T14" fmla="*/ 54 w 90"/>
                  <a:gd name="T15" fmla="*/ 54 h 72"/>
                  <a:gd name="T16" fmla="*/ 60 w 90"/>
                  <a:gd name="T17" fmla="*/ 48 h 72"/>
                  <a:gd name="T18" fmla="*/ 48 w 90"/>
                  <a:gd name="T19" fmla="*/ 24 h 72"/>
                  <a:gd name="T20" fmla="*/ 60 w 90"/>
                  <a:gd name="T21" fmla="*/ 12 h 72"/>
                  <a:gd name="T22" fmla="*/ 78 w 90"/>
                  <a:gd name="T23" fmla="*/ 42 h 72"/>
                  <a:gd name="T24" fmla="*/ 90 w 90"/>
                  <a:gd name="T25" fmla="*/ 30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0" h="72">
                    <a:moveTo>
                      <a:pt x="90" y="30"/>
                    </a:moveTo>
                    <a:lnTo>
                      <a:pt x="66" y="0"/>
                    </a:lnTo>
                    <a:lnTo>
                      <a:pt x="0" y="36"/>
                    </a:lnTo>
                    <a:lnTo>
                      <a:pt x="24" y="72"/>
                    </a:lnTo>
                    <a:lnTo>
                      <a:pt x="36" y="66"/>
                    </a:lnTo>
                    <a:lnTo>
                      <a:pt x="18" y="42"/>
                    </a:lnTo>
                    <a:lnTo>
                      <a:pt x="36" y="30"/>
                    </a:lnTo>
                    <a:lnTo>
                      <a:pt x="54" y="54"/>
                    </a:lnTo>
                    <a:lnTo>
                      <a:pt x="60" y="48"/>
                    </a:lnTo>
                    <a:lnTo>
                      <a:pt x="48" y="24"/>
                    </a:lnTo>
                    <a:lnTo>
                      <a:pt x="60" y="12"/>
                    </a:lnTo>
                    <a:lnTo>
                      <a:pt x="78" y="42"/>
                    </a:lnTo>
                    <a:lnTo>
                      <a:pt x="90" y="30"/>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747663" name="Freeform 143">
                <a:extLst>
                  <a:ext uri="{FF2B5EF4-FFF2-40B4-BE49-F238E27FC236}">
                    <a16:creationId xmlns:a16="http://schemas.microsoft.com/office/drawing/2014/main" id="{BFE7EE2B-D86E-4E61-A05A-0D4C40244F39}"/>
                  </a:ext>
                </a:extLst>
              </p:cNvPr>
              <p:cNvSpPr>
                <a:spLocks/>
              </p:cNvSpPr>
              <p:nvPr userDrawn="1"/>
            </p:nvSpPr>
            <p:spPr bwMode="ltGray">
              <a:xfrm>
                <a:off x="898" y="2716"/>
                <a:ext cx="90" cy="84"/>
              </a:xfrm>
              <a:custGeom>
                <a:avLst/>
                <a:gdLst>
                  <a:gd name="T0" fmla="*/ 42 w 90"/>
                  <a:gd name="T1" fmla="*/ 60 h 84"/>
                  <a:gd name="T2" fmla="*/ 42 w 90"/>
                  <a:gd name="T3" fmla="*/ 60 h 84"/>
                  <a:gd name="T4" fmla="*/ 72 w 90"/>
                  <a:gd name="T5" fmla="*/ 12 h 84"/>
                  <a:gd name="T6" fmla="*/ 66 w 90"/>
                  <a:gd name="T7" fmla="*/ 0 h 84"/>
                  <a:gd name="T8" fmla="*/ 0 w 90"/>
                  <a:gd name="T9" fmla="*/ 42 h 84"/>
                  <a:gd name="T10" fmla="*/ 6 w 90"/>
                  <a:gd name="T11" fmla="*/ 54 h 84"/>
                  <a:gd name="T12" fmla="*/ 54 w 90"/>
                  <a:gd name="T13" fmla="*/ 24 h 84"/>
                  <a:gd name="T14" fmla="*/ 54 w 90"/>
                  <a:gd name="T15" fmla="*/ 24 h 84"/>
                  <a:gd name="T16" fmla="*/ 18 w 90"/>
                  <a:gd name="T17" fmla="*/ 72 h 84"/>
                  <a:gd name="T18" fmla="*/ 24 w 90"/>
                  <a:gd name="T19" fmla="*/ 84 h 84"/>
                  <a:gd name="T20" fmla="*/ 90 w 90"/>
                  <a:gd name="T21" fmla="*/ 42 h 84"/>
                  <a:gd name="T22" fmla="*/ 84 w 90"/>
                  <a:gd name="T23" fmla="*/ 30 h 84"/>
                  <a:gd name="T24" fmla="*/ 42 w 90"/>
                  <a:gd name="T25" fmla="*/ 60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0" h="84">
                    <a:moveTo>
                      <a:pt x="42" y="60"/>
                    </a:moveTo>
                    <a:lnTo>
                      <a:pt x="42" y="60"/>
                    </a:lnTo>
                    <a:lnTo>
                      <a:pt x="72" y="12"/>
                    </a:lnTo>
                    <a:lnTo>
                      <a:pt x="66" y="0"/>
                    </a:lnTo>
                    <a:lnTo>
                      <a:pt x="0" y="42"/>
                    </a:lnTo>
                    <a:lnTo>
                      <a:pt x="6" y="54"/>
                    </a:lnTo>
                    <a:lnTo>
                      <a:pt x="54" y="24"/>
                    </a:lnTo>
                    <a:lnTo>
                      <a:pt x="54" y="24"/>
                    </a:lnTo>
                    <a:lnTo>
                      <a:pt x="18" y="72"/>
                    </a:lnTo>
                    <a:lnTo>
                      <a:pt x="24" y="84"/>
                    </a:lnTo>
                    <a:lnTo>
                      <a:pt x="90" y="42"/>
                    </a:lnTo>
                    <a:lnTo>
                      <a:pt x="84" y="30"/>
                    </a:lnTo>
                    <a:lnTo>
                      <a:pt x="42" y="60"/>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747664" name="Freeform 144">
                <a:extLst>
                  <a:ext uri="{FF2B5EF4-FFF2-40B4-BE49-F238E27FC236}">
                    <a16:creationId xmlns:a16="http://schemas.microsoft.com/office/drawing/2014/main" id="{61C4CD5C-6ABB-4A6E-B189-B976C86B43B9}"/>
                  </a:ext>
                </a:extLst>
              </p:cNvPr>
              <p:cNvSpPr>
                <a:spLocks/>
              </p:cNvSpPr>
              <p:nvPr userDrawn="1"/>
            </p:nvSpPr>
            <p:spPr bwMode="ltGray">
              <a:xfrm>
                <a:off x="7" y="3837"/>
                <a:ext cx="6" cy="12"/>
              </a:xfrm>
              <a:custGeom>
                <a:avLst/>
                <a:gdLst>
                  <a:gd name="T0" fmla="*/ 6 w 6"/>
                  <a:gd name="T1" fmla="*/ 0 h 12"/>
                  <a:gd name="T2" fmla="*/ 6 w 6"/>
                  <a:gd name="T3" fmla="*/ 0 h 12"/>
                  <a:gd name="T4" fmla="*/ 0 w 6"/>
                  <a:gd name="T5" fmla="*/ 0 h 12"/>
                  <a:gd name="T6" fmla="*/ 0 w 6"/>
                  <a:gd name="T7" fmla="*/ 0 h 12"/>
                  <a:gd name="T8" fmla="*/ 0 w 6"/>
                  <a:gd name="T9" fmla="*/ 12 h 12"/>
                  <a:gd name="T10" fmla="*/ 6 w 6"/>
                  <a:gd name="T11" fmla="*/ 0 h 12"/>
                  <a:gd name="T12" fmla="*/ 6 w 6"/>
                  <a:gd name="T13" fmla="*/ 0 h 12"/>
                </a:gdLst>
                <a:ahLst/>
                <a:cxnLst>
                  <a:cxn ang="0">
                    <a:pos x="T0" y="T1"/>
                  </a:cxn>
                  <a:cxn ang="0">
                    <a:pos x="T2" y="T3"/>
                  </a:cxn>
                  <a:cxn ang="0">
                    <a:pos x="T4" y="T5"/>
                  </a:cxn>
                  <a:cxn ang="0">
                    <a:pos x="T6" y="T7"/>
                  </a:cxn>
                  <a:cxn ang="0">
                    <a:pos x="T8" y="T9"/>
                  </a:cxn>
                  <a:cxn ang="0">
                    <a:pos x="T10" y="T11"/>
                  </a:cxn>
                  <a:cxn ang="0">
                    <a:pos x="T12" y="T13"/>
                  </a:cxn>
                </a:cxnLst>
                <a:rect l="0" t="0" r="r" b="b"/>
                <a:pathLst>
                  <a:path w="6" h="12">
                    <a:moveTo>
                      <a:pt x="6" y="0"/>
                    </a:moveTo>
                    <a:lnTo>
                      <a:pt x="6" y="0"/>
                    </a:lnTo>
                    <a:lnTo>
                      <a:pt x="0" y="0"/>
                    </a:lnTo>
                    <a:lnTo>
                      <a:pt x="0" y="0"/>
                    </a:lnTo>
                    <a:lnTo>
                      <a:pt x="0" y="12"/>
                    </a:lnTo>
                    <a:lnTo>
                      <a:pt x="6" y="0"/>
                    </a:lnTo>
                    <a:lnTo>
                      <a:pt x="6" y="0"/>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747665" name="Freeform 145">
                <a:extLst>
                  <a:ext uri="{FF2B5EF4-FFF2-40B4-BE49-F238E27FC236}">
                    <a16:creationId xmlns:a16="http://schemas.microsoft.com/office/drawing/2014/main" id="{D634289C-9E15-4C99-B69A-92CC2B42F69A}"/>
                  </a:ext>
                </a:extLst>
              </p:cNvPr>
              <p:cNvSpPr>
                <a:spLocks/>
              </p:cNvSpPr>
              <p:nvPr userDrawn="1"/>
            </p:nvSpPr>
            <p:spPr bwMode="ltGray">
              <a:xfrm>
                <a:off x="7" y="2555"/>
                <a:ext cx="30" cy="48"/>
              </a:xfrm>
              <a:custGeom>
                <a:avLst/>
                <a:gdLst>
                  <a:gd name="T0" fmla="*/ 18 w 30"/>
                  <a:gd name="T1" fmla="*/ 48 h 48"/>
                  <a:gd name="T2" fmla="*/ 18 w 30"/>
                  <a:gd name="T3" fmla="*/ 48 h 48"/>
                  <a:gd name="T4" fmla="*/ 30 w 30"/>
                  <a:gd name="T5" fmla="*/ 42 h 48"/>
                  <a:gd name="T6" fmla="*/ 0 w 30"/>
                  <a:gd name="T7" fmla="*/ 0 h 48"/>
                  <a:gd name="T8" fmla="*/ 0 w 30"/>
                  <a:gd name="T9" fmla="*/ 24 h 48"/>
                  <a:gd name="T10" fmla="*/ 18 w 30"/>
                  <a:gd name="T11" fmla="*/ 48 h 48"/>
                  <a:gd name="T12" fmla="*/ 18 w 30"/>
                  <a:gd name="T13" fmla="*/ 48 h 48"/>
                </a:gdLst>
                <a:ahLst/>
                <a:cxnLst>
                  <a:cxn ang="0">
                    <a:pos x="T0" y="T1"/>
                  </a:cxn>
                  <a:cxn ang="0">
                    <a:pos x="T2" y="T3"/>
                  </a:cxn>
                  <a:cxn ang="0">
                    <a:pos x="T4" y="T5"/>
                  </a:cxn>
                  <a:cxn ang="0">
                    <a:pos x="T6" y="T7"/>
                  </a:cxn>
                  <a:cxn ang="0">
                    <a:pos x="T8" y="T9"/>
                  </a:cxn>
                  <a:cxn ang="0">
                    <a:pos x="T10" y="T11"/>
                  </a:cxn>
                  <a:cxn ang="0">
                    <a:pos x="T12" y="T13"/>
                  </a:cxn>
                </a:cxnLst>
                <a:rect l="0" t="0" r="r" b="b"/>
                <a:pathLst>
                  <a:path w="30" h="48">
                    <a:moveTo>
                      <a:pt x="18" y="48"/>
                    </a:moveTo>
                    <a:lnTo>
                      <a:pt x="18" y="48"/>
                    </a:lnTo>
                    <a:lnTo>
                      <a:pt x="30" y="42"/>
                    </a:lnTo>
                    <a:lnTo>
                      <a:pt x="0" y="0"/>
                    </a:lnTo>
                    <a:lnTo>
                      <a:pt x="0" y="24"/>
                    </a:lnTo>
                    <a:lnTo>
                      <a:pt x="18" y="48"/>
                    </a:lnTo>
                    <a:lnTo>
                      <a:pt x="18" y="48"/>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747666" name="Freeform 146">
                <a:extLst>
                  <a:ext uri="{FF2B5EF4-FFF2-40B4-BE49-F238E27FC236}">
                    <a16:creationId xmlns:a16="http://schemas.microsoft.com/office/drawing/2014/main" id="{D1B09507-625D-4FEF-AA9D-01A48CD9ACB4}"/>
                  </a:ext>
                </a:extLst>
              </p:cNvPr>
              <p:cNvSpPr>
                <a:spLocks/>
              </p:cNvSpPr>
              <p:nvPr userDrawn="1"/>
            </p:nvSpPr>
            <p:spPr bwMode="ltGray">
              <a:xfrm>
                <a:off x="7" y="3843"/>
                <a:ext cx="36" cy="66"/>
              </a:xfrm>
              <a:custGeom>
                <a:avLst/>
                <a:gdLst>
                  <a:gd name="T0" fmla="*/ 36 w 36"/>
                  <a:gd name="T1" fmla="*/ 0 h 66"/>
                  <a:gd name="T2" fmla="*/ 24 w 36"/>
                  <a:gd name="T3" fmla="*/ 0 h 66"/>
                  <a:gd name="T4" fmla="*/ 24 w 36"/>
                  <a:gd name="T5" fmla="*/ 0 h 66"/>
                  <a:gd name="T6" fmla="*/ 0 w 36"/>
                  <a:gd name="T7" fmla="*/ 36 h 66"/>
                  <a:gd name="T8" fmla="*/ 0 w 36"/>
                  <a:gd name="T9" fmla="*/ 66 h 66"/>
                  <a:gd name="T10" fmla="*/ 36 w 36"/>
                  <a:gd name="T11" fmla="*/ 0 h 66"/>
                  <a:gd name="T12" fmla="*/ 36 w 36"/>
                  <a:gd name="T13" fmla="*/ 0 h 66"/>
                </a:gdLst>
                <a:ahLst/>
                <a:cxnLst>
                  <a:cxn ang="0">
                    <a:pos x="T0" y="T1"/>
                  </a:cxn>
                  <a:cxn ang="0">
                    <a:pos x="T2" y="T3"/>
                  </a:cxn>
                  <a:cxn ang="0">
                    <a:pos x="T4" y="T5"/>
                  </a:cxn>
                  <a:cxn ang="0">
                    <a:pos x="T6" y="T7"/>
                  </a:cxn>
                  <a:cxn ang="0">
                    <a:pos x="T8" y="T9"/>
                  </a:cxn>
                  <a:cxn ang="0">
                    <a:pos x="T10" y="T11"/>
                  </a:cxn>
                  <a:cxn ang="0">
                    <a:pos x="T12" y="T13"/>
                  </a:cxn>
                </a:cxnLst>
                <a:rect l="0" t="0" r="r" b="b"/>
                <a:pathLst>
                  <a:path w="36" h="66">
                    <a:moveTo>
                      <a:pt x="36" y="0"/>
                    </a:moveTo>
                    <a:lnTo>
                      <a:pt x="24" y="0"/>
                    </a:lnTo>
                    <a:lnTo>
                      <a:pt x="24" y="0"/>
                    </a:lnTo>
                    <a:lnTo>
                      <a:pt x="0" y="36"/>
                    </a:lnTo>
                    <a:lnTo>
                      <a:pt x="0" y="66"/>
                    </a:lnTo>
                    <a:lnTo>
                      <a:pt x="36" y="0"/>
                    </a:lnTo>
                    <a:lnTo>
                      <a:pt x="36" y="0"/>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747667" name="Rectangle 147">
                <a:extLst>
                  <a:ext uri="{FF2B5EF4-FFF2-40B4-BE49-F238E27FC236}">
                    <a16:creationId xmlns:a16="http://schemas.microsoft.com/office/drawing/2014/main" id="{B3376FF6-881C-4CD8-898F-E19032A22669}"/>
                  </a:ext>
                </a:extLst>
              </p:cNvPr>
              <p:cNvSpPr>
                <a:spLocks noChangeArrowheads="1"/>
              </p:cNvSpPr>
              <p:nvPr userDrawn="1"/>
            </p:nvSpPr>
            <p:spPr bwMode="ltGray">
              <a:xfrm rot="244926">
                <a:off x="1177" y="3201"/>
                <a:ext cx="161"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47668" name="Rectangle 148">
                <a:extLst>
                  <a:ext uri="{FF2B5EF4-FFF2-40B4-BE49-F238E27FC236}">
                    <a16:creationId xmlns:a16="http://schemas.microsoft.com/office/drawing/2014/main" id="{94507660-39E8-4151-B207-FC99D2B08EBC}"/>
                  </a:ext>
                </a:extLst>
              </p:cNvPr>
              <p:cNvSpPr>
                <a:spLocks noChangeArrowheads="1"/>
              </p:cNvSpPr>
              <p:nvPr userDrawn="1"/>
            </p:nvSpPr>
            <p:spPr bwMode="ltGray">
              <a:xfrm rot="-5598588">
                <a:off x="290" y="2386"/>
                <a:ext cx="138"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47669" name="Freeform 149">
                <a:extLst>
                  <a:ext uri="{FF2B5EF4-FFF2-40B4-BE49-F238E27FC236}">
                    <a16:creationId xmlns:a16="http://schemas.microsoft.com/office/drawing/2014/main" id="{3F5E69EF-DC63-4B47-B307-EF4F64959626}"/>
                  </a:ext>
                </a:extLst>
              </p:cNvPr>
              <p:cNvSpPr>
                <a:spLocks/>
              </p:cNvSpPr>
              <p:nvPr userDrawn="1"/>
            </p:nvSpPr>
            <p:spPr bwMode="ltGray">
              <a:xfrm>
                <a:off x="139" y="3573"/>
                <a:ext cx="144" cy="154"/>
              </a:xfrm>
              <a:custGeom>
                <a:avLst/>
                <a:gdLst>
                  <a:gd name="T0" fmla="*/ 0 w 144"/>
                  <a:gd name="T1" fmla="*/ 102 h 154"/>
                  <a:gd name="T2" fmla="*/ 59 w 144"/>
                  <a:gd name="T3" fmla="*/ 154 h 154"/>
                  <a:gd name="T4" fmla="*/ 117 w 144"/>
                  <a:gd name="T5" fmla="*/ 120 h 154"/>
                  <a:gd name="T6" fmla="*/ 62 w 144"/>
                  <a:gd name="T7" fmla="*/ 55 h 154"/>
                  <a:gd name="T8" fmla="*/ 104 w 144"/>
                  <a:gd name="T9" fmla="*/ 34 h 154"/>
                  <a:gd name="T10" fmla="*/ 117 w 144"/>
                  <a:gd name="T11" fmla="*/ 53 h 154"/>
                  <a:gd name="T12" fmla="*/ 141 w 144"/>
                  <a:gd name="T13" fmla="*/ 47 h 154"/>
                  <a:gd name="T14" fmla="*/ 97 w 144"/>
                  <a:gd name="T15" fmla="*/ 2 h 154"/>
                  <a:gd name="T16" fmla="*/ 36 w 144"/>
                  <a:gd name="T17" fmla="*/ 33 h 154"/>
                  <a:gd name="T18" fmla="*/ 90 w 144"/>
                  <a:gd name="T19" fmla="*/ 107 h 154"/>
                  <a:gd name="T20" fmla="*/ 28 w 144"/>
                  <a:gd name="T21" fmla="*/ 101 h 154"/>
                  <a:gd name="T22" fmla="*/ 0 w 144"/>
                  <a:gd name="T23" fmla="*/ 102 h 1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44" h="154">
                    <a:moveTo>
                      <a:pt x="0" y="102"/>
                    </a:moveTo>
                    <a:cubicBezTo>
                      <a:pt x="6" y="140"/>
                      <a:pt x="25" y="154"/>
                      <a:pt x="59" y="154"/>
                    </a:cubicBezTo>
                    <a:cubicBezTo>
                      <a:pt x="111" y="152"/>
                      <a:pt x="106" y="130"/>
                      <a:pt x="117" y="120"/>
                    </a:cubicBezTo>
                    <a:cubicBezTo>
                      <a:pt x="119" y="61"/>
                      <a:pt x="84" y="84"/>
                      <a:pt x="62" y="55"/>
                    </a:cubicBezTo>
                    <a:cubicBezTo>
                      <a:pt x="59" y="42"/>
                      <a:pt x="78" y="11"/>
                      <a:pt x="104" y="34"/>
                    </a:cubicBezTo>
                    <a:cubicBezTo>
                      <a:pt x="108" y="41"/>
                      <a:pt x="111" y="51"/>
                      <a:pt x="117" y="53"/>
                    </a:cubicBezTo>
                    <a:cubicBezTo>
                      <a:pt x="123" y="55"/>
                      <a:pt x="144" y="55"/>
                      <a:pt x="141" y="47"/>
                    </a:cubicBezTo>
                    <a:cubicBezTo>
                      <a:pt x="138" y="39"/>
                      <a:pt x="126" y="5"/>
                      <a:pt x="97" y="2"/>
                    </a:cubicBezTo>
                    <a:cubicBezTo>
                      <a:pt x="77" y="0"/>
                      <a:pt x="48" y="0"/>
                      <a:pt x="36" y="33"/>
                    </a:cubicBezTo>
                    <a:cubicBezTo>
                      <a:pt x="15" y="89"/>
                      <a:pt x="83" y="79"/>
                      <a:pt x="90" y="107"/>
                    </a:cubicBezTo>
                    <a:cubicBezTo>
                      <a:pt x="96" y="130"/>
                      <a:pt x="34" y="147"/>
                      <a:pt x="28" y="101"/>
                    </a:cubicBezTo>
                    <a:cubicBezTo>
                      <a:pt x="12" y="104"/>
                      <a:pt x="15" y="98"/>
                      <a:pt x="0" y="102"/>
                    </a:cubicBezTo>
                    <a:close/>
                  </a:path>
                </a:pathLst>
              </a:custGeom>
              <a:solidFill>
                <a:schemeClr val="bg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47670" name="Freeform 150">
                <a:extLst>
                  <a:ext uri="{FF2B5EF4-FFF2-40B4-BE49-F238E27FC236}">
                    <a16:creationId xmlns:a16="http://schemas.microsoft.com/office/drawing/2014/main" id="{72893B45-5CB1-414B-B8E3-F15F24D07E5F}"/>
                  </a:ext>
                </a:extLst>
              </p:cNvPr>
              <p:cNvSpPr>
                <a:spLocks/>
              </p:cNvSpPr>
              <p:nvPr userDrawn="1"/>
            </p:nvSpPr>
            <p:spPr bwMode="ltGray">
              <a:xfrm rot="-2857037">
                <a:off x="619" y="3550"/>
                <a:ext cx="68" cy="69"/>
              </a:xfrm>
              <a:custGeom>
                <a:avLst/>
                <a:gdLst>
                  <a:gd name="T0" fmla="*/ 0 w 144"/>
                  <a:gd name="T1" fmla="*/ 102 h 154"/>
                  <a:gd name="T2" fmla="*/ 59 w 144"/>
                  <a:gd name="T3" fmla="*/ 154 h 154"/>
                  <a:gd name="T4" fmla="*/ 117 w 144"/>
                  <a:gd name="T5" fmla="*/ 120 h 154"/>
                  <a:gd name="T6" fmla="*/ 62 w 144"/>
                  <a:gd name="T7" fmla="*/ 55 h 154"/>
                  <a:gd name="T8" fmla="*/ 104 w 144"/>
                  <a:gd name="T9" fmla="*/ 34 h 154"/>
                  <a:gd name="T10" fmla="*/ 117 w 144"/>
                  <a:gd name="T11" fmla="*/ 53 h 154"/>
                  <a:gd name="T12" fmla="*/ 141 w 144"/>
                  <a:gd name="T13" fmla="*/ 47 h 154"/>
                  <a:gd name="T14" fmla="*/ 97 w 144"/>
                  <a:gd name="T15" fmla="*/ 2 h 154"/>
                  <a:gd name="T16" fmla="*/ 36 w 144"/>
                  <a:gd name="T17" fmla="*/ 33 h 154"/>
                  <a:gd name="T18" fmla="*/ 90 w 144"/>
                  <a:gd name="T19" fmla="*/ 107 h 154"/>
                  <a:gd name="T20" fmla="*/ 28 w 144"/>
                  <a:gd name="T21" fmla="*/ 101 h 154"/>
                  <a:gd name="T22" fmla="*/ 0 w 144"/>
                  <a:gd name="T23" fmla="*/ 102 h 1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44" h="154">
                    <a:moveTo>
                      <a:pt x="0" y="102"/>
                    </a:moveTo>
                    <a:cubicBezTo>
                      <a:pt x="6" y="140"/>
                      <a:pt x="25" y="154"/>
                      <a:pt x="59" y="154"/>
                    </a:cubicBezTo>
                    <a:cubicBezTo>
                      <a:pt x="111" y="152"/>
                      <a:pt x="106" y="130"/>
                      <a:pt x="117" y="120"/>
                    </a:cubicBezTo>
                    <a:cubicBezTo>
                      <a:pt x="113" y="47"/>
                      <a:pt x="84" y="84"/>
                      <a:pt x="62" y="55"/>
                    </a:cubicBezTo>
                    <a:cubicBezTo>
                      <a:pt x="59" y="42"/>
                      <a:pt x="78" y="11"/>
                      <a:pt x="104" y="34"/>
                    </a:cubicBezTo>
                    <a:cubicBezTo>
                      <a:pt x="108" y="41"/>
                      <a:pt x="111" y="51"/>
                      <a:pt x="117" y="53"/>
                    </a:cubicBezTo>
                    <a:cubicBezTo>
                      <a:pt x="123" y="55"/>
                      <a:pt x="144" y="55"/>
                      <a:pt x="141" y="47"/>
                    </a:cubicBezTo>
                    <a:cubicBezTo>
                      <a:pt x="138" y="39"/>
                      <a:pt x="126" y="5"/>
                      <a:pt x="97" y="2"/>
                    </a:cubicBezTo>
                    <a:cubicBezTo>
                      <a:pt x="77" y="0"/>
                      <a:pt x="48" y="0"/>
                      <a:pt x="36" y="33"/>
                    </a:cubicBezTo>
                    <a:cubicBezTo>
                      <a:pt x="15" y="89"/>
                      <a:pt x="83" y="79"/>
                      <a:pt x="90" y="107"/>
                    </a:cubicBezTo>
                    <a:cubicBezTo>
                      <a:pt x="96" y="130"/>
                      <a:pt x="34" y="147"/>
                      <a:pt x="28" y="101"/>
                    </a:cubicBezTo>
                    <a:cubicBezTo>
                      <a:pt x="12" y="104"/>
                      <a:pt x="15" y="98"/>
                      <a:pt x="0" y="102"/>
                    </a:cubicBezTo>
                    <a:close/>
                  </a:path>
                </a:pathLst>
              </a:custGeom>
              <a:solidFill>
                <a:schemeClr val="bg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47671" name="Freeform 151">
                <a:extLst>
                  <a:ext uri="{FF2B5EF4-FFF2-40B4-BE49-F238E27FC236}">
                    <a16:creationId xmlns:a16="http://schemas.microsoft.com/office/drawing/2014/main" id="{1FAEAC17-68D0-4B3D-9CC9-084DCD6CA110}"/>
                  </a:ext>
                </a:extLst>
              </p:cNvPr>
              <p:cNvSpPr>
                <a:spLocks/>
              </p:cNvSpPr>
              <p:nvPr userDrawn="1"/>
            </p:nvSpPr>
            <p:spPr bwMode="ltGray">
              <a:xfrm>
                <a:off x="235" y="2503"/>
                <a:ext cx="348" cy="1272"/>
              </a:xfrm>
              <a:custGeom>
                <a:avLst/>
                <a:gdLst>
                  <a:gd name="T0" fmla="*/ 0 w 348"/>
                  <a:gd name="T1" fmla="*/ 0 h 1272"/>
                  <a:gd name="T2" fmla="*/ 287 w 348"/>
                  <a:gd name="T3" fmla="*/ 582 h 1272"/>
                  <a:gd name="T4" fmla="*/ 348 w 348"/>
                  <a:gd name="T5" fmla="*/ 1272 h 1272"/>
                  <a:gd name="T6" fmla="*/ 54 w 348"/>
                  <a:gd name="T7" fmla="*/ 676 h 1272"/>
                  <a:gd name="T8" fmla="*/ 0 w 348"/>
                  <a:gd name="T9" fmla="*/ 0 h 1272"/>
                </a:gdLst>
                <a:ahLst/>
                <a:cxnLst>
                  <a:cxn ang="0">
                    <a:pos x="T0" y="T1"/>
                  </a:cxn>
                  <a:cxn ang="0">
                    <a:pos x="T2" y="T3"/>
                  </a:cxn>
                  <a:cxn ang="0">
                    <a:pos x="T4" y="T5"/>
                  </a:cxn>
                  <a:cxn ang="0">
                    <a:pos x="T6" y="T7"/>
                  </a:cxn>
                  <a:cxn ang="0">
                    <a:pos x="T8" y="T9"/>
                  </a:cxn>
                </a:cxnLst>
                <a:rect l="0" t="0" r="r" b="b"/>
                <a:pathLst>
                  <a:path w="348" h="1272">
                    <a:moveTo>
                      <a:pt x="0" y="0"/>
                    </a:moveTo>
                    <a:lnTo>
                      <a:pt x="287" y="582"/>
                    </a:lnTo>
                    <a:lnTo>
                      <a:pt x="348" y="1272"/>
                    </a:lnTo>
                    <a:lnTo>
                      <a:pt x="54" y="676"/>
                    </a:lnTo>
                    <a:lnTo>
                      <a:pt x="0" y="0"/>
                    </a:lnTo>
                    <a:close/>
                  </a:path>
                </a:pathLst>
              </a:custGeom>
              <a:gradFill rotWithShape="0">
                <a:gsLst>
                  <a:gs pos="0">
                    <a:schemeClr val="bg2"/>
                  </a:gs>
                  <a:gs pos="100000">
                    <a:schemeClr val="bg2">
                      <a:gamma/>
                      <a:shade val="96863"/>
                      <a:invGamma/>
                    </a:schemeClr>
                  </a:gs>
                </a:gsLst>
                <a:lin ang="18900000" scaled="1"/>
              </a:gradFill>
              <a:ln>
                <a:noFill/>
              </a:ln>
              <a:effectLst/>
              <a:extLs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747672" name="Oval 152">
                <a:extLst>
                  <a:ext uri="{FF2B5EF4-FFF2-40B4-BE49-F238E27FC236}">
                    <a16:creationId xmlns:a16="http://schemas.microsoft.com/office/drawing/2014/main" id="{01CB97D3-CCB9-470D-998A-CE8DFC6D56A0}"/>
                  </a:ext>
                </a:extLst>
              </p:cNvPr>
              <p:cNvSpPr>
                <a:spLocks noChangeArrowheads="1"/>
              </p:cNvSpPr>
              <p:nvPr userDrawn="1"/>
            </p:nvSpPr>
            <p:spPr bwMode="ltGray">
              <a:xfrm rot="-1684349">
                <a:off x="296" y="3047"/>
                <a:ext cx="221" cy="174"/>
              </a:xfrm>
              <a:prstGeom prst="ellipse">
                <a:avLst/>
              </a:prstGeom>
              <a:gradFill rotWithShape="0">
                <a:gsLst>
                  <a:gs pos="0">
                    <a:schemeClr val="bg2">
                      <a:gamma/>
                      <a:shade val="90980"/>
                      <a:invGamma/>
                    </a:schemeClr>
                  </a:gs>
                  <a:gs pos="50000">
                    <a:schemeClr val="bg2"/>
                  </a:gs>
                  <a:gs pos="100000">
                    <a:schemeClr val="bg2">
                      <a:gamma/>
                      <a:shade val="90980"/>
                      <a:invGamma/>
                    </a:schemeClr>
                  </a:gs>
                </a:gsLst>
                <a:lin ang="189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grpSp>
      </p:grpSp>
      <p:sp>
        <p:nvSpPr>
          <p:cNvPr id="747673" name="Rectangle 153">
            <a:extLst>
              <a:ext uri="{FF2B5EF4-FFF2-40B4-BE49-F238E27FC236}">
                <a16:creationId xmlns:a16="http://schemas.microsoft.com/office/drawing/2014/main" id="{49895F3A-3F4E-4018-9E53-C820A510935A}"/>
              </a:ext>
            </a:extLst>
          </p:cNvPr>
          <p:cNvSpPr>
            <a:spLocks noGrp="1" noChangeArrowheads="1"/>
          </p:cNvSpPr>
          <p:nvPr>
            <p:ph type="ctrTitle" sz="quarter"/>
          </p:nvPr>
        </p:nvSpPr>
        <p:spPr>
          <a:xfrm>
            <a:off x="685800" y="1768475"/>
            <a:ext cx="7772400" cy="1736725"/>
          </a:xfrm>
        </p:spPr>
        <p:txBody>
          <a:bodyPr anchor="b" anchorCtr="1"/>
          <a:lstStyle>
            <a:lvl1pPr>
              <a:defRPr sz="5400"/>
            </a:lvl1pPr>
          </a:lstStyle>
          <a:p>
            <a:pPr lvl="0"/>
            <a:r>
              <a:rPr lang="en-US" altLang="en-US" noProof="0"/>
              <a:t>Click to edit Master title style</a:t>
            </a:r>
          </a:p>
        </p:txBody>
      </p:sp>
      <p:sp>
        <p:nvSpPr>
          <p:cNvPr id="747674" name="Rectangle 154">
            <a:extLst>
              <a:ext uri="{FF2B5EF4-FFF2-40B4-BE49-F238E27FC236}">
                <a16:creationId xmlns:a16="http://schemas.microsoft.com/office/drawing/2014/main" id="{8C4C0D87-3707-4F0D-A836-EF8C036CB540}"/>
              </a:ext>
            </a:extLst>
          </p:cNvPr>
          <p:cNvSpPr>
            <a:spLocks noGrp="1" noChangeArrowheads="1"/>
          </p:cNvSpPr>
          <p:nvPr>
            <p:ph type="subTitle" sz="quarter" idx="1"/>
          </p:nvPr>
        </p:nvSpPr>
        <p:spPr>
          <a:xfrm>
            <a:off x="1371600" y="3886200"/>
            <a:ext cx="6400800" cy="1752600"/>
          </a:xfrm>
        </p:spPr>
        <p:txBody>
          <a:bodyPr/>
          <a:lstStyle>
            <a:lvl1pPr marL="0" indent="0" algn="ctr">
              <a:buFont typeface="Arial" panose="020B0604020202020204" pitchFamily="34" charset="0"/>
              <a:buNone/>
              <a:defRPr/>
            </a:lvl1pPr>
          </a:lstStyle>
          <a:p>
            <a:pPr lvl="0"/>
            <a:r>
              <a:rPr lang="en-US" altLang="en-US" noProof="0"/>
              <a:t>Click to edit Master subtitle style</a:t>
            </a:r>
          </a:p>
        </p:txBody>
      </p:sp>
      <p:sp>
        <p:nvSpPr>
          <p:cNvPr id="747675" name="Rectangle 155">
            <a:extLst>
              <a:ext uri="{FF2B5EF4-FFF2-40B4-BE49-F238E27FC236}">
                <a16:creationId xmlns:a16="http://schemas.microsoft.com/office/drawing/2014/main" id="{627E4C7B-0865-4F54-B60D-1A1F0111920A}"/>
              </a:ext>
            </a:extLst>
          </p:cNvPr>
          <p:cNvSpPr>
            <a:spLocks noGrp="1" noChangeArrowheads="1"/>
          </p:cNvSpPr>
          <p:nvPr>
            <p:ph type="dt" sz="quarter" idx="2"/>
          </p:nvPr>
        </p:nvSpPr>
        <p:spPr>
          <a:xfrm>
            <a:off x="304800" y="6248400"/>
            <a:ext cx="2286000" cy="457200"/>
          </a:xfrm>
        </p:spPr>
        <p:txBody>
          <a:bodyPr/>
          <a:lstStyle>
            <a:lvl1pPr>
              <a:defRPr>
                <a:effectLst>
                  <a:outerShdw blurRad="38100" dist="38100" dir="2700000" algn="tl">
                    <a:srgbClr val="000000"/>
                  </a:outerShdw>
                </a:effectLst>
                <a:latin typeface="+mn-lt"/>
              </a:defRPr>
            </a:lvl1pPr>
          </a:lstStyle>
          <a:p>
            <a:endParaRPr lang="en-US" altLang="en-US"/>
          </a:p>
        </p:txBody>
      </p:sp>
      <p:sp>
        <p:nvSpPr>
          <p:cNvPr id="747676" name="Rectangle 156">
            <a:extLst>
              <a:ext uri="{FF2B5EF4-FFF2-40B4-BE49-F238E27FC236}">
                <a16:creationId xmlns:a16="http://schemas.microsoft.com/office/drawing/2014/main" id="{53375866-A714-46E5-8E73-303E8557CC67}"/>
              </a:ext>
            </a:extLst>
          </p:cNvPr>
          <p:cNvSpPr>
            <a:spLocks noGrp="1" noChangeArrowheads="1"/>
          </p:cNvSpPr>
          <p:nvPr>
            <p:ph type="ftr" sz="quarter" idx="3"/>
          </p:nvPr>
        </p:nvSpPr>
        <p:spPr>
          <a:xfrm>
            <a:off x="3124200" y="6248400"/>
            <a:ext cx="2895600" cy="457200"/>
          </a:xfrm>
        </p:spPr>
        <p:txBody>
          <a:bodyPr/>
          <a:lstStyle>
            <a:lvl1pPr>
              <a:defRPr>
                <a:effectLst>
                  <a:outerShdw blurRad="38100" dist="38100" dir="2700000" algn="tl">
                    <a:srgbClr val="000000"/>
                  </a:outerShdw>
                </a:effectLst>
                <a:latin typeface="+mn-lt"/>
              </a:defRPr>
            </a:lvl1pPr>
          </a:lstStyle>
          <a:p>
            <a:endParaRPr lang="en-US" altLang="en-US"/>
          </a:p>
        </p:txBody>
      </p:sp>
      <p:sp>
        <p:nvSpPr>
          <p:cNvPr id="747677" name="Rectangle 157">
            <a:extLst>
              <a:ext uri="{FF2B5EF4-FFF2-40B4-BE49-F238E27FC236}">
                <a16:creationId xmlns:a16="http://schemas.microsoft.com/office/drawing/2014/main" id="{9127B899-5487-4C21-8EC7-BC3BD622F381}"/>
              </a:ext>
            </a:extLst>
          </p:cNvPr>
          <p:cNvSpPr>
            <a:spLocks noGrp="1" noChangeArrowheads="1"/>
          </p:cNvSpPr>
          <p:nvPr>
            <p:ph type="sldNum" sz="quarter" idx="4"/>
          </p:nvPr>
        </p:nvSpPr>
        <p:spPr>
          <a:xfrm>
            <a:off x="6553200" y="6248400"/>
            <a:ext cx="2286000" cy="457200"/>
          </a:xfrm>
        </p:spPr>
        <p:txBody>
          <a:bodyPr/>
          <a:lstStyle>
            <a:lvl1pPr>
              <a:defRPr>
                <a:effectLst>
                  <a:outerShdw blurRad="38100" dist="38100" dir="2700000" algn="tl">
                    <a:srgbClr val="000000"/>
                  </a:outerShdw>
                </a:effectLst>
                <a:latin typeface="+mn-lt"/>
              </a:defRPr>
            </a:lvl1pPr>
          </a:lstStyle>
          <a:p>
            <a:fld id="{182BA92F-B422-45F0-A601-BF7017055963}" type="slidenum">
              <a:rPr lang="en-US" altLang="en-US"/>
              <a:pPr/>
              <a:t>‹#›</a:t>
            </a:fld>
            <a:endParaRPr lang="en-US" altLang="en-US"/>
          </a:p>
        </p:txBody>
      </p:sp>
    </p:spTree>
    <p:extLst>
      <p:ext uri="{BB962C8B-B14F-4D97-AF65-F5344CB8AC3E}">
        <p14:creationId xmlns:p14="http://schemas.microsoft.com/office/powerpoint/2010/main" val="102369758"/>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3B80C5-9912-44FB-AEEF-DDC80C09C9D6}"/>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829323A1-FC8E-4685-BA33-6EFA36174F3C}"/>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BEFFD1D-D092-49D7-93FF-BFD12E5F4797}"/>
              </a:ext>
            </a:extLst>
          </p:cNvPr>
          <p:cNvSpPr>
            <a:spLocks noGrp="1"/>
          </p:cNvSpPr>
          <p:nvPr>
            <p:ph type="dt" sz="half" idx="10"/>
          </p:nvPr>
        </p:nvSpPr>
        <p:spPr/>
        <p:txBody>
          <a:bodyPr/>
          <a:lstStyle>
            <a:lvl1pPr>
              <a:defRPr/>
            </a:lvl1pPr>
          </a:lstStyle>
          <a:p>
            <a:endParaRPr lang="en-US" altLang="en-US"/>
          </a:p>
        </p:txBody>
      </p:sp>
      <p:sp>
        <p:nvSpPr>
          <p:cNvPr id="5" name="Footer Placeholder 4">
            <a:extLst>
              <a:ext uri="{FF2B5EF4-FFF2-40B4-BE49-F238E27FC236}">
                <a16:creationId xmlns:a16="http://schemas.microsoft.com/office/drawing/2014/main" id="{8F946585-9B3C-4FE3-B763-610C2BF0B2CC}"/>
              </a:ext>
            </a:extLst>
          </p:cNvPr>
          <p:cNvSpPr>
            <a:spLocks noGrp="1"/>
          </p:cNvSpPr>
          <p:nvPr>
            <p:ph type="ftr" sz="quarter" idx="11"/>
          </p:nvPr>
        </p:nvSpPr>
        <p:spPr/>
        <p:txBody>
          <a:bodyPr/>
          <a:lstStyle>
            <a:lvl1pPr>
              <a:defRPr/>
            </a:lvl1pPr>
          </a:lstStyle>
          <a:p>
            <a:endParaRPr lang="en-US" altLang="en-US"/>
          </a:p>
        </p:txBody>
      </p:sp>
      <p:sp>
        <p:nvSpPr>
          <p:cNvPr id="6" name="Slide Number Placeholder 5">
            <a:extLst>
              <a:ext uri="{FF2B5EF4-FFF2-40B4-BE49-F238E27FC236}">
                <a16:creationId xmlns:a16="http://schemas.microsoft.com/office/drawing/2014/main" id="{76DB1F26-BCDE-47A8-867C-E3B657B3E19B}"/>
              </a:ext>
            </a:extLst>
          </p:cNvPr>
          <p:cNvSpPr>
            <a:spLocks noGrp="1"/>
          </p:cNvSpPr>
          <p:nvPr>
            <p:ph type="sldNum" sz="quarter" idx="12"/>
          </p:nvPr>
        </p:nvSpPr>
        <p:spPr/>
        <p:txBody>
          <a:bodyPr/>
          <a:lstStyle>
            <a:lvl1pPr>
              <a:defRPr/>
            </a:lvl1pPr>
          </a:lstStyle>
          <a:p>
            <a:fld id="{D0777FDA-33E9-4014-BF18-B2ED8D96147D}" type="slidenum">
              <a:rPr lang="en-US" altLang="en-US"/>
              <a:pPr/>
              <a:t>‹#›</a:t>
            </a:fld>
            <a:endParaRPr lang="en-US" altLang="en-US"/>
          </a:p>
        </p:txBody>
      </p:sp>
    </p:spTree>
    <p:extLst>
      <p:ext uri="{BB962C8B-B14F-4D97-AF65-F5344CB8AC3E}">
        <p14:creationId xmlns:p14="http://schemas.microsoft.com/office/powerpoint/2010/main" val="1861243181"/>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93D864-31F1-4D74-BAD5-D00B7FA2BACF}"/>
              </a:ext>
            </a:extLst>
          </p:cNvPr>
          <p:cNvSpPr>
            <a:spLocks noGrp="1"/>
          </p:cNvSpPr>
          <p:nvPr>
            <p:ph type="title"/>
          </p:nvPr>
        </p:nvSpPr>
        <p:spPr>
          <a:xfrm>
            <a:off x="623888" y="1709738"/>
            <a:ext cx="78867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32333222-EFFD-4266-AA66-60CEC82BD14E}"/>
              </a:ext>
            </a:extLst>
          </p:cNvPr>
          <p:cNvSpPr>
            <a:spLocks noGrp="1"/>
          </p:cNvSpPr>
          <p:nvPr>
            <p:ph type="body" idx="1"/>
          </p:nvPr>
        </p:nvSpPr>
        <p:spPr>
          <a:xfrm>
            <a:off x="623888" y="4589463"/>
            <a:ext cx="78867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a:t>Click to edit Master text styles</a:t>
            </a:r>
          </a:p>
        </p:txBody>
      </p:sp>
      <p:sp>
        <p:nvSpPr>
          <p:cNvPr id="4" name="Date Placeholder 3">
            <a:extLst>
              <a:ext uri="{FF2B5EF4-FFF2-40B4-BE49-F238E27FC236}">
                <a16:creationId xmlns:a16="http://schemas.microsoft.com/office/drawing/2014/main" id="{36671BE8-3624-4470-AD35-23CE26766406}"/>
              </a:ext>
            </a:extLst>
          </p:cNvPr>
          <p:cNvSpPr>
            <a:spLocks noGrp="1"/>
          </p:cNvSpPr>
          <p:nvPr>
            <p:ph type="dt" sz="half" idx="10"/>
          </p:nvPr>
        </p:nvSpPr>
        <p:spPr/>
        <p:txBody>
          <a:bodyPr/>
          <a:lstStyle>
            <a:lvl1pPr>
              <a:defRPr/>
            </a:lvl1pPr>
          </a:lstStyle>
          <a:p>
            <a:endParaRPr lang="en-US" altLang="en-US"/>
          </a:p>
        </p:txBody>
      </p:sp>
      <p:sp>
        <p:nvSpPr>
          <p:cNvPr id="5" name="Footer Placeholder 4">
            <a:extLst>
              <a:ext uri="{FF2B5EF4-FFF2-40B4-BE49-F238E27FC236}">
                <a16:creationId xmlns:a16="http://schemas.microsoft.com/office/drawing/2014/main" id="{C314CAA2-DFD5-4D32-8CCE-6CB155D3CB1D}"/>
              </a:ext>
            </a:extLst>
          </p:cNvPr>
          <p:cNvSpPr>
            <a:spLocks noGrp="1"/>
          </p:cNvSpPr>
          <p:nvPr>
            <p:ph type="ftr" sz="quarter" idx="11"/>
          </p:nvPr>
        </p:nvSpPr>
        <p:spPr/>
        <p:txBody>
          <a:bodyPr/>
          <a:lstStyle>
            <a:lvl1pPr>
              <a:defRPr/>
            </a:lvl1pPr>
          </a:lstStyle>
          <a:p>
            <a:endParaRPr lang="en-US" altLang="en-US"/>
          </a:p>
        </p:txBody>
      </p:sp>
      <p:sp>
        <p:nvSpPr>
          <p:cNvPr id="6" name="Slide Number Placeholder 5">
            <a:extLst>
              <a:ext uri="{FF2B5EF4-FFF2-40B4-BE49-F238E27FC236}">
                <a16:creationId xmlns:a16="http://schemas.microsoft.com/office/drawing/2014/main" id="{A491B8BF-ADE9-4D08-A072-916FC4ACCF0F}"/>
              </a:ext>
            </a:extLst>
          </p:cNvPr>
          <p:cNvSpPr>
            <a:spLocks noGrp="1"/>
          </p:cNvSpPr>
          <p:nvPr>
            <p:ph type="sldNum" sz="quarter" idx="12"/>
          </p:nvPr>
        </p:nvSpPr>
        <p:spPr/>
        <p:txBody>
          <a:bodyPr/>
          <a:lstStyle>
            <a:lvl1pPr>
              <a:defRPr/>
            </a:lvl1pPr>
          </a:lstStyle>
          <a:p>
            <a:fld id="{69D71C13-C45C-45AE-9D25-91A395B604B1}" type="slidenum">
              <a:rPr lang="en-US" altLang="en-US"/>
              <a:pPr/>
              <a:t>‹#›</a:t>
            </a:fld>
            <a:endParaRPr lang="en-US" altLang="en-US"/>
          </a:p>
        </p:txBody>
      </p:sp>
    </p:spTree>
    <p:extLst>
      <p:ext uri="{BB962C8B-B14F-4D97-AF65-F5344CB8AC3E}">
        <p14:creationId xmlns:p14="http://schemas.microsoft.com/office/powerpoint/2010/main" val="3527106794"/>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AF661D-33D9-4174-8F83-5532467E9410}"/>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F2390687-636F-4E71-94EB-33F4FBBBE29B}"/>
              </a:ext>
            </a:extLst>
          </p:cNvPr>
          <p:cNvSpPr>
            <a:spLocks noGrp="1"/>
          </p:cNvSpPr>
          <p:nvPr>
            <p:ph sz="half" idx="1"/>
          </p:nvPr>
        </p:nvSpPr>
        <p:spPr>
          <a:xfrm>
            <a:off x="301625" y="1600200"/>
            <a:ext cx="4194175" cy="44989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74DCB594-E6B4-43FA-AC28-C17FE4FB755B}"/>
              </a:ext>
            </a:extLst>
          </p:cNvPr>
          <p:cNvSpPr>
            <a:spLocks noGrp="1"/>
          </p:cNvSpPr>
          <p:nvPr>
            <p:ph sz="half" idx="2"/>
          </p:nvPr>
        </p:nvSpPr>
        <p:spPr>
          <a:xfrm>
            <a:off x="4648200" y="1600200"/>
            <a:ext cx="4194175" cy="44989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6A6354A8-FFDA-4CF5-A681-F2F268A7635C}"/>
              </a:ext>
            </a:extLst>
          </p:cNvPr>
          <p:cNvSpPr>
            <a:spLocks noGrp="1"/>
          </p:cNvSpPr>
          <p:nvPr>
            <p:ph type="dt" sz="half" idx="10"/>
          </p:nvPr>
        </p:nvSpPr>
        <p:spPr/>
        <p:txBody>
          <a:bodyPr/>
          <a:lstStyle>
            <a:lvl1pPr>
              <a:defRPr/>
            </a:lvl1pPr>
          </a:lstStyle>
          <a:p>
            <a:endParaRPr lang="en-US" altLang="en-US"/>
          </a:p>
        </p:txBody>
      </p:sp>
      <p:sp>
        <p:nvSpPr>
          <p:cNvPr id="6" name="Footer Placeholder 5">
            <a:extLst>
              <a:ext uri="{FF2B5EF4-FFF2-40B4-BE49-F238E27FC236}">
                <a16:creationId xmlns:a16="http://schemas.microsoft.com/office/drawing/2014/main" id="{538C3CE4-DDAA-49F3-9CD1-9520F23028F0}"/>
              </a:ext>
            </a:extLst>
          </p:cNvPr>
          <p:cNvSpPr>
            <a:spLocks noGrp="1"/>
          </p:cNvSpPr>
          <p:nvPr>
            <p:ph type="ftr" sz="quarter" idx="11"/>
          </p:nvPr>
        </p:nvSpPr>
        <p:spPr/>
        <p:txBody>
          <a:bodyPr/>
          <a:lstStyle>
            <a:lvl1pPr>
              <a:defRPr/>
            </a:lvl1pPr>
          </a:lstStyle>
          <a:p>
            <a:endParaRPr lang="en-US" altLang="en-US"/>
          </a:p>
        </p:txBody>
      </p:sp>
      <p:sp>
        <p:nvSpPr>
          <p:cNvPr id="7" name="Slide Number Placeholder 6">
            <a:extLst>
              <a:ext uri="{FF2B5EF4-FFF2-40B4-BE49-F238E27FC236}">
                <a16:creationId xmlns:a16="http://schemas.microsoft.com/office/drawing/2014/main" id="{F2362077-306C-4521-99D7-28FC947E8AE5}"/>
              </a:ext>
            </a:extLst>
          </p:cNvPr>
          <p:cNvSpPr>
            <a:spLocks noGrp="1"/>
          </p:cNvSpPr>
          <p:nvPr>
            <p:ph type="sldNum" sz="quarter" idx="12"/>
          </p:nvPr>
        </p:nvSpPr>
        <p:spPr/>
        <p:txBody>
          <a:bodyPr/>
          <a:lstStyle>
            <a:lvl1pPr>
              <a:defRPr/>
            </a:lvl1pPr>
          </a:lstStyle>
          <a:p>
            <a:fld id="{8C1B4288-D967-4536-A0D1-9E921B39A1C6}" type="slidenum">
              <a:rPr lang="en-US" altLang="en-US"/>
              <a:pPr/>
              <a:t>‹#›</a:t>
            </a:fld>
            <a:endParaRPr lang="en-US" altLang="en-US"/>
          </a:p>
        </p:txBody>
      </p:sp>
    </p:spTree>
    <p:extLst>
      <p:ext uri="{BB962C8B-B14F-4D97-AF65-F5344CB8AC3E}">
        <p14:creationId xmlns:p14="http://schemas.microsoft.com/office/powerpoint/2010/main" val="833581885"/>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D4C587-98D8-423D-8B2B-26BC2A7053F6}"/>
              </a:ext>
            </a:extLst>
          </p:cNvPr>
          <p:cNvSpPr>
            <a:spLocks noGrp="1"/>
          </p:cNvSpPr>
          <p:nvPr>
            <p:ph type="title"/>
          </p:nvPr>
        </p:nvSpPr>
        <p:spPr>
          <a:xfrm>
            <a:off x="630238" y="365125"/>
            <a:ext cx="78867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38C6B952-8D68-4415-867C-B3C215ADBBA2}"/>
              </a:ext>
            </a:extLst>
          </p:cNvPr>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E6284A36-AA70-4212-B3D4-8647BD588F52}"/>
              </a:ext>
            </a:extLst>
          </p:cNvPr>
          <p:cNvSpPr>
            <a:spLocks noGrp="1"/>
          </p:cNvSpPr>
          <p:nvPr>
            <p:ph sz="half" idx="2"/>
          </p:nvPr>
        </p:nvSpPr>
        <p:spPr>
          <a:xfrm>
            <a:off x="630238" y="2505075"/>
            <a:ext cx="386873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479BCE2C-4805-44B0-A479-3CC2D1B01A0C}"/>
              </a:ext>
            </a:extLst>
          </p:cNvPr>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7C597404-E6C0-436E-B574-D3B94F0E9A0A}"/>
              </a:ext>
            </a:extLst>
          </p:cNvPr>
          <p:cNvSpPr>
            <a:spLocks noGrp="1"/>
          </p:cNvSpPr>
          <p:nvPr>
            <p:ph sz="quarter" idx="4"/>
          </p:nvPr>
        </p:nvSpPr>
        <p:spPr>
          <a:xfrm>
            <a:off x="4629150" y="2505075"/>
            <a:ext cx="38877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B2AFE5AD-18A5-4BDD-80C9-257F7563F1F9}"/>
              </a:ext>
            </a:extLst>
          </p:cNvPr>
          <p:cNvSpPr>
            <a:spLocks noGrp="1"/>
          </p:cNvSpPr>
          <p:nvPr>
            <p:ph type="dt" sz="half" idx="10"/>
          </p:nvPr>
        </p:nvSpPr>
        <p:spPr/>
        <p:txBody>
          <a:bodyPr/>
          <a:lstStyle>
            <a:lvl1pPr>
              <a:defRPr/>
            </a:lvl1pPr>
          </a:lstStyle>
          <a:p>
            <a:endParaRPr lang="en-US" altLang="en-US"/>
          </a:p>
        </p:txBody>
      </p:sp>
      <p:sp>
        <p:nvSpPr>
          <p:cNvPr id="8" name="Footer Placeholder 7">
            <a:extLst>
              <a:ext uri="{FF2B5EF4-FFF2-40B4-BE49-F238E27FC236}">
                <a16:creationId xmlns:a16="http://schemas.microsoft.com/office/drawing/2014/main" id="{1A54491A-3D89-4044-9B94-E345E3F61FCE}"/>
              </a:ext>
            </a:extLst>
          </p:cNvPr>
          <p:cNvSpPr>
            <a:spLocks noGrp="1"/>
          </p:cNvSpPr>
          <p:nvPr>
            <p:ph type="ftr" sz="quarter" idx="11"/>
          </p:nvPr>
        </p:nvSpPr>
        <p:spPr/>
        <p:txBody>
          <a:bodyPr/>
          <a:lstStyle>
            <a:lvl1pPr>
              <a:defRPr/>
            </a:lvl1pPr>
          </a:lstStyle>
          <a:p>
            <a:endParaRPr lang="en-US" altLang="en-US"/>
          </a:p>
        </p:txBody>
      </p:sp>
      <p:sp>
        <p:nvSpPr>
          <p:cNvPr id="9" name="Slide Number Placeholder 8">
            <a:extLst>
              <a:ext uri="{FF2B5EF4-FFF2-40B4-BE49-F238E27FC236}">
                <a16:creationId xmlns:a16="http://schemas.microsoft.com/office/drawing/2014/main" id="{A6717B41-05B4-4BDB-85F1-8FEA51D4ED3B}"/>
              </a:ext>
            </a:extLst>
          </p:cNvPr>
          <p:cNvSpPr>
            <a:spLocks noGrp="1"/>
          </p:cNvSpPr>
          <p:nvPr>
            <p:ph type="sldNum" sz="quarter" idx="12"/>
          </p:nvPr>
        </p:nvSpPr>
        <p:spPr/>
        <p:txBody>
          <a:bodyPr/>
          <a:lstStyle>
            <a:lvl1pPr>
              <a:defRPr/>
            </a:lvl1pPr>
          </a:lstStyle>
          <a:p>
            <a:fld id="{7E7E8770-DF76-4A88-941F-DE52B9E257E0}" type="slidenum">
              <a:rPr lang="en-US" altLang="en-US"/>
              <a:pPr/>
              <a:t>‹#›</a:t>
            </a:fld>
            <a:endParaRPr lang="en-US" altLang="en-US"/>
          </a:p>
        </p:txBody>
      </p:sp>
    </p:spTree>
    <p:extLst>
      <p:ext uri="{BB962C8B-B14F-4D97-AF65-F5344CB8AC3E}">
        <p14:creationId xmlns:p14="http://schemas.microsoft.com/office/powerpoint/2010/main" val="3168534055"/>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375C79-F027-415B-AD8C-016700AF86E1}"/>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5209DC10-6FE9-4140-AAE3-72DA7C2541E9}"/>
              </a:ext>
            </a:extLst>
          </p:cNvPr>
          <p:cNvSpPr>
            <a:spLocks noGrp="1"/>
          </p:cNvSpPr>
          <p:nvPr>
            <p:ph type="dt" sz="half" idx="10"/>
          </p:nvPr>
        </p:nvSpPr>
        <p:spPr/>
        <p:txBody>
          <a:bodyPr/>
          <a:lstStyle>
            <a:lvl1pPr>
              <a:defRPr/>
            </a:lvl1pPr>
          </a:lstStyle>
          <a:p>
            <a:endParaRPr lang="en-US" altLang="en-US"/>
          </a:p>
        </p:txBody>
      </p:sp>
      <p:sp>
        <p:nvSpPr>
          <p:cNvPr id="4" name="Footer Placeholder 3">
            <a:extLst>
              <a:ext uri="{FF2B5EF4-FFF2-40B4-BE49-F238E27FC236}">
                <a16:creationId xmlns:a16="http://schemas.microsoft.com/office/drawing/2014/main" id="{3DC037F7-0B42-440B-B200-4862D89E1C62}"/>
              </a:ext>
            </a:extLst>
          </p:cNvPr>
          <p:cNvSpPr>
            <a:spLocks noGrp="1"/>
          </p:cNvSpPr>
          <p:nvPr>
            <p:ph type="ftr" sz="quarter" idx="11"/>
          </p:nvPr>
        </p:nvSpPr>
        <p:spPr/>
        <p:txBody>
          <a:bodyPr/>
          <a:lstStyle>
            <a:lvl1pPr>
              <a:defRPr/>
            </a:lvl1pPr>
          </a:lstStyle>
          <a:p>
            <a:endParaRPr lang="en-US" altLang="en-US"/>
          </a:p>
        </p:txBody>
      </p:sp>
      <p:sp>
        <p:nvSpPr>
          <p:cNvPr id="5" name="Slide Number Placeholder 4">
            <a:extLst>
              <a:ext uri="{FF2B5EF4-FFF2-40B4-BE49-F238E27FC236}">
                <a16:creationId xmlns:a16="http://schemas.microsoft.com/office/drawing/2014/main" id="{3308B48C-FC53-4363-93A2-248CB2EC012B}"/>
              </a:ext>
            </a:extLst>
          </p:cNvPr>
          <p:cNvSpPr>
            <a:spLocks noGrp="1"/>
          </p:cNvSpPr>
          <p:nvPr>
            <p:ph type="sldNum" sz="quarter" idx="12"/>
          </p:nvPr>
        </p:nvSpPr>
        <p:spPr/>
        <p:txBody>
          <a:bodyPr/>
          <a:lstStyle>
            <a:lvl1pPr>
              <a:defRPr/>
            </a:lvl1pPr>
          </a:lstStyle>
          <a:p>
            <a:fld id="{4115ABA0-DD19-460F-99AC-82A9D5181789}" type="slidenum">
              <a:rPr lang="en-US" altLang="en-US"/>
              <a:pPr/>
              <a:t>‹#›</a:t>
            </a:fld>
            <a:endParaRPr lang="en-US" altLang="en-US"/>
          </a:p>
        </p:txBody>
      </p:sp>
    </p:spTree>
    <p:extLst>
      <p:ext uri="{BB962C8B-B14F-4D97-AF65-F5344CB8AC3E}">
        <p14:creationId xmlns:p14="http://schemas.microsoft.com/office/powerpoint/2010/main" val="240610611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F7C3684F-6E02-41A5-B07B-A82B4A395C65}" type="datetimeFigureOut">
              <a:rPr lang="en-US" smtClean="0">
                <a:solidFill>
                  <a:prstClr val="black">
                    <a:tint val="75000"/>
                  </a:prstClr>
                </a:solidFill>
              </a:rPr>
              <a:pPr/>
              <a:t>2/26/2022</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35491E89-5284-4F18-A16A-D3C9C617FE73}"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004580684"/>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7F89D79C-7A51-4701-9C87-A5BB5AD4E4F6}"/>
              </a:ext>
            </a:extLst>
          </p:cNvPr>
          <p:cNvSpPr>
            <a:spLocks noGrp="1"/>
          </p:cNvSpPr>
          <p:nvPr>
            <p:ph type="dt" sz="half" idx="10"/>
          </p:nvPr>
        </p:nvSpPr>
        <p:spPr/>
        <p:txBody>
          <a:bodyPr/>
          <a:lstStyle>
            <a:lvl1pPr>
              <a:defRPr/>
            </a:lvl1pPr>
          </a:lstStyle>
          <a:p>
            <a:endParaRPr lang="en-US" altLang="en-US"/>
          </a:p>
        </p:txBody>
      </p:sp>
      <p:sp>
        <p:nvSpPr>
          <p:cNvPr id="3" name="Footer Placeholder 2">
            <a:extLst>
              <a:ext uri="{FF2B5EF4-FFF2-40B4-BE49-F238E27FC236}">
                <a16:creationId xmlns:a16="http://schemas.microsoft.com/office/drawing/2014/main" id="{21DD8B03-3A9E-40AC-AF21-16CC6DB1DCC2}"/>
              </a:ext>
            </a:extLst>
          </p:cNvPr>
          <p:cNvSpPr>
            <a:spLocks noGrp="1"/>
          </p:cNvSpPr>
          <p:nvPr>
            <p:ph type="ftr" sz="quarter" idx="11"/>
          </p:nvPr>
        </p:nvSpPr>
        <p:spPr/>
        <p:txBody>
          <a:bodyPr/>
          <a:lstStyle>
            <a:lvl1pPr>
              <a:defRPr/>
            </a:lvl1pPr>
          </a:lstStyle>
          <a:p>
            <a:endParaRPr lang="en-US" altLang="en-US"/>
          </a:p>
        </p:txBody>
      </p:sp>
      <p:sp>
        <p:nvSpPr>
          <p:cNvPr id="4" name="Slide Number Placeholder 3">
            <a:extLst>
              <a:ext uri="{FF2B5EF4-FFF2-40B4-BE49-F238E27FC236}">
                <a16:creationId xmlns:a16="http://schemas.microsoft.com/office/drawing/2014/main" id="{59BF2ED8-779C-4E11-B9FE-677AC1934488}"/>
              </a:ext>
            </a:extLst>
          </p:cNvPr>
          <p:cNvSpPr>
            <a:spLocks noGrp="1"/>
          </p:cNvSpPr>
          <p:nvPr>
            <p:ph type="sldNum" sz="quarter" idx="12"/>
          </p:nvPr>
        </p:nvSpPr>
        <p:spPr/>
        <p:txBody>
          <a:bodyPr/>
          <a:lstStyle>
            <a:lvl1pPr>
              <a:defRPr/>
            </a:lvl1pPr>
          </a:lstStyle>
          <a:p>
            <a:fld id="{ABF9718D-69DF-438E-BAF5-570E1211B9DD}" type="slidenum">
              <a:rPr lang="en-US" altLang="en-US"/>
              <a:pPr/>
              <a:t>‹#›</a:t>
            </a:fld>
            <a:endParaRPr lang="en-US" altLang="en-US"/>
          </a:p>
        </p:txBody>
      </p:sp>
    </p:spTree>
    <p:extLst>
      <p:ext uri="{BB962C8B-B14F-4D97-AF65-F5344CB8AC3E}">
        <p14:creationId xmlns:p14="http://schemas.microsoft.com/office/powerpoint/2010/main" val="2570282650"/>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58A6A0-9182-42DB-A66B-A23B6070F4AF}"/>
              </a:ext>
            </a:extLst>
          </p:cNvPr>
          <p:cNvSpPr>
            <a:spLocks noGrp="1"/>
          </p:cNvSpPr>
          <p:nvPr>
            <p:ph type="title"/>
          </p:nvPr>
        </p:nvSpPr>
        <p:spPr>
          <a:xfrm>
            <a:off x="630238" y="457200"/>
            <a:ext cx="2949575"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07510A9F-E4DC-42CD-A249-6139D3379EA5}"/>
              </a:ext>
            </a:extLst>
          </p:cNvPr>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BDB5F9ED-2ACE-4D10-A33E-3009D587BF52}"/>
              </a:ext>
            </a:extLst>
          </p:cNvPr>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1A839105-FC13-492B-955C-2AB8E7F9AD87}"/>
              </a:ext>
            </a:extLst>
          </p:cNvPr>
          <p:cNvSpPr>
            <a:spLocks noGrp="1"/>
          </p:cNvSpPr>
          <p:nvPr>
            <p:ph type="dt" sz="half" idx="10"/>
          </p:nvPr>
        </p:nvSpPr>
        <p:spPr/>
        <p:txBody>
          <a:bodyPr/>
          <a:lstStyle>
            <a:lvl1pPr>
              <a:defRPr/>
            </a:lvl1pPr>
          </a:lstStyle>
          <a:p>
            <a:endParaRPr lang="en-US" altLang="en-US"/>
          </a:p>
        </p:txBody>
      </p:sp>
      <p:sp>
        <p:nvSpPr>
          <p:cNvPr id="6" name="Footer Placeholder 5">
            <a:extLst>
              <a:ext uri="{FF2B5EF4-FFF2-40B4-BE49-F238E27FC236}">
                <a16:creationId xmlns:a16="http://schemas.microsoft.com/office/drawing/2014/main" id="{2A774EB6-3870-49C7-86B2-8C493DD6D20E}"/>
              </a:ext>
            </a:extLst>
          </p:cNvPr>
          <p:cNvSpPr>
            <a:spLocks noGrp="1"/>
          </p:cNvSpPr>
          <p:nvPr>
            <p:ph type="ftr" sz="quarter" idx="11"/>
          </p:nvPr>
        </p:nvSpPr>
        <p:spPr/>
        <p:txBody>
          <a:bodyPr/>
          <a:lstStyle>
            <a:lvl1pPr>
              <a:defRPr/>
            </a:lvl1pPr>
          </a:lstStyle>
          <a:p>
            <a:endParaRPr lang="en-US" altLang="en-US"/>
          </a:p>
        </p:txBody>
      </p:sp>
      <p:sp>
        <p:nvSpPr>
          <p:cNvPr id="7" name="Slide Number Placeholder 6">
            <a:extLst>
              <a:ext uri="{FF2B5EF4-FFF2-40B4-BE49-F238E27FC236}">
                <a16:creationId xmlns:a16="http://schemas.microsoft.com/office/drawing/2014/main" id="{735F3565-280D-4E52-BD55-26A4CBC5D789}"/>
              </a:ext>
            </a:extLst>
          </p:cNvPr>
          <p:cNvSpPr>
            <a:spLocks noGrp="1"/>
          </p:cNvSpPr>
          <p:nvPr>
            <p:ph type="sldNum" sz="quarter" idx="12"/>
          </p:nvPr>
        </p:nvSpPr>
        <p:spPr/>
        <p:txBody>
          <a:bodyPr/>
          <a:lstStyle>
            <a:lvl1pPr>
              <a:defRPr/>
            </a:lvl1pPr>
          </a:lstStyle>
          <a:p>
            <a:fld id="{6AB8EBC3-A09F-4A52-A475-04E4C5AF39D2}" type="slidenum">
              <a:rPr lang="en-US" altLang="en-US"/>
              <a:pPr/>
              <a:t>‹#›</a:t>
            </a:fld>
            <a:endParaRPr lang="en-US" altLang="en-US"/>
          </a:p>
        </p:txBody>
      </p:sp>
    </p:spTree>
    <p:extLst>
      <p:ext uri="{BB962C8B-B14F-4D97-AF65-F5344CB8AC3E}">
        <p14:creationId xmlns:p14="http://schemas.microsoft.com/office/powerpoint/2010/main" val="3573410568"/>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2726DF-D638-4CC1-BE91-C31B9B8D72B6}"/>
              </a:ext>
            </a:extLst>
          </p:cNvPr>
          <p:cNvSpPr>
            <a:spLocks noGrp="1"/>
          </p:cNvSpPr>
          <p:nvPr>
            <p:ph type="title"/>
          </p:nvPr>
        </p:nvSpPr>
        <p:spPr>
          <a:xfrm>
            <a:off x="630238" y="457200"/>
            <a:ext cx="2949575"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1074E1D9-6F52-439F-944A-24C3D4AADBF8}"/>
              </a:ext>
            </a:extLst>
          </p:cNvPr>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E4E2367F-2F8D-495D-AF4F-1CE25EE58EF5}"/>
              </a:ext>
            </a:extLst>
          </p:cNvPr>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190EB976-F877-42FE-A2C9-3806A6577C3E}"/>
              </a:ext>
            </a:extLst>
          </p:cNvPr>
          <p:cNvSpPr>
            <a:spLocks noGrp="1"/>
          </p:cNvSpPr>
          <p:nvPr>
            <p:ph type="dt" sz="half" idx="10"/>
          </p:nvPr>
        </p:nvSpPr>
        <p:spPr/>
        <p:txBody>
          <a:bodyPr/>
          <a:lstStyle>
            <a:lvl1pPr>
              <a:defRPr/>
            </a:lvl1pPr>
          </a:lstStyle>
          <a:p>
            <a:endParaRPr lang="en-US" altLang="en-US"/>
          </a:p>
        </p:txBody>
      </p:sp>
      <p:sp>
        <p:nvSpPr>
          <p:cNvPr id="6" name="Footer Placeholder 5">
            <a:extLst>
              <a:ext uri="{FF2B5EF4-FFF2-40B4-BE49-F238E27FC236}">
                <a16:creationId xmlns:a16="http://schemas.microsoft.com/office/drawing/2014/main" id="{96E6B385-6716-464C-A6F5-4E3A83974EA4}"/>
              </a:ext>
            </a:extLst>
          </p:cNvPr>
          <p:cNvSpPr>
            <a:spLocks noGrp="1"/>
          </p:cNvSpPr>
          <p:nvPr>
            <p:ph type="ftr" sz="quarter" idx="11"/>
          </p:nvPr>
        </p:nvSpPr>
        <p:spPr/>
        <p:txBody>
          <a:bodyPr/>
          <a:lstStyle>
            <a:lvl1pPr>
              <a:defRPr/>
            </a:lvl1pPr>
          </a:lstStyle>
          <a:p>
            <a:endParaRPr lang="en-US" altLang="en-US"/>
          </a:p>
        </p:txBody>
      </p:sp>
      <p:sp>
        <p:nvSpPr>
          <p:cNvPr id="7" name="Slide Number Placeholder 6">
            <a:extLst>
              <a:ext uri="{FF2B5EF4-FFF2-40B4-BE49-F238E27FC236}">
                <a16:creationId xmlns:a16="http://schemas.microsoft.com/office/drawing/2014/main" id="{9225CEBE-F4B1-41B2-8B19-88997D28A772}"/>
              </a:ext>
            </a:extLst>
          </p:cNvPr>
          <p:cNvSpPr>
            <a:spLocks noGrp="1"/>
          </p:cNvSpPr>
          <p:nvPr>
            <p:ph type="sldNum" sz="quarter" idx="12"/>
          </p:nvPr>
        </p:nvSpPr>
        <p:spPr/>
        <p:txBody>
          <a:bodyPr/>
          <a:lstStyle>
            <a:lvl1pPr>
              <a:defRPr/>
            </a:lvl1pPr>
          </a:lstStyle>
          <a:p>
            <a:fld id="{8EF508C5-9334-472C-ACEA-658D67C9CEFA}" type="slidenum">
              <a:rPr lang="en-US" altLang="en-US"/>
              <a:pPr/>
              <a:t>‹#›</a:t>
            </a:fld>
            <a:endParaRPr lang="en-US" altLang="en-US"/>
          </a:p>
        </p:txBody>
      </p:sp>
    </p:spTree>
    <p:extLst>
      <p:ext uri="{BB962C8B-B14F-4D97-AF65-F5344CB8AC3E}">
        <p14:creationId xmlns:p14="http://schemas.microsoft.com/office/powerpoint/2010/main" val="3806504563"/>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2DD91E-FF59-4ECC-92AB-00741D9C1ADE}"/>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797EE1CE-8EC7-488B-A38F-B17E2B10B471}"/>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3B17716-254D-40F8-A5CB-40BD70EB7457}"/>
              </a:ext>
            </a:extLst>
          </p:cNvPr>
          <p:cNvSpPr>
            <a:spLocks noGrp="1"/>
          </p:cNvSpPr>
          <p:nvPr>
            <p:ph type="dt" sz="half" idx="10"/>
          </p:nvPr>
        </p:nvSpPr>
        <p:spPr/>
        <p:txBody>
          <a:bodyPr/>
          <a:lstStyle>
            <a:lvl1pPr>
              <a:defRPr/>
            </a:lvl1pPr>
          </a:lstStyle>
          <a:p>
            <a:endParaRPr lang="en-US" altLang="en-US"/>
          </a:p>
        </p:txBody>
      </p:sp>
      <p:sp>
        <p:nvSpPr>
          <p:cNvPr id="5" name="Footer Placeholder 4">
            <a:extLst>
              <a:ext uri="{FF2B5EF4-FFF2-40B4-BE49-F238E27FC236}">
                <a16:creationId xmlns:a16="http://schemas.microsoft.com/office/drawing/2014/main" id="{626EA2DB-0333-4688-9199-49525AC548A9}"/>
              </a:ext>
            </a:extLst>
          </p:cNvPr>
          <p:cNvSpPr>
            <a:spLocks noGrp="1"/>
          </p:cNvSpPr>
          <p:nvPr>
            <p:ph type="ftr" sz="quarter" idx="11"/>
          </p:nvPr>
        </p:nvSpPr>
        <p:spPr/>
        <p:txBody>
          <a:bodyPr/>
          <a:lstStyle>
            <a:lvl1pPr>
              <a:defRPr/>
            </a:lvl1pPr>
          </a:lstStyle>
          <a:p>
            <a:endParaRPr lang="en-US" altLang="en-US"/>
          </a:p>
        </p:txBody>
      </p:sp>
      <p:sp>
        <p:nvSpPr>
          <p:cNvPr id="6" name="Slide Number Placeholder 5">
            <a:extLst>
              <a:ext uri="{FF2B5EF4-FFF2-40B4-BE49-F238E27FC236}">
                <a16:creationId xmlns:a16="http://schemas.microsoft.com/office/drawing/2014/main" id="{8B06AB49-3742-4206-8094-D665E19E6FC4}"/>
              </a:ext>
            </a:extLst>
          </p:cNvPr>
          <p:cNvSpPr>
            <a:spLocks noGrp="1"/>
          </p:cNvSpPr>
          <p:nvPr>
            <p:ph type="sldNum" sz="quarter" idx="12"/>
          </p:nvPr>
        </p:nvSpPr>
        <p:spPr/>
        <p:txBody>
          <a:bodyPr/>
          <a:lstStyle>
            <a:lvl1pPr>
              <a:defRPr/>
            </a:lvl1pPr>
          </a:lstStyle>
          <a:p>
            <a:fld id="{C0A9528A-C66D-492F-BEA6-1469EE16CB62}" type="slidenum">
              <a:rPr lang="en-US" altLang="en-US"/>
              <a:pPr/>
              <a:t>‹#›</a:t>
            </a:fld>
            <a:endParaRPr lang="en-US" altLang="en-US"/>
          </a:p>
        </p:txBody>
      </p:sp>
    </p:spTree>
    <p:extLst>
      <p:ext uri="{BB962C8B-B14F-4D97-AF65-F5344CB8AC3E}">
        <p14:creationId xmlns:p14="http://schemas.microsoft.com/office/powerpoint/2010/main" val="1164605183"/>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0AF0CC98-031E-46AB-A46E-2452F146FB36}"/>
              </a:ext>
            </a:extLst>
          </p:cNvPr>
          <p:cNvSpPr>
            <a:spLocks noGrp="1"/>
          </p:cNvSpPr>
          <p:nvPr>
            <p:ph type="title" orient="vert"/>
          </p:nvPr>
        </p:nvSpPr>
        <p:spPr>
          <a:xfrm>
            <a:off x="6707188" y="228600"/>
            <a:ext cx="2135187" cy="5870575"/>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4123DA7F-406E-4E18-B09A-2A44C3EBAE78}"/>
              </a:ext>
            </a:extLst>
          </p:cNvPr>
          <p:cNvSpPr>
            <a:spLocks noGrp="1"/>
          </p:cNvSpPr>
          <p:nvPr>
            <p:ph type="body" orient="vert" idx="1"/>
          </p:nvPr>
        </p:nvSpPr>
        <p:spPr>
          <a:xfrm>
            <a:off x="301625" y="228600"/>
            <a:ext cx="6253163" cy="587057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5EABFFE-051F-4FB2-B0AA-35D4C5F2429F}"/>
              </a:ext>
            </a:extLst>
          </p:cNvPr>
          <p:cNvSpPr>
            <a:spLocks noGrp="1"/>
          </p:cNvSpPr>
          <p:nvPr>
            <p:ph type="dt" sz="half" idx="10"/>
          </p:nvPr>
        </p:nvSpPr>
        <p:spPr/>
        <p:txBody>
          <a:bodyPr/>
          <a:lstStyle>
            <a:lvl1pPr>
              <a:defRPr/>
            </a:lvl1pPr>
          </a:lstStyle>
          <a:p>
            <a:endParaRPr lang="en-US" altLang="en-US"/>
          </a:p>
        </p:txBody>
      </p:sp>
      <p:sp>
        <p:nvSpPr>
          <p:cNvPr id="5" name="Footer Placeholder 4">
            <a:extLst>
              <a:ext uri="{FF2B5EF4-FFF2-40B4-BE49-F238E27FC236}">
                <a16:creationId xmlns:a16="http://schemas.microsoft.com/office/drawing/2014/main" id="{E8AB0225-A90D-46A1-8E2B-825B8D7A5E6A}"/>
              </a:ext>
            </a:extLst>
          </p:cNvPr>
          <p:cNvSpPr>
            <a:spLocks noGrp="1"/>
          </p:cNvSpPr>
          <p:nvPr>
            <p:ph type="ftr" sz="quarter" idx="11"/>
          </p:nvPr>
        </p:nvSpPr>
        <p:spPr/>
        <p:txBody>
          <a:bodyPr/>
          <a:lstStyle>
            <a:lvl1pPr>
              <a:defRPr/>
            </a:lvl1pPr>
          </a:lstStyle>
          <a:p>
            <a:endParaRPr lang="en-US" altLang="en-US"/>
          </a:p>
        </p:txBody>
      </p:sp>
      <p:sp>
        <p:nvSpPr>
          <p:cNvPr id="6" name="Slide Number Placeholder 5">
            <a:extLst>
              <a:ext uri="{FF2B5EF4-FFF2-40B4-BE49-F238E27FC236}">
                <a16:creationId xmlns:a16="http://schemas.microsoft.com/office/drawing/2014/main" id="{B0B75BAF-4BE7-49EC-B681-A651B9078420}"/>
              </a:ext>
            </a:extLst>
          </p:cNvPr>
          <p:cNvSpPr>
            <a:spLocks noGrp="1"/>
          </p:cNvSpPr>
          <p:nvPr>
            <p:ph type="sldNum" sz="quarter" idx="12"/>
          </p:nvPr>
        </p:nvSpPr>
        <p:spPr/>
        <p:txBody>
          <a:bodyPr/>
          <a:lstStyle>
            <a:lvl1pPr>
              <a:defRPr/>
            </a:lvl1pPr>
          </a:lstStyle>
          <a:p>
            <a:fld id="{3440431A-9112-4F37-B243-A59377DE7B82}" type="slidenum">
              <a:rPr lang="en-US" altLang="en-US"/>
              <a:pPr/>
              <a:t>‹#›</a:t>
            </a:fld>
            <a:endParaRPr lang="en-US" altLang="en-US"/>
          </a:p>
        </p:txBody>
      </p:sp>
    </p:spTree>
    <p:extLst>
      <p:ext uri="{BB962C8B-B14F-4D97-AF65-F5344CB8AC3E}">
        <p14:creationId xmlns:p14="http://schemas.microsoft.com/office/powerpoint/2010/main" val="256029495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F7C3684F-6E02-41A5-B07B-A82B4A395C65}" type="datetimeFigureOut">
              <a:rPr lang="en-US" smtClean="0">
                <a:solidFill>
                  <a:prstClr val="black">
                    <a:tint val="75000"/>
                  </a:prstClr>
                </a:solidFill>
              </a:rPr>
              <a:pPr/>
              <a:t>2/26/2022</a:t>
            </a:fld>
            <a:endParaRPr lang="en-US" dirty="0">
              <a:solidFill>
                <a:prstClr val="black">
                  <a:tint val="75000"/>
                </a:prstClr>
              </a:solidFill>
            </a:endParaRPr>
          </a:p>
        </p:txBody>
      </p:sp>
      <p:sp>
        <p:nvSpPr>
          <p:cNvPr id="8" name="Footer Placeholder 7"/>
          <p:cNvSpPr>
            <a:spLocks noGrp="1"/>
          </p:cNvSpPr>
          <p:nvPr>
            <p:ph type="ftr" sz="quarter" idx="11"/>
          </p:nvPr>
        </p:nvSpPr>
        <p:spPr/>
        <p:txBody>
          <a:bodyPr/>
          <a:lstStyle/>
          <a:p>
            <a:endParaRPr lang="en-US" dirty="0">
              <a:solidFill>
                <a:prstClr val="black">
                  <a:tint val="75000"/>
                </a:prstClr>
              </a:solidFill>
            </a:endParaRPr>
          </a:p>
        </p:txBody>
      </p:sp>
      <p:sp>
        <p:nvSpPr>
          <p:cNvPr id="9" name="Slide Number Placeholder 8"/>
          <p:cNvSpPr>
            <a:spLocks noGrp="1"/>
          </p:cNvSpPr>
          <p:nvPr>
            <p:ph type="sldNum" sz="quarter" idx="12"/>
          </p:nvPr>
        </p:nvSpPr>
        <p:spPr/>
        <p:txBody>
          <a:bodyPr/>
          <a:lstStyle/>
          <a:p>
            <a:fld id="{35491E89-5284-4F18-A16A-D3C9C617FE73}"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28838374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F7C3684F-6E02-41A5-B07B-A82B4A395C65}" type="datetimeFigureOut">
              <a:rPr lang="en-US" smtClean="0">
                <a:solidFill>
                  <a:prstClr val="black">
                    <a:tint val="75000"/>
                  </a:prstClr>
                </a:solidFill>
              </a:rPr>
              <a:pPr/>
              <a:t>2/26/2022</a:t>
            </a:fld>
            <a:endParaRPr lang="en-US" dirty="0">
              <a:solidFill>
                <a:prstClr val="black">
                  <a:tint val="75000"/>
                </a:prstClr>
              </a:solidFill>
            </a:endParaRPr>
          </a:p>
        </p:txBody>
      </p:sp>
      <p:sp>
        <p:nvSpPr>
          <p:cNvPr id="4" name="Footer Placeholder 3"/>
          <p:cNvSpPr>
            <a:spLocks noGrp="1"/>
          </p:cNvSpPr>
          <p:nvPr>
            <p:ph type="ftr" sz="quarter" idx="11"/>
          </p:nvPr>
        </p:nvSpPr>
        <p:spPr/>
        <p:txBody>
          <a:bodyPr/>
          <a:lstStyle/>
          <a:p>
            <a:endParaRPr lang="en-US" dirty="0">
              <a:solidFill>
                <a:prstClr val="black">
                  <a:tint val="75000"/>
                </a:prstClr>
              </a:solidFill>
            </a:endParaRPr>
          </a:p>
        </p:txBody>
      </p:sp>
      <p:sp>
        <p:nvSpPr>
          <p:cNvPr id="5" name="Slide Number Placeholder 4"/>
          <p:cNvSpPr>
            <a:spLocks noGrp="1"/>
          </p:cNvSpPr>
          <p:nvPr>
            <p:ph type="sldNum" sz="quarter" idx="12"/>
          </p:nvPr>
        </p:nvSpPr>
        <p:spPr/>
        <p:txBody>
          <a:bodyPr/>
          <a:lstStyle/>
          <a:p>
            <a:fld id="{35491E89-5284-4F18-A16A-D3C9C617FE73}"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91168618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7C3684F-6E02-41A5-B07B-A82B4A395C65}" type="datetimeFigureOut">
              <a:rPr lang="en-US" smtClean="0">
                <a:solidFill>
                  <a:prstClr val="black">
                    <a:tint val="75000"/>
                  </a:prstClr>
                </a:solidFill>
              </a:rPr>
              <a:pPr/>
              <a:t>2/26/2022</a:t>
            </a:fld>
            <a:endParaRPr lang="en-US" dirty="0">
              <a:solidFill>
                <a:prstClr val="black">
                  <a:tint val="75000"/>
                </a:prstClr>
              </a:solidFill>
            </a:endParaRPr>
          </a:p>
        </p:txBody>
      </p:sp>
      <p:sp>
        <p:nvSpPr>
          <p:cNvPr id="3" name="Footer Placeholder 2"/>
          <p:cNvSpPr>
            <a:spLocks noGrp="1"/>
          </p:cNvSpPr>
          <p:nvPr>
            <p:ph type="ftr" sz="quarter" idx="11"/>
          </p:nvPr>
        </p:nvSpPr>
        <p:spPr/>
        <p:txBody>
          <a:bodyPr/>
          <a:lstStyle/>
          <a:p>
            <a:endParaRPr lang="en-US" dirty="0">
              <a:solidFill>
                <a:prstClr val="black">
                  <a:tint val="75000"/>
                </a:prstClr>
              </a:solidFill>
            </a:endParaRPr>
          </a:p>
        </p:txBody>
      </p:sp>
      <p:sp>
        <p:nvSpPr>
          <p:cNvPr id="4" name="Slide Number Placeholder 3"/>
          <p:cNvSpPr>
            <a:spLocks noGrp="1"/>
          </p:cNvSpPr>
          <p:nvPr>
            <p:ph type="sldNum" sz="quarter" idx="12"/>
          </p:nvPr>
        </p:nvSpPr>
        <p:spPr/>
        <p:txBody>
          <a:bodyPr/>
          <a:lstStyle/>
          <a:p>
            <a:fld id="{35491E89-5284-4F18-A16A-D3C9C617FE73}"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67401929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F7C3684F-6E02-41A5-B07B-A82B4A395C65}" type="datetimeFigureOut">
              <a:rPr lang="en-US" smtClean="0">
                <a:solidFill>
                  <a:prstClr val="black">
                    <a:tint val="75000"/>
                  </a:prstClr>
                </a:solidFill>
              </a:rPr>
              <a:pPr/>
              <a:t>2/26/2022</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35491E89-5284-4F18-A16A-D3C9C617FE73}"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6700922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F7C3684F-6E02-41A5-B07B-A82B4A395C65}" type="datetimeFigureOut">
              <a:rPr lang="en-US" smtClean="0">
                <a:solidFill>
                  <a:prstClr val="black">
                    <a:tint val="75000"/>
                  </a:prstClr>
                </a:solidFill>
              </a:rPr>
              <a:pPr/>
              <a:t>2/26/2022</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35491E89-5284-4F18-A16A-D3C9C617FE73}"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06224308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image" Target="../media/image1.jpeg"/><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7C3684F-6E02-41A5-B07B-A82B4A395C65}" type="datetimeFigureOut">
              <a:rPr lang="en-US" smtClean="0">
                <a:solidFill>
                  <a:prstClr val="black">
                    <a:tint val="75000"/>
                  </a:prstClr>
                </a:solidFill>
              </a:rPr>
              <a:pPr/>
              <a:t>2/26/2022</a:t>
            </a:fld>
            <a:endParaRPr lang="en-US" dirty="0">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5491E89-5284-4F18-A16A-D3C9C617FE73}"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406765607"/>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7C3684F-6E02-41A5-B07B-A82B4A395C65}" type="datetimeFigureOut">
              <a:rPr lang="en-US" smtClean="0"/>
              <a:t>2/26/2022</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5491E89-5284-4F18-A16A-D3C9C617FE73}" type="slidenum">
              <a:rPr lang="en-US" smtClean="0"/>
              <a:t>‹#›</a:t>
            </a:fld>
            <a:endParaRPr lang="en-US" dirty="0"/>
          </a:p>
        </p:txBody>
      </p:sp>
    </p:spTree>
    <p:extLst>
      <p:ext uri="{BB962C8B-B14F-4D97-AF65-F5344CB8AC3E}">
        <p14:creationId xmlns:p14="http://schemas.microsoft.com/office/powerpoint/2010/main" val="3074003193"/>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31751" name="Rectangle 7">
            <a:extLst>
              <a:ext uri="{FF2B5EF4-FFF2-40B4-BE49-F238E27FC236}">
                <a16:creationId xmlns:a16="http://schemas.microsoft.com/office/drawing/2014/main" id="{663CF382-9891-4166-86B1-CDA4A4708245}"/>
              </a:ext>
            </a:extLst>
          </p:cNvPr>
          <p:cNvSpPr>
            <a:spLocks noChangeArrowheads="1"/>
          </p:cNvSpPr>
          <p:nvPr/>
        </p:nvSpPr>
        <p:spPr bwMode="auto">
          <a:xfrm>
            <a:off x="0" y="0"/>
            <a:ext cx="9144000" cy="6858000"/>
          </a:xfrm>
          <a:prstGeom prst="rect">
            <a:avLst/>
          </a:prstGeom>
          <a:solidFill>
            <a:srgbClr val="969696">
              <a:alpha val="75000"/>
            </a:srgbClr>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1746" name="Rectangle 2">
            <a:extLst>
              <a:ext uri="{FF2B5EF4-FFF2-40B4-BE49-F238E27FC236}">
                <a16:creationId xmlns:a16="http://schemas.microsoft.com/office/drawing/2014/main" id="{5FE9E9F8-9DD6-489C-B0C6-E54E0B7A2B16}"/>
              </a:ext>
            </a:extLst>
          </p:cNvPr>
          <p:cNvSpPr>
            <a:spLocks noGrp="1" noChangeArrowheads="1"/>
          </p:cNvSpPr>
          <p:nvPr>
            <p:ph type="title"/>
          </p:nvPr>
        </p:nvSpPr>
        <p:spPr bwMode="auto">
          <a:xfrm>
            <a:off x="457200" y="274638"/>
            <a:ext cx="8229600" cy="1143000"/>
          </a:xfrm>
          <a:prstGeom prst="rect">
            <a:avLst/>
          </a:prstGeom>
          <a:noFill/>
          <a:ln>
            <a:noFill/>
          </a:ln>
          <a:effectLst>
            <a:outerShdw dist="17961" dir="2700000" algn="ctr" rotWithShape="0">
              <a:schemeClr val="bg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31747" name="Rectangle 3">
            <a:extLst>
              <a:ext uri="{FF2B5EF4-FFF2-40B4-BE49-F238E27FC236}">
                <a16:creationId xmlns:a16="http://schemas.microsoft.com/office/drawing/2014/main" id="{68947886-BA50-4B86-8DCC-23C274B48F49}"/>
              </a:ext>
            </a:extLst>
          </p:cNvPr>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17961" dir="2700000" algn="ctr" rotWithShape="0">
                    <a:schemeClr val="bg1"/>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31748" name="Rectangle 4">
            <a:extLst>
              <a:ext uri="{FF2B5EF4-FFF2-40B4-BE49-F238E27FC236}">
                <a16:creationId xmlns:a16="http://schemas.microsoft.com/office/drawing/2014/main" id="{5AC181E4-E854-477C-A78D-BB6C5F8B3D62}"/>
              </a:ext>
            </a:extLst>
          </p:cNvPr>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lvl1pPr>
          </a:lstStyle>
          <a:p>
            <a:endParaRPr lang="en-US" altLang="en-US"/>
          </a:p>
        </p:txBody>
      </p:sp>
      <p:sp>
        <p:nvSpPr>
          <p:cNvPr id="31749" name="Rectangle 5">
            <a:extLst>
              <a:ext uri="{FF2B5EF4-FFF2-40B4-BE49-F238E27FC236}">
                <a16:creationId xmlns:a16="http://schemas.microsoft.com/office/drawing/2014/main" id="{C8197755-4164-47BB-B407-C97F0C6DE86D}"/>
              </a:ext>
            </a:extLst>
          </p:cNvPr>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lvl1pPr>
          </a:lstStyle>
          <a:p>
            <a:endParaRPr lang="en-US" altLang="en-US"/>
          </a:p>
        </p:txBody>
      </p:sp>
      <p:sp>
        <p:nvSpPr>
          <p:cNvPr id="31750" name="Rectangle 6">
            <a:extLst>
              <a:ext uri="{FF2B5EF4-FFF2-40B4-BE49-F238E27FC236}">
                <a16:creationId xmlns:a16="http://schemas.microsoft.com/office/drawing/2014/main" id="{E1DDDA8C-8CAA-42EB-904D-6CA470874FE2}"/>
              </a:ext>
            </a:extLst>
          </p:cNvPr>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lvl1pPr>
          </a:lstStyle>
          <a:p>
            <a:fld id="{A9C64AEC-5092-47BD-8B8D-E7906B22B2C3}" type="slidenum">
              <a:rPr lang="en-US" altLang="en-US"/>
              <a:pPr/>
              <a:t>‹#›</a:t>
            </a:fld>
            <a:endParaRPr lang="en-US" altLang="en-US"/>
          </a:p>
        </p:txBody>
      </p:sp>
    </p:spTree>
    <p:extLst>
      <p:ext uri="{BB962C8B-B14F-4D97-AF65-F5344CB8AC3E}">
        <p14:creationId xmlns:p14="http://schemas.microsoft.com/office/powerpoint/2010/main" val="1088432789"/>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xStyles>
    <p:titleStyle>
      <a:lvl1pPr algn="ctr" rtl="0" fontAlgn="base">
        <a:spcBef>
          <a:spcPct val="0"/>
        </a:spcBef>
        <a:spcAft>
          <a:spcPct val="0"/>
        </a:spcAft>
        <a:defRPr sz="4400" kern="12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panose="020B0604020202020204" pitchFamily="34" charset="0"/>
        </a:defRPr>
      </a:lvl2pPr>
      <a:lvl3pPr algn="ctr" rtl="0" fontAlgn="base">
        <a:spcBef>
          <a:spcPct val="0"/>
        </a:spcBef>
        <a:spcAft>
          <a:spcPct val="0"/>
        </a:spcAft>
        <a:defRPr sz="4400">
          <a:solidFill>
            <a:schemeClr val="tx2"/>
          </a:solidFill>
          <a:latin typeface="Arial" panose="020B0604020202020204" pitchFamily="34" charset="0"/>
        </a:defRPr>
      </a:lvl3pPr>
      <a:lvl4pPr algn="ctr" rtl="0" fontAlgn="base">
        <a:spcBef>
          <a:spcPct val="0"/>
        </a:spcBef>
        <a:spcAft>
          <a:spcPct val="0"/>
        </a:spcAft>
        <a:defRPr sz="4400">
          <a:solidFill>
            <a:schemeClr val="tx2"/>
          </a:solidFill>
          <a:latin typeface="Arial" panose="020B0604020202020204" pitchFamily="34" charset="0"/>
        </a:defRPr>
      </a:lvl4pPr>
      <a:lvl5pPr algn="ctr" rtl="0" fontAlgn="base">
        <a:spcBef>
          <a:spcPct val="0"/>
        </a:spcBef>
        <a:spcAft>
          <a:spcPct val="0"/>
        </a:spcAft>
        <a:defRPr sz="4400">
          <a:solidFill>
            <a:schemeClr val="tx2"/>
          </a:solidFill>
          <a:latin typeface="Arial" panose="020B0604020202020204" pitchFamily="34" charset="0"/>
        </a:defRPr>
      </a:lvl5pPr>
      <a:lvl6pPr marL="457200" algn="ctr" rtl="0" fontAlgn="base">
        <a:spcBef>
          <a:spcPct val="0"/>
        </a:spcBef>
        <a:spcAft>
          <a:spcPct val="0"/>
        </a:spcAft>
        <a:defRPr sz="4400">
          <a:solidFill>
            <a:schemeClr val="tx2"/>
          </a:solidFill>
          <a:latin typeface="Arial" panose="020B0604020202020204" pitchFamily="34" charset="0"/>
        </a:defRPr>
      </a:lvl6pPr>
      <a:lvl7pPr marL="914400" algn="ctr" rtl="0" fontAlgn="base">
        <a:spcBef>
          <a:spcPct val="0"/>
        </a:spcBef>
        <a:spcAft>
          <a:spcPct val="0"/>
        </a:spcAft>
        <a:defRPr sz="4400">
          <a:solidFill>
            <a:schemeClr val="tx2"/>
          </a:solidFill>
          <a:latin typeface="Arial" panose="020B0604020202020204" pitchFamily="34" charset="0"/>
        </a:defRPr>
      </a:lvl7pPr>
      <a:lvl8pPr marL="1371600" algn="ctr" rtl="0" fontAlgn="base">
        <a:spcBef>
          <a:spcPct val="0"/>
        </a:spcBef>
        <a:spcAft>
          <a:spcPct val="0"/>
        </a:spcAft>
        <a:defRPr sz="4400">
          <a:solidFill>
            <a:schemeClr val="tx2"/>
          </a:solidFill>
          <a:latin typeface="Arial" panose="020B0604020202020204" pitchFamily="34" charset="0"/>
        </a:defRPr>
      </a:lvl8pPr>
      <a:lvl9pPr marL="1828800" algn="ctr" rtl="0" fontAlgn="base">
        <a:spcBef>
          <a:spcPct val="0"/>
        </a:spcBef>
        <a:spcAft>
          <a:spcPct val="0"/>
        </a:spcAft>
        <a:defRPr sz="4400">
          <a:solidFill>
            <a:schemeClr val="tx2"/>
          </a:solidFill>
          <a:latin typeface="Arial" panose="020B0604020202020204" pitchFamily="34" charset="0"/>
        </a:defRPr>
      </a:lvl9pPr>
    </p:titleStyle>
    <p:bodyStyle>
      <a:lvl1pPr algn="l" rtl="0" fontAlgn="base">
        <a:spcBef>
          <a:spcPct val="20000"/>
        </a:spcBef>
        <a:spcAft>
          <a:spcPct val="0"/>
        </a:spcAft>
        <a:defRPr sz="3200" b="1" kern="1200">
          <a:solidFill>
            <a:srgbClr val="0000FF"/>
          </a:solidFill>
          <a:latin typeface="+mn-lt"/>
          <a:ea typeface="+mn-ea"/>
          <a:cs typeface="+mn-cs"/>
        </a:defRPr>
      </a:lvl1pPr>
      <a:lvl2pPr marL="742950" indent="-285750" algn="l" rtl="0" fontAlgn="base">
        <a:spcBef>
          <a:spcPct val="20000"/>
        </a:spcBef>
        <a:spcAft>
          <a:spcPct val="0"/>
        </a:spcAft>
        <a:buChar char="–"/>
        <a:defRPr sz="2800" kern="1200">
          <a:solidFill>
            <a:schemeClr val="tx1"/>
          </a:solidFill>
          <a:latin typeface="+mj-lt"/>
          <a:ea typeface="+mn-ea"/>
          <a:cs typeface="+mn-cs"/>
        </a:defRPr>
      </a:lvl2pPr>
      <a:lvl3pPr marL="1143000" indent="-228600" algn="l" rtl="0" fontAlgn="base">
        <a:spcBef>
          <a:spcPct val="20000"/>
        </a:spcBef>
        <a:spcAft>
          <a:spcPct val="0"/>
        </a:spcAft>
        <a:buChar char="•"/>
        <a:defRPr sz="2400" kern="1200">
          <a:solidFill>
            <a:schemeClr val="tx1"/>
          </a:solidFill>
          <a:latin typeface="+mj-lt"/>
          <a:ea typeface="+mn-ea"/>
          <a:cs typeface="+mn-cs"/>
        </a:defRPr>
      </a:lvl3pPr>
      <a:lvl4pPr marL="1600200" indent="-228600" algn="l" rtl="0" fontAlgn="base">
        <a:spcBef>
          <a:spcPct val="20000"/>
        </a:spcBef>
        <a:spcAft>
          <a:spcPct val="0"/>
        </a:spcAft>
        <a:buChar char="–"/>
        <a:defRPr sz="2000" kern="1200">
          <a:solidFill>
            <a:schemeClr val="tx1"/>
          </a:solidFill>
          <a:latin typeface="+mj-lt"/>
          <a:ea typeface="+mn-ea"/>
          <a:cs typeface="+mn-cs"/>
        </a:defRPr>
      </a:lvl4pPr>
      <a:lvl5pPr marL="2057400" indent="-228600" algn="l" rtl="0" fontAlgn="base">
        <a:spcBef>
          <a:spcPct val="20000"/>
        </a:spcBef>
        <a:spcAft>
          <a:spcPct val="0"/>
        </a:spcAft>
        <a:buChar char="»"/>
        <a:defRPr sz="2000" kern="1200">
          <a:solidFill>
            <a:schemeClr val="tx1"/>
          </a:solidFill>
          <a:latin typeface="+mj-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gradFill rotWithShape="0">
          <a:gsLst>
            <a:gs pos="0">
              <a:schemeClr val="bg1"/>
            </a:gs>
            <a:gs pos="100000">
              <a:schemeClr val="bg1">
                <a:gamma/>
                <a:shade val="90980"/>
                <a:invGamma/>
              </a:schemeClr>
            </a:gs>
          </a:gsLst>
          <a:lin ang="5400000" scaled="1"/>
        </a:gradFill>
        <a:effectLst/>
      </p:bgPr>
    </p:bg>
    <p:spTree>
      <p:nvGrpSpPr>
        <p:cNvPr id="1" name=""/>
        <p:cNvGrpSpPr/>
        <p:nvPr/>
      </p:nvGrpSpPr>
      <p:grpSpPr>
        <a:xfrm>
          <a:off x="0" y="0"/>
          <a:ext cx="0" cy="0"/>
          <a:chOff x="0" y="0"/>
          <a:chExt cx="0" cy="0"/>
        </a:xfrm>
      </p:grpSpPr>
      <p:grpSp>
        <p:nvGrpSpPr>
          <p:cNvPr id="746498" name="Group 2">
            <a:extLst>
              <a:ext uri="{FF2B5EF4-FFF2-40B4-BE49-F238E27FC236}">
                <a16:creationId xmlns:a16="http://schemas.microsoft.com/office/drawing/2014/main" id="{3F8CC50B-B15F-431C-8356-7D15203E9720}"/>
              </a:ext>
            </a:extLst>
          </p:cNvPr>
          <p:cNvGrpSpPr>
            <a:grpSpLocks/>
          </p:cNvGrpSpPr>
          <p:nvPr/>
        </p:nvGrpSpPr>
        <p:grpSpPr bwMode="auto">
          <a:xfrm>
            <a:off x="0" y="1422400"/>
            <a:ext cx="9147175" cy="5435600"/>
            <a:chOff x="0" y="896"/>
            <a:chExt cx="5762" cy="3424"/>
          </a:xfrm>
        </p:grpSpPr>
        <p:grpSp>
          <p:nvGrpSpPr>
            <p:cNvPr id="746499" name="Group 3">
              <a:extLst>
                <a:ext uri="{FF2B5EF4-FFF2-40B4-BE49-F238E27FC236}">
                  <a16:creationId xmlns:a16="http://schemas.microsoft.com/office/drawing/2014/main" id="{7775C5BC-6C8E-4986-A557-2DE319BCF2BB}"/>
                </a:ext>
              </a:extLst>
            </p:cNvPr>
            <p:cNvGrpSpPr>
              <a:grpSpLocks/>
            </p:cNvGrpSpPr>
            <p:nvPr userDrawn="1"/>
          </p:nvGrpSpPr>
          <p:grpSpPr bwMode="auto">
            <a:xfrm>
              <a:off x="20" y="896"/>
              <a:ext cx="5742" cy="3424"/>
              <a:chOff x="20" y="896"/>
              <a:chExt cx="5742" cy="3424"/>
            </a:xfrm>
          </p:grpSpPr>
          <p:sp>
            <p:nvSpPr>
              <p:cNvPr id="746500" name="Freeform 4">
                <a:extLst>
                  <a:ext uri="{FF2B5EF4-FFF2-40B4-BE49-F238E27FC236}">
                    <a16:creationId xmlns:a16="http://schemas.microsoft.com/office/drawing/2014/main" id="{E32DF204-74B1-4758-8F0B-2A79F98D67B1}"/>
                  </a:ext>
                </a:extLst>
              </p:cNvPr>
              <p:cNvSpPr>
                <a:spLocks/>
              </p:cNvSpPr>
              <p:nvPr userDrawn="1"/>
            </p:nvSpPr>
            <p:spPr bwMode="hidden">
              <a:xfrm>
                <a:off x="1399" y="1116"/>
                <a:ext cx="2815" cy="2110"/>
              </a:xfrm>
              <a:custGeom>
                <a:avLst/>
                <a:gdLst>
                  <a:gd name="T0" fmla="*/ 950 w 2815"/>
                  <a:gd name="T1" fmla="*/ 85 h 2110"/>
                  <a:gd name="T2" fmla="*/ 628 w 2815"/>
                  <a:gd name="T3" fmla="*/ 438 h 2110"/>
                  <a:gd name="T4" fmla="*/ 66 w 2815"/>
                  <a:gd name="T5" fmla="*/ 471 h 2110"/>
                  <a:gd name="T6" fmla="*/ 0 w 2815"/>
                  <a:gd name="T7" fmla="*/ 627 h 2110"/>
                  <a:gd name="T8" fmla="*/ 372 w 2815"/>
                  <a:gd name="T9" fmla="*/ 1026 h 2110"/>
                  <a:gd name="T10" fmla="*/ 611 w 2815"/>
                  <a:gd name="T11" fmla="*/ 902 h 2110"/>
                  <a:gd name="T12" fmla="*/ 992 w 2815"/>
                  <a:gd name="T13" fmla="*/ 1085 h 2110"/>
                  <a:gd name="T14" fmla="*/ 1116 w 2815"/>
                  <a:gd name="T15" fmla="*/ 1339 h 2110"/>
                  <a:gd name="T16" fmla="*/ 1083 w 2815"/>
                  <a:gd name="T17" fmla="*/ 1450 h 2110"/>
                  <a:gd name="T18" fmla="*/ 1124 w 2815"/>
                  <a:gd name="T19" fmla="*/ 1659 h 2110"/>
                  <a:gd name="T20" fmla="*/ 1149 w 2815"/>
                  <a:gd name="T21" fmla="*/ 1999 h 2110"/>
                  <a:gd name="T22" fmla="*/ 1463 w 2815"/>
                  <a:gd name="T23" fmla="*/ 2110 h 2110"/>
                  <a:gd name="T24" fmla="*/ 1686 w 2815"/>
                  <a:gd name="T25" fmla="*/ 2025 h 2110"/>
                  <a:gd name="T26" fmla="*/ 1603 w 2815"/>
                  <a:gd name="T27" fmla="*/ 1777 h 2110"/>
                  <a:gd name="T28" fmla="*/ 1991 w 2815"/>
                  <a:gd name="T29" fmla="*/ 1555 h 2110"/>
                  <a:gd name="T30" fmla="*/ 2281 w 2815"/>
                  <a:gd name="T31" fmla="*/ 1542 h 2110"/>
                  <a:gd name="T32" fmla="*/ 2446 w 2815"/>
                  <a:gd name="T33" fmla="*/ 1359 h 2110"/>
                  <a:gd name="T34" fmla="*/ 2361 w 2815"/>
                  <a:gd name="T35" fmla="*/ 1001 h 2110"/>
                  <a:gd name="T36" fmla="*/ 2606 w 2815"/>
                  <a:gd name="T37" fmla="*/ 893 h 2110"/>
                  <a:gd name="T38" fmla="*/ 2815 w 2815"/>
                  <a:gd name="T39" fmla="*/ 454 h 2110"/>
                  <a:gd name="T40" fmla="*/ 2518 w 2815"/>
                  <a:gd name="T41" fmla="*/ 0 h 2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815" h="2110">
                    <a:moveTo>
                      <a:pt x="950" y="85"/>
                    </a:moveTo>
                    <a:lnTo>
                      <a:pt x="628" y="438"/>
                    </a:lnTo>
                    <a:lnTo>
                      <a:pt x="66" y="471"/>
                    </a:lnTo>
                    <a:lnTo>
                      <a:pt x="0" y="627"/>
                    </a:lnTo>
                    <a:lnTo>
                      <a:pt x="372" y="1026"/>
                    </a:lnTo>
                    <a:lnTo>
                      <a:pt x="611" y="902"/>
                    </a:lnTo>
                    <a:lnTo>
                      <a:pt x="992" y="1085"/>
                    </a:lnTo>
                    <a:lnTo>
                      <a:pt x="1116" y="1339"/>
                    </a:lnTo>
                    <a:lnTo>
                      <a:pt x="1083" y="1450"/>
                    </a:lnTo>
                    <a:lnTo>
                      <a:pt x="1124" y="1659"/>
                    </a:lnTo>
                    <a:lnTo>
                      <a:pt x="1149" y="1999"/>
                    </a:lnTo>
                    <a:lnTo>
                      <a:pt x="1463" y="2110"/>
                    </a:lnTo>
                    <a:lnTo>
                      <a:pt x="1686" y="2025"/>
                    </a:lnTo>
                    <a:lnTo>
                      <a:pt x="1603" y="1777"/>
                    </a:lnTo>
                    <a:lnTo>
                      <a:pt x="1991" y="1555"/>
                    </a:lnTo>
                    <a:lnTo>
                      <a:pt x="2281" y="1542"/>
                    </a:lnTo>
                    <a:lnTo>
                      <a:pt x="2446" y="1359"/>
                    </a:lnTo>
                    <a:lnTo>
                      <a:pt x="2361" y="1001"/>
                    </a:lnTo>
                    <a:lnTo>
                      <a:pt x="2606" y="893"/>
                    </a:lnTo>
                    <a:lnTo>
                      <a:pt x="2815" y="454"/>
                    </a:lnTo>
                    <a:lnTo>
                      <a:pt x="2518" y="0"/>
                    </a:lnTo>
                  </a:path>
                </a:pathLst>
              </a:custGeom>
              <a:noFill/>
              <a:ln w="15240" cap="flat" cmpd="sng">
                <a:solidFill>
                  <a:schemeClr val="bg2"/>
                </a:solidFill>
                <a:prstDash val="solid"/>
                <a:round/>
                <a:headEnd type="none" w="med" len="med"/>
                <a:tailEnd type="none" w="med" len="me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746501" name="Freeform 5">
                <a:extLst>
                  <a:ext uri="{FF2B5EF4-FFF2-40B4-BE49-F238E27FC236}">
                    <a16:creationId xmlns:a16="http://schemas.microsoft.com/office/drawing/2014/main" id="{8A716D81-02BB-44C0-987F-93C82A589BE3}"/>
                  </a:ext>
                </a:extLst>
              </p:cNvPr>
              <p:cNvSpPr>
                <a:spLocks/>
              </p:cNvSpPr>
              <p:nvPr userDrawn="1"/>
            </p:nvSpPr>
            <p:spPr bwMode="hidden">
              <a:xfrm>
                <a:off x="672" y="1116"/>
                <a:ext cx="3966" cy="2366"/>
              </a:xfrm>
              <a:custGeom>
                <a:avLst/>
                <a:gdLst>
                  <a:gd name="T0" fmla="*/ 1423 w 3966"/>
                  <a:gd name="T1" fmla="*/ 65 h 2366"/>
                  <a:gd name="T2" fmla="*/ 1148 w 3966"/>
                  <a:gd name="T3" fmla="*/ 262 h 2366"/>
                  <a:gd name="T4" fmla="*/ 934 w 3966"/>
                  <a:gd name="T5" fmla="*/ 216 h 2366"/>
                  <a:gd name="T6" fmla="*/ 529 w 3966"/>
                  <a:gd name="T7" fmla="*/ 314 h 2366"/>
                  <a:gd name="T8" fmla="*/ 174 w 3966"/>
                  <a:gd name="T9" fmla="*/ 327 h 2366"/>
                  <a:gd name="T10" fmla="*/ 0 w 3966"/>
                  <a:gd name="T11" fmla="*/ 628 h 2366"/>
                  <a:gd name="T12" fmla="*/ 91 w 3966"/>
                  <a:gd name="T13" fmla="*/ 726 h 2366"/>
                  <a:gd name="T14" fmla="*/ 231 w 3966"/>
                  <a:gd name="T15" fmla="*/ 654 h 2366"/>
                  <a:gd name="T16" fmla="*/ 430 w 3966"/>
                  <a:gd name="T17" fmla="*/ 687 h 2366"/>
                  <a:gd name="T18" fmla="*/ 504 w 3966"/>
                  <a:gd name="T19" fmla="*/ 850 h 2366"/>
                  <a:gd name="T20" fmla="*/ 347 w 3966"/>
                  <a:gd name="T21" fmla="*/ 1020 h 2366"/>
                  <a:gd name="T22" fmla="*/ 529 w 3966"/>
                  <a:gd name="T23" fmla="*/ 1144 h 2366"/>
                  <a:gd name="T24" fmla="*/ 727 w 3966"/>
                  <a:gd name="T25" fmla="*/ 1105 h 2366"/>
                  <a:gd name="T26" fmla="*/ 901 w 3966"/>
                  <a:gd name="T27" fmla="*/ 1216 h 2366"/>
                  <a:gd name="T28" fmla="*/ 1256 w 3966"/>
                  <a:gd name="T29" fmla="*/ 1229 h 2366"/>
                  <a:gd name="T30" fmla="*/ 1611 w 3966"/>
                  <a:gd name="T31" fmla="*/ 1425 h 2366"/>
                  <a:gd name="T32" fmla="*/ 1694 w 3966"/>
                  <a:gd name="T33" fmla="*/ 1673 h 2366"/>
                  <a:gd name="T34" fmla="*/ 1619 w 3966"/>
                  <a:gd name="T35" fmla="*/ 2118 h 2366"/>
                  <a:gd name="T36" fmla="*/ 1694 w 3966"/>
                  <a:gd name="T37" fmla="*/ 2268 h 2366"/>
                  <a:gd name="T38" fmla="*/ 2132 w 3966"/>
                  <a:gd name="T39" fmla="*/ 2242 h 2366"/>
                  <a:gd name="T40" fmla="*/ 2289 w 3966"/>
                  <a:gd name="T41" fmla="*/ 2366 h 2366"/>
                  <a:gd name="T42" fmla="*/ 2594 w 3966"/>
                  <a:gd name="T43" fmla="*/ 2046 h 2366"/>
                  <a:gd name="T44" fmla="*/ 2537 w 3966"/>
                  <a:gd name="T45" fmla="*/ 1817 h 2366"/>
                  <a:gd name="T46" fmla="*/ 2818 w 3966"/>
                  <a:gd name="T47" fmla="*/ 1673 h 2366"/>
                  <a:gd name="T48" fmla="*/ 3016 w 3966"/>
                  <a:gd name="T49" fmla="*/ 1719 h 2366"/>
                  <a:gd name="T50" fmla="*/ 3280 w 3966"/>
                  <a:gd name="T51" fmla="*/ 1615 h 2366"/>
                  <a:gd name="T52" fmla="*/ 3405 w 3966"/>
                  <a:gd name="T53" fmla="*/ 1174 h 2366"/>
                  <a:gd name="T54" fmla="*/ 3643 w 3966"/>
                  <a:gd name="T55" fmla="*/ 922 h 2366"/>
                  <a:gd name="T56" fmla="*/ 3966 w 3966"/>
                  <a:gd name="T57" fmla="*/ 896 h 2366"/>
                  <a:gd name="T58" fmla="*/ 3908 w 3966"/>
                  <a:gd name="T59" fmla="*/ 733 h 2366"/>
                  <a:gd name="T60" fmla="*/ 3669 w 3966"/>
                  <a:gd name="T61" fmla="*/ 563 h 2366"/>
                  <a:gd name="T62" fmla="*/ 3817 w 3966"/>
                  <a:gd name="T63" fmla="*/ 210 h 2366"/>
                  <a:gd name="T64" fmla="*/ 3590 w 3966"/>
                  <a:gd name="T65" fmla="*/ 0 h 23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966" h="2366">
                    <a:moveTo>
                      <a:pt x="1423" y="65"/>
                    </a:moveTo>
                    <a:lnTo>
                      <a:pt x="1148" y="262"/>
                    </a:lnTo>
                    <a:lnTo>
                      <a:pt x="934" y="216"/>
                    </a:lnTo>
                    <a:lnTo>
                      <a:pt x="529" y="314"/>
                    </a:lnTo>
                    <a:lnTo>
                      <a:pt x="174" y="327"/>
                    </a:lnTo>
                    <a:lnTo>
                      <a:pt x="0" y="628"/>
                    </a:lnTo>
                    <a:lnTo>
                      <a:pt x="91" y="726"/>
                    </a:lnTo>
                    <a:lnTo>
                      <a:pt x="231" y="654"/>
                    </a:lnTo>
                    <a:lnTo>
                      <a:pt x="430" y="687"/>
                    </a:lnTo>
                    <a:lnTo>
                      <a:pt x="504" y="850"/>
                    </a:lnTo>
                    <a:lnTo>
                      <a:pt x="347" y="1020"/>
                    </a:lnTo>
                    <a:lnTo>
                      <a:pt x="529" y="1144"/>
                    </a:lnTo>
                    <a:lnTo>
                      <a:pt x="727" y="1105"/>
                    </a:lnTo>
                    <a:lnTo>
                      <a:pt x="901" y="1216"/>
                    </a:lnTo>
                    <a:lnTo>
                      <a:pt x="1256" y="1229"/>
                    </a:lnTo>
                    <a:lnTo>
                      <a:pt x="1611" y="1425"/>
                    </a:lnTo>
                    <a:lnTo>
                      <a:pt x="1694" y="1673"/>
                    </a:lnTo>
                    <a:lnTo>
                      <a:pt x="1619" y="2118"/>
                    </a:lnTo>
                    <a:lnTo>
                      <a:pt x="1694" y="2268"/>
                    </a:lnTo>
                    <a:lnTo>
                      <a:pt x="2132" y="2242"/>
                    </a:lnTo>
                    <a:lnTo>
                      <a:pt x="2289" y="2366"/>
                    </a:lnTo>
                    <a:lnTo>
                      <a:pt x="2594" y="2046"/>
                    </a:lnTo>
                    <a:lnTo>
                      <a:pt x="2537" y="1817"/>
                    </a:lnTo>
                    <a:lnTo>
                      <a:pt x="2818" y="1673"/>
                    </a:lnTo>
                    <a:lnTo>
                      <a:pt x="3016" y="1719"/>
                    </a:lnTo>
                    <a:lnTo>
                      <a:pt x="3280" y="1615"/>
                    </a:lnTo>
                    <a:lnTo>
                      <a:pt x="3405" y="1174"/>
                    </a:lnTo>
                    <a:lnTo>
                      <a:pt x="3643" y="922"/>
                    </a:lnTo>
                    <a:lnTo>
                      <a:pt x="3966" y="896"/>
                    </a:lnTo>
                    <a:lnTo>
                      <a:pt x="3908" y="733"/>
                    </a:lnTo>
                    <a:lnTo>
                      <a:pt x="3669" y="563"/>
                    </a:lnTo>
                    <a:lnTo>
                      <a:pt x="3817" y="210"/>
                    </a:lnTo>
                    <a:lnTo>
                      <a:pt x="3590" y="0"/>
                    </a:lnTo>
                  </a:path>
                </a:pathLst>
              </a:custGeom>
              <a:noFill/>
              <a:ln w="16510" cap="flat" cmpd="sng">
                <a:solidFill>
                  <a:schemeClr val="bg2"/>
                </a:solidFill>
                <a:prstDash val="solid"/>
                <a:round/>
                <a:headEnd type="none" w="med" len="med"/>
                <a:tailEnd type="none" w="med" len="me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746502" name="Freeform 6">
                <a:extLst>
                  <a:ext uri="{FF2B5EF4-FFF2-40B4-BE49-F238E27FC236}">
                    <a16:creationId xmlns:a16="http://schemas.microsoft.com/office/drawing/2014/main" id="{08D67944-3F8A-422B-8AEF-5FC3F7D5F32C}"/>
                  </a:ext>
                </a:extLst>
              </p:cNvPr>
              <p:cNvSpPr>
                <a:spLocks/>
              </p:cNvSpPr>
              <p:nvPr userDrawn="1"/>
            </p:nvSpPr>
            <p:spPr bwMode="hidden">
              <a:xfrm>
                <a:off x="20" y="1069"/>
                <a:ext cx="5732" cy="3107"/>
              </a:xfrm>
              <a:custGeom>
                <a:avLst/>
                <a:gdLst>
                  <a:gd name="T0" fmla="*/ 81 w 5732"/>
                  <a:gd name="T1" fmla="*/ 0 h 3107"/>
                  <a:gd name="T2" fmla="*/ 133 w 5732"/>
                  <a:gd name="T3" fmla="*/ 328 h 3107"/>
                  <a:gd name="T4" fmla="*/ 0 w 5732"/>
                  <a:gd name="T5" fmla="*/ 666 h 3107"/>
                  <a:gd name="T6" fmla="*/ 83 w 5732"/>
                  <a:gd name="T7" fmla="*/ 1221 h 3107"/>
                  <a:gd name="T8" fmla="*/ 413 w 5732"/>
                  <a:gd name="T9" fmla="*/ 1515 h 3107"/>
                  <a:gd name="T10" fmla="*/ 881 w 5732"/>
                  <a:gd name="T11" fmla="*/ 1700 h 3107"/>
                  <a:gd name="T12" fmla="*/ 1440 w 5732"/>
                  <a:gd name="T13" fmla="*/ 1651 h 3107"/>
                  <a:gd name="T14" fmla="*/ 1755 w 5732"/>
                  <a:gd name="T15" fmla="*/ 1940 h 3107"/>
                  <a:gd name="T16" fmla="*/ 1653 w 5732"/>
                  <a:gd name="T17" fmla="*/ 2126 h 3107"/>
                  <a:gd name="T18" fmla="*/ 1136 w 5732"/>
                  <a:gd name="T19" fmla="*/ 2142 h 3107"/>
                  <a:gd name="T20" fmla="*/ 911 w 5732"/>
                  <a:gd name="T21" fmla="*/ 2021 h 3107"/>
                  <a:gd name="T22" fmla="*/ 739 w 5732"/>
                  <a:gd name="T23" fmla="*/ 2142 h 3107"/>
                  <a:gd name="T24" fmla="*/ 954 w 5732"/>
                  <a:gd name="T25" fmla="*/ 2524 h 3107"/>
                  <a:gd name="T26" fmla="*/ 973 w 5732"/>
                  <a:gd name="T27" fmla="*/ 2905 h 3107"/>
                  <a:gd name="T28" fmla="*/ 1511 w 5732"/>
                  <a:gd name="T29" fmla="*/ 3107 h 3107"/>
                  <a:gd name="T30" fmla="*/ 1644 w 5732"/>
                  <a:gd name="T31" fmla="*/ 2922 h 3107"/>
                  <a:gd name="T32" fmla="*/ 2077 w 5732"/>
                  <a:gd name="T33" fmla="*/ 2797 h 3107"/>
                  <a:gd name="T34" fmla="*/ 2610 w 5732"/>
                  <a:gd name="T35" fmla="*/ 2962 h 3107"/>
                  <a:gd name="T36" fmla="*/ 3222 w 5732"/>
                  <a:gd name="T37" fmla="*/ 2812 h 3107"/>
                  <a:gd name="T38" fmla="*/ 3443 w 5732"/>
                  <a:gd name="T39" fmla="*/ 2922 h 3107"/>
                  <a:gd name="T40" fmla="*/ 3861 w 5732"/>
                  <a:gd name="T41" fmla="*/ 2648 h 3107"/>
                  <a:gd name="T42" fmla="*/ 4125 w 5732"/>
                  <a:gd name="T43" fmla="*/ 2311 h 3107"/>
                  <a:gd name="T44" fmla="*/ 4369 w 5732"/>
                  <a:gd name="T45" fmla="*/ 2318 h 3107"/>
                  <a:gd name="T46" fmla="*/ 4554 w 5732"/>
                  <a:gd name="T47" fmla="*/ 2445 h 3107"/>
                  <a:gd name="T48" fmla="*/ 5015 w 5732"/>
                  <a:gd name="T49" fmla="*/ 2142 h 3107"/>
                  <a:gd name="T50" fmla="*/ 5404 w 5732"/>
                  <a:gd name="T51" fmla="*/ 2185 h 3107"/>
                  <a:gd name="T52" fmla="*/ 5732 w 5732"/>
                  <a:gd name="T53" fmla="*/ 2069 h 3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5732" h="3107">
                    <a:moveTo>
                      <a:pt x="81" y="0"/>
                    </a:moveTo>
                    <a:lnTo>
                      <a:pt x="133" y="328"/>
                    </a:lnTo>
                    <a:lnTo>
                      <a:pt x="0" y="666"/>
                    </a:lnTo>
                    <a:lnTo>
                      <a:pt x="83" y="1221"/>
                    </a:lnTo>
                    <a:lnTo>
                      <a:pt x="413" y="1515"/>
                    </a:lnTo>
                    <a:lnTo>
                      <a:pt x="881" y="1700"/>
                    </a:lnTo>
                    <a:lnTo>
                      <a:pt x="1440" y="1651"/>
                    </a:lnTo>
                    <a:lnTo>
                      <a:pt x="1755" y="1940"/>
                    </a:lnTo>
                    <a:lnTo>
                      <a:pt x="1653" y="2126"/>
                    </a:lnTo>
                    <a:lnTo>
                      <a:pt x="1136" y="2142"/>
                    </a:lnTo>
                    <a:lnTo>
                      <a:pt x="911" y="2021"/>
                    </a:lnTo>
                    <a:lnTo>
                      <a:pt x="739" y="2142"/>
                    </a:lnTo>
                    <a:lnTo>
                      <a:pt x="954" y="2524"/>
                    </a:lnTo>
                    <a:lnTo>
                      <a:pt x="973" y="2905"/>
                    </a:lnTo>
                    <a:lnTo>
                      <a:pt x="1511" y="3107"/>
                    </a:lnTo>
                    <a:lnTo>
                      <a:pt x="1644" y="2922"/>
                    </a:lnTo>
                    <a:lnTo>
                      <a:pt x="2077" y="2797"/>
                    </a:lnTo>
                    <a:lnTo>
                      <a:pt x="2610" y="2962"/>
                    </a:lnTo>
                    <a:lnTo>
                      <a:pt x="3222" y="2812"/>
                    </a:lnTo>
                    <a:lnTo>
                      <a:pt x="3443" y="2922"/>
                    </a:lnTo>
                    <a:lnTo>
                      <a:pt x="3861" y="2648"/>
                    </a:lnTo>
                    <a:lnTo>
                      <a:pt x="4125" y="2311"/>
                    </a:lnTo>
                    <a:lnTo>
                      <a:pt x="4369" y="2318"/>
                    </a:lnTo>
                    <a:lnTo>
                      <a:pt x="4554" y="2445"/>
                    </a:lnTo>
                    <a:lnTo>
                      <a:pt x="5015" y="2142"/>
                    </a:lnTo>
                    <a:lnTo>
                      <a:pt x="5404" y="2185"/>
                    </a:lnTo>
                    <a:lnTo>
                      <a:pt x="5732" y="2069"/>
                    </a:lnTo>
                  </a:path>
                </a:pathLst>
              </a:custGeom>
              <a:noFill/>
              <a:ln w="16510" cap="flat" cmpd="sng">
                <a:solidFill>
                  <a:schemeClr val="bg2"/>
                </a:solidFill>
                <a:prstDash val="solid"/>
                <a:round/>
                <a:headEnd type="none" w="med" len="med"/>
                <a:tailEnd type="none" w="med" len="me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746503" name="Freeform 7">
                <a:extLst>
                  <a:ext uri="{FF2B5EF4-FFF2-40B4-BE49-F238E27FC236}">
                    <a16:creationId xmlns:a16="http://schemas.microsoft.com/office/drawing/2014/main" id="{EE83A9CC-2B9D-44D8-B456-1DF31626AF77}"/>
                  </a:ext>
                </a:extLst>
              </p:cNvPr>
              <p:cNvSpPr>
                <a:spLocks/>
              </p:cNvSpPr>
              <p:nvPr userDrawn="1"/>
            </p:nvSpPr>
            <p:spPr bwMode="hidden">
              <a:xfrm>
                <a:off x="242" y="1145"/>
                <a:ext cx="5512" cy="2760"/>
              </a:xfrm>
              <a:custGeom>
                <a:avLst/>
                <a:gdLst>
                  <a:gd name="T0" fmla="*/ 240 w 5512"/>
                  <a:gd name="T1" fmla="*/ 0 h 2760"/>
                  <a:gd name="T2" fmla="*/ 0 w 5512"/>
                  <a:gd name="T3" fmla="*/ 336 h 2760"/>
                  <a:gd name="T4" fmla="*/ 82 w 5512"/>
                  <a:gd name="T5" fmla="*/ 821 h 2760"/>
                  <a:gd name="T6" fmla="*/ 243 w 5512"/>
                  <a:gd name="T7" fmla="*/ 873 h 2760"/>
                  <a:gd name="T8" fmla="*/ 473 w 5512"/>
                  <a:gd name="T9" fmla="*/ 1087 h 2760"/>
                  <a:gd name="T10" fmla="*/ 557 w 5512"/>
                  <a:gd name="T11" fmla="*/ 1441 h 2760"/>
                  <a:gd name="T12" fmla="*/ 839 w 5512"/>
                  <a:gd name="T13" fmla="*/ 1499 h 2760"/>
                  <a:gd name="T14" fmla="*/ 1258 w 5512"/>
                  <a:gd name="T15" fmla="*/ 1349 h 2760"/>
                  <a:gd name="T16" fmla="*/ 1307 w 5512"/>
                  <a:gd name="T17" fmla="*/ 1493 h 2760"/>
                  <a:gd name="T18" fmla="*/ 1621 w 5512"/>
                  <a:gd name="T19" fmla="*/ 1513 h 2760"/>
                  <a:gd name="T20" fmla="*/ 1862 w 5512"/>
                  <a:gd name="T21" fmla="*/ 1865 h 2760"/>
                  <a:gd name="T22" fmla="*/ 1668 w 5512"/>
                  <a:gd name="T23" fmla="*/ 2166 h 2760"/>
                  <a:gd name="T24" fmla="*/ 1308 w 5512"/>
                  <a:gd name="T25" fmla="*/ 2217 h 2760"/>
                  <a:gd name="T26" fmla="*/ 992 w 5512"/>
                  <a:gd name="T27" fmla="*/ 2172 h 2760"/>
                  <a:gd name="T28" fmla="*/ 903 w 5512"/>
                  <a:gd name="T29" fmla="*/ 2244 h 2760"/>
                  <a:gd name="T30" fmla="*/ 1008 w 5512"/>
                  <a:gd name="T31" fmla="*/ 2415 h 2760"/>
                  <a:gd name="T32" fmla="*/ 992 w 5512"/>
                  <a:gd name="T33" fmla="*/ 2538 h 2760"/>
                  <a:gd name="T34" fmla="*/ 1137 w 5512"/>
                  <a:gd name="T35" fmla="*/ 2760 h 2760"/>
                  <a:gd name="T36" fmla="*/ 1661 w 5512"/>
                  <a:gd name="T37" fmla="*/ 2623 h 2760"/>
                  <a:gd name="T38" fmla="*/ 1725 w 5512"/>
                  <a:gd name="T39" fmla="*/ 2492 h 2760"/>
                  <a:gd name="T40" fmla="*/ 1895 w 5512"/>
                  <a:gd name="T41" fmla="*/ 2551 h 2760"/>
                  <a:gd name="T42" fmla="*/ 2338 w 5512"/>
                  <a:gd name="T43" fmla="*/ 2448 h 2760"/>
                  <a:gd name="T44" fmla="*/ 2443 w 5512"/>
                  <a:gd name="T45" fmla="*/ 2714 h 2760"/>
                  <a:gd name="T46" fmla="*/ 2870 w 5512"/>
                  <a:gd name="T47" fmla="*/ 2541 h 2760"/>
                  <a:gd name="T48" fmla="*/ 3264 w 5512"/>
                  <a:gd name="T49" fmla="*/ 2591 h 2760"/>
                  <a:gd name="T50" fmla="*/ 3522 w 5512"/>
                  <a:gd name="T51" fmla="*/ 2427 h 2760"/>
                  <a:gd name="T52" fmla="*/ 3594 w 5512"/>
                  <a:gd name="T53" fmla="*/ 2081 h 2760"/>
                  <a:gd name="T54" fmla="*/ 4013 w 5512"/>
                  <a:gd name="T55" fmla="*/ 2087 h 2760"/>
                  <a:gd name="T56" fmla="*/ 4070 w 5512"/>
                  <a:gd name="T57" fmla="*/ 1924 h 2760"/>
                  <a:gd name="T58" fmla="*/ 4239 w 5512"/>
                  <a:gd name="T59" fmla="*/ 1931 h 2760"/>
                  <a:gd name="T60" fmla="*/ 4465 w 5512"/>
                  <a:gd name="T61" fmla="*/ 2094 h 2760"/>
                  <a:gd name="T62" fmla="*/ 4836 w 5512"/>
                  <a:gd name="T63" fmla="*/ 1814 h 2760"/>
                  <a:gd name="T64" fmla="*/ 5225 w 5512"/>
                  <a:gd name="T65" fmla="*/ 1785 h 2760"/>
                  <a:gd name="T66" fmla="*/ 5367 w 5512"/>
                  <a:gd name="T67" fmla="*/ 1571 h 2760"/>
                  <a:gd name="T68" fmla="*/ 5512 w 5512"/>
                  <a:gd name="T69" fmla="*/ 1585 h 27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512" h="2760">
                    <a:moveTo>
                      <a:pt x="240" y="0"/>
                    </a:moveTo>
                    <a:lnTo>
                      <a:pt x="0" y="336"/>
                    </a:lnTo>
                    <a:lnTo>
                      <a:pt x="82" y="821"/>
                    </a:lnTo>
                    <a:lnTo>
                      <a:pt x="243" y="873"/>
                    </a:lnTo>
                    <a:lnTo>
                      <a:pt x="473" y="1087"/>
                    </a:lnTo>
                    <a:lnTo>
                      <a:pt x="557" y="1441"/>
                    </a:lnTo>
                    <a:lnTo>
                      <a:pt x="839" y="1499"/>
                    </a:lnTo>
                    <a:lnTo>
                      <a:pt x="1258" y="1349"/>
                    </a:lnTo>
                    <a:lnTo>
                      <a:pt x="1307" y="1493"/>
                    </a:lnTo>
                    <a:lnTo>
                      <a:pt x="1621" y="1513"/>
                    </a:lnTo>
                    <a:lnTo>
                      <a:pt x="1862" y="1865"/>
                    </a:lnTo>
                    <a:lnTo>
                      <a:pt x="1668" y="2166"/>
                    </a:lnTo>
                    <a:lnTo>
                      <a:pt x="1308" y="2217"/>
                    </a:lnTo>
                    <a:lnTo>
                      <a:pt x="992" y="2172"/>
                    </a:lnTo>
                    <a:lnTo>
                      <a:pt x="903" y="2244"/>
                    </a:lnTo>
                    <a:lnTo>
                      <a:pt x="1008" y="2415"/>
                    </a:lnTo>
                    <a:lnTo>
                      <a:pt x="992" y="2538"/>
                    </a:lnTo>
                    <a:lnTo>
                      <a:pt x="1137" y="2760"/>
                    </a:lnTo>
                    <a:lnTo>
                      <a:pt x="1661" y="2623"/>
                    </a:lnTo>
                    <a:lnTo>
                      <a:pt x="1725" y="2492"/>
                    </a:lnTo>
                    <a:lnTo>
                      <a:pt x="1895" y="2551"/>
                    </a:lnTo>
                    <a:lnTo>
                      <a:pt x="2338" y="2448"/>
                    </a:lnTo>
                    <a:lnTo>
                      <a:pt x="2443" y="2714"/>
                    </a:lnTo>
                    <a:lnTo>
                      <a:pt x="2870" y="2541"/>
                    </a:lnTo>
                    <a:lnTo>
                      <a:pt x="3264" y="2591"/>
                    </a:lnTo>
                    <a:lnTo>
                      <a:pt x="3522" y="2427"/>
                    </a:lnTo>
                    <a:lnTo>
                      <a:pt x="3594" y="2081"/>
                    </a:lnTo>
                    <a:lnTo>
                      <a:pt x="4013" y="2087"/>
                    </a:lnTo>
                    <a:lnTo>
                      <a:pt x="4070" y="1924"/>
                    </a:lnTo>
                    <a:lnTo>
                      <a:pt x="4239" y="1931"/>
                    </a:lnTo>
                    <a:lnTo>
                      <a:pt x="4465" y="2094"/>
                    </a:lnTo>
                    <a:lnTo>
                      <a:pt x="4836" y="1814"/>
                    </a:lnTo>
                    <a:lnTo>
                      <a:pt x="5225" y="1785"/>
                    </a:lnTo>
                    <a:lnTo>
                      <a:pt x="5367" y="1571"/>
                    </a:lnTo>
                    <a:lnTo>
                      <a:pt x="5512" y="1585"/>
                    </a:lnTo>
                  </a:path>
                </a:pathLst>
              </a:custGeom>
              <a:noFill/>
              <a:ln w="15240" cap="flat" cmpd="sng">
                <a:solidFill>
                  <a:schemeClr val="bg2"/>
                </a:solidFill>
                <a:prstDash val="solid"/>
                <a:round/>
                <a:headEnd type="none" w="med" len="med"/>
                <a:tailEnd type="none" w="med" len="me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746504" name="Freeform 8">
                <a:extLst>
                  <a:ext uri="{FF2B5EF4-FFF2-40B4-BE49-F238E27FC236}">
                    <a16:creationId xmlns:a16="http://schemas.microsoft.com/office/drawing/2014/main" id="{AC001599-5732-4E59-A932-52B848D75DB4}"/>
                  </a:ext>
                </a:extLst>
              </p:cNvPr>
              <p:cNvSpPr>
                <a:spLocks/>
              </p:cNvSpPr>
              <p:nvPr userDrawn="1"/>
            </p:nvSpPr>
            <p:spPr bwMode="hidden">
              <a:xfrm>
                <a:off x="4840" y="984"/>
                <a:ext cx="790" cy="1189"/>
              </a:xfrm>
              <a:custGeom>
                <a:avLst/>
                <a:gdLst>
                  <a:gd name="T0" fmla="*/ 139 w 790"/>
                  <a:gd name="T1" fmla="*/ 0 h 1189"/>
                  <a:gd name="T2" fmla="*/ 210 w 790"/>
                  <a:gd name="T3" fmla="*/ 233 h 1189"/>
                  <a:gd name="T4" fmla="*/ 159 w 790"/>
                  <a:gd name="T5" fmla="*/ 643 h 1189"/>
                  <a:gd name="T6" fmla="*/ 454 w 790"/>
                  <a:gd name="T7" fmla="*/ 771 h 1189"/>
                  <a:gd name="T8" fmla="*/ 605 w 790"/>
                  <a:gd name="T9" fmla="*/ 1046 h 1189"/>
                  <a:gd name="T10" fmla="*/ 790 w 790"/>
                  <a:gd name="T11" fmla="*/ 1189 h 1189"/>
                  <a:gd name="T12" fmla="*/ 540 w 790"/>
                  <a:gd name="T13" fmla="*/ 1111 h 1189"/>
                  <a:gd name="T14" fmla="*/ 363 w 790"/>
                  <a:gd name="T15" fmla="*/ 883 h 1189"/>
                  <a:gd name="T16" fmla="*/ 139 w 790"/>
                  <a:gd name="T17" fmla="*/ 852 h 1189"/>
                  <a:gd name="T18" fmla="*/ 0 w 790"/>
                  <a:gd name="T19" fmla="*/ 499 h 1189"/>
                  <a:gd name="T20" fmla="*/ 48 w 790"/>
                  <a:gd name="T21" fmla="*/ 209 h 11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790" h="1189">
                    <a:moveTo>
                      <a:pt x="139" y="0"/>
                    </a:moveTo>
                    <a:lnTo>
                      <a:pt x="210" y="233"/>
                    </a:lnTo>
                    <a:lnTo>
                      <a:pt x="159" y="643"/>
                    </a:lnTo>
                    <a:lnTo>
                      <a:pt x="454" y="771"/>
                    </a:lnTo>
                    <a:lnTo>
                      <a:pt x="605" y="1046"/>
                    </a:lnTo>
                    <a:lnTo>
                      <a:pt x="790" y="1189"/>
                    </a:lnTo>
                    <a:lnTo>
                      <a:pt x="540" y="1111"/>
                    </a:lnTo>
                    <a:lnTo>
                      <a:pt x="363" y="883"/>
                    </a:lnTo>
                    <a:lnTo>
                      <a:pt x="139" y="852"/>
                    </a:lnTo>
                    <a:lnTo>
                      <a:pt x="0" y="499"/>
                    </a:lnTo>
                    <a:lnTo>
                      <a:pt x="48" y="209"/>
                    </a:lnTo>
                  </a:path>
                </a:pathLst>
              </a:custGeom>
              <a:noFill/>
              <a:ln w="15240" cap="flat" cmpd="sng">
                <a:solidFill>
                  <a:schemeClr val="bg2"/>
                </a:solidFill>
                <a:prstDash val="solid"/>
                <a:round/>
                <a:headEnd type="none" w="med" len="med"/>
                <a:tailEnd type="none" w="med" len="me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746505" name="Freeform 9">
                <a:extLst>
                  <a:ext uri="{FF2B5EF4-FFF2-40B4-BE49-F238E27FC236}">
                    <a16:creationId xmlns:a16="http://schemas.microsoft.com/office/drawing/2014/main" id="{A469C083-2536-428B-A3C8-58B053E816B1}"/>
                  </a:ext>
                </a:extLst>
              </p:cNvPr>
              <p:cNvSpPr>
                <a:spLocks/>
              </p:cNvSpPr>
              <p:nvPr userDrawn="1"/>
            </p:nvSpPr>
            <p:spPr bwMode="hidden">
              <a:xfrm>
                <a:off x="5173" y="896"/>
                <a:ext cx="579" cy="1117"/>
              </a:xfrm>
              <a:custGeom>
                <a:avLst/>
                <a:gdLst>
                  <a:gd name="T0" fmla="*/ 0 w 579"/>
                  <a:gd name="T1" fmla="*/ 0 h 1117"/>
                  <a:gd name="T2" fmla="*/ 128 w 579"/>
                  <a:gd name="T3" fmla="*/ 328 h 1117"/>
                  <a:gd name="T4" fmla="*/ 9 w 579"/>
                  <a:gd name="T5" fmla="*/ 659 h 1117"/>
                  <a:gd name="T6" fmla="*/ 40 w 579"/>
                  <a:gd name="T7" fmla="*/ 763 h 1117"/>
                  <a:gd name="T8" fmla="*/ 234 w 579"/>
                  <a:gd name="T9" fmla="*/ 739 h 1117"/>
                  <a:gd name="T10" fmla="*/ 344 w 579"/>
                  <a:gd name="T11" fmla="*/ 1055 h 1117"/>
                  <a:gd name="T12" fmla="*/ 579 w 579"/>
                  <a:gd name="T13" fmla="*/ 1117 h 1117"/>
                </a:gdLst>
                <a:ahLst/>
                <a:cxnLst>
                  <a:cxn ang="0">
                    <a:pos x="T0" y="T1"/>
                  </a:cxn>
                  <a:cxn ang="0">
                    <a:pos x="T2" y="T3"/>
                  </a:cxn>
                  <a:cxn ang="0">
                    <a:pos x="T4" y="T5"/>
                  </a:cxn>
                  <a:cxn ang="0">
                    <a:pos x="T6" y="T7"/>
                  </a:cxn>
                  <a:cxn ang="0">
                    <a:pos x="T8" y="T9"/>
                  </a:cxn>
                  <a:cxn ang="0">
                    <a:pos x="T10" y="T11"/>
                  </a:cxn>
                  <a:cxn ang="0">
                    <a:pos x="T12" y="T13"/>
                  </a:cxn>
                </a:cxnLst>
                <a:rect l="0" t="0" r="r" b="b"/>
                <a:pathLst>
                  <a:path w="579" h="1117">
                    <a:moveTo>
                      <a:pt x="0" y="0"/>
                    </a:moveTo>
                    <a:lnTo>
                      <a:pt x="128" y="328"/>
                    </a:lnTo>
                    <a:lnTo>
                      <a:pt x="9" y="659"/>
                    </a:lnTo>
                    <a:lnTo>
                      <a:pt x="40" y="763"/>
                    </a:lnTo>
                    <a:lnTo>
                      <a:pt x="234" y="739"/>
                    </a:lnTo>
                    <a:lnTo>
                      <a:pt x="344" y="1055"/>
                    </a:lnTo>
                    <a:lnTo>
                      <a:pt x="579" y="1117"/>
                    </a:lnTo>
                  </a:path>
                </a:pathLst>
              </a:custGeom>
              <a:noFill/>
              <a:ln w="16510" cap="flat" cmpd="sng">
                <a:solidFill>
                  <a:schemeClr val="bg2"/>
                </a:solidFill>
                <a:prstDash val="solid"/>
                <a:round/>
                <a:headEnd type="none" w="med" len="med"/>
                <a:tailEnd type="none" w="med" len="me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746506" name="Freeform 10">
                <a:extLst>
                  <a:ext uri="{FF2B5EF4-FFF2-40B4-BE49-F238E27FC236}">
                    <a16:creationId xmlns:a16="http://schemas.microsoft.com/office/drawing/2014/main" id="{F2E7BEC7-0FBC-403A-A549-3B4E51E02AEE}"/>
                  </a:ext>
                </a:extLst>
              </p:cNvPr>
              <p:cNvSpPr>
                <a:spLocks/>
              </p:cNvSpPr>
              <p:nvPr userDrawn="1"/>
            </p:nvSpPr>
            <p:spPr bwMode="hidden">
              <a:xfrm>
                <a:off x="3291" y="968"/>
                <a:ext cx="2471" cy="2396"/>
              </a:xfrm>
              <a:custGeom>
                <a:avLst/>
                <a:gdLst>
                  <a:gd name="T0" fmla="*/ 1118 w 2471"/>
                  <a:gd name="T1" fmla="*/ 0 h 2396"/>
                  <a:gd name="T2" fmla="*/ 1179 w 2471"/>
                  <a:gd name="T3" fmla="*/ 225 h 2396"/>
                  <a:gd name="T4" fmla="*/ 1393 w 2471"/>
                  <a:gd name="T5" fmla="*/ 339 h 2396"/>
                  <a:gd name="T6" fmla="*/ 1404 w 2471"/>
                  <a:gd name="T7" fmla="*/ 548 h 2396"/>
                  <a:gd name="T8" fmla="*/ 1342 w 2471"/>
                  <a:gd name="T9" fmla="*/ 732 h 2396"/>
                  <a:gd name="T10" fmla="*/ 1434 w 2471"/>
                  <a:gd name="T11" fmla="*/ 925 h 2396"/>
                  <a:gd name="T12" fmla="*/ 1455 w 2471"/>
                  <a:gd name="T13" fmla="*/ 1109 h 2396"/>
                  <a:gd name="T14" fmla="*/ 1311 w 2471"/>
                  <a:gd name="T15" fmla="*/ 1142 h 2396"/>
                  <a:gd name="T16" fmla="*/ 926 w 2471"/>
                  <a:gd name="T17" fmla="*/ 1384 h 2396"/>
                  <a:gd name="T18" fmla="*/ 975 w 2471"/>
                  <a:gd name="T19" fmla="*/ 1456 h 2396"/>
                  <a:gd name="T20" fmla="*/ 956 w 2471"/>
                  <a:gd name="T21" fmla="*/ 1624 h 2396"/>
                  <a:gd name="T22" fmla="*/ 782 w 2471"/>
                  <a:gd name="T23" fmla="*/ 1817 h 2396"/>
                  <a:gd name="T24" fmla="*/ 539 w 2471"/>
                  <a:gd name="T25" fmla="*/ 1978 h 2396"/>
                  <a:gd name="T26" fmla="*/ 152 w 2471"/>
                  <a:gd name="T27" fmla="*/ 2026 h 2396"/>
                  <a:gd name="T28" fmla="*/ 19 w 2471"/>
                  <a:gd name="T29" fmla="*/ 2251 h 2396"/>
                  <a:gd name="T30" fmla="*/ 0 w 2471"/>
                  <a:gd name="T31" fmla="*/ 2396 h 2396"/>
                  <a:gd name="T32" fmla="*/ 213 w 2471"/>
                  <a:gd name="T33" fmla="*/ 2179 h 2396"/>
                  <a:gd name="T34" fmla="*/ 629 w 2471"/>
                  <a:gd name="T35" fmla="*/ 2090 h 2396"/>
                  <a:gd name="T36" fmla="*/ 894 w 2471"/>
                  <a:gd name="T37" fmla="*/ 1906 h 2396"/>
                  <a:gd name="T38" fmla="*/ 1230 w 2471"/>
                  <a:gd name="T39" fmla="*/ 1986 h 2396"/>
                  <a:gd name="T40" fmla="*/ 1668 w 2471"/>
                  <a:gd name="T41" fmla="*/ 1906 h 2396"/>
                  <a:gd name="T42" fmla="*/ 1983 w 2471"/>
                  <a:gd name="T43" fmla="*/ 1745 h 2396"/>
                  <a:gd name="T44" fmla="*/ 2014 w 2471"/>
                  <a:gd name="T45" fmla="*/ 1600 h 2396"/>
                  <a:gd name="T46" fmla="*/ 2237 w 2471"/>
                  <a:gd name="T47" fmla="*/ 1496 h 2396"/>
                  <a:gd name="T48" fmla="*/ 2359 w 2471"/>
                  <a:gd name="T49" fmla="*/ 1552 h 2396"/>
                  <a:gd name="T50" fmla="*/ 2471 w 2471"/>
                  <a:gd name="T51" fmla="*/ 1479 h 23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2471" h="2396">
                    <a:moveTo>
                      <a:pt x="1118" y="0"/>
                    </a:moveTo>
                    <a:lnTo>
                      <a:pt x="1179" y="225"/>
                    </a:lnTo>
                    <a:lnTo>
                      <a:pt x="1393" y="339"/>
                    </a:lnTo>
                    <a:lnTo>
                      <a:pt x="1404" y="548"/>
                    </a:lnTo>
                    <a:lnTo>
                      <a:pt x="1342" y="732"/>
                    </a:lnTo>
                    <a:lnTo>
                      <a:pt x="1434" y="925"/>
                    </a:lnTo>
                    <a:lnTo>
                      <a:pt x="1455" y="1109"/>
                    </a:lnTo>
                    <a:lnTo>
                      <a:pt x="1311" y="1142"/>
                    </a:lnTo>
                    <a:lnTo>
                      <a:pt x="926" y="1384"/>
                    </a:lnTo>
                    <a:lnTo>
                      <a:pt x="975" y="1456"/>
                    </a:lnTo>
                    <a:lnTo>
                      <a:pt x="956" y="1624"/>
                    </a:lnTo>
                    <a:lnTo>
                      <a:pt x="782" y="1817"/>
                    </a:lnTo>
                    <a:lnTo>
                      <a:pt x="539" y="1978"/>
                    </a:lnTo>
                    <a:lnTo>
                      <a:pt x="152" y="2026"/>
                    </a:lnTo>
                    <a:lnTo>
                      <a:pt x="19" y="2251"/>
                    </a:lnTo>
                    <a:lnTo>
                      <a:pt x="0" y="2396"/>
                    </a:lnTo>
                    <a:lnTo>
                      <a:pt x="213" y="2179"/>
                    </a:lnTo>
                    <a:lnTo>
                      <a:pt x="629" y="2090"/>
                    </a:lnTo>
                    <a:lnTo>
                      <a:pt x="894" y="1906"/>
                    </a:lnTo>
                    <a:lnTo>
                      <a:pt x="1230" y="1986"/>
                    </a:lnTo>
                    <a:lnTo>
                      <a:pt x="1668" y="1906"/>
                    </a:lnTo>
                    <a:lnTo>
                      <a:pt x="1983" y="1745"/>
                    </a:lnTo>
                    <a:lnTo>
                      <a:pt x="2014" y="1600"/>
                    </a:lnTo>
                    <a:lnTo>
                      <a:pt x="2237" y="1496"/>
                    </a:lnTo>
                    <a:lnTo>
                      <a:pt x="2359" y="1552"/>
                    </a:lnTo>
                    <a:lnTo>
                      <a:pt x="2471" y="1479"/>
                    </a:lnTo>
                  </a:path>
                </a:pathLst>
              </a:custGeom>
              <a:noFill/>
              <a:ln w="16510" cap="flat" cmpd="sng">
                <a:solidFill>
                  <a:schemeClr val="bg2"/>
                </a:solidFill>
                <a:prstDash val="solid"/>
                <a:round/>
                <a:headEnd type="none" w="med" len="med"/>
                <a:tailEnd type="none" w="med" len="me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746507" name="Freeform 11">
                <a:extLst>
                  <a:ext uri="{FF2B5EF4-FFF2-40B4-BE49-F238E27FC236}">
                    <a16:creationId xmlns:a16="http://schemas.microsoft.com/office/drawing/2014/main" id="{F357E7DF-C378-41C1-9207-3F199887DFE2}"/>
                  </a:ext>
                </a:extLst>
              </p:cNvPr>
              <p:cNvSpPr>
                <a:spLocks/>
              </p:cNvSpPr>
              <p:nvPr userDrawn="1"/>
            </p:nvSpPr>
            <p:spPr bwMode="hidden">
              <a:xfrm>
                <a:off x="2366" y="1067"/>
                <a:ext cx="1399" cy="1349"/>
              </a:xfrm>
              <a:custGeom>
                <a:avLst/>
                <a:gdLst>
                  <a:gd name="T0" fmla="*/ 620 w 1399"/>
                  <a:gd name="T1" fmla="*/ 155 h 1349"/>
                  <a:gd name="T2" fmla="*/ 421 w 1399"/>
                  <a:gd name="T3" fmla="*/ 155 h 1349"/>
                  <a:gd name="T4" fmla="*/ 205 w 1399"/>
                  <a:gd name="T5" fmla="*/ 507 h 1349"/>
                  <a:gd name="T6" fmla="*/ 0 w 1399"/>
                  <a:gd name="T7" fmla="*/ 673 h 1349"/>
                  <a:gd name="T8" fmla="*/ 487 w 1399"/>
                  <a:gd name="T9" fmla="*/ 783 h 1349"/>
                  <a:gd name="T10" fmla="*/ 425 w 1399"/>
                  <a:gd name="T11" fmla="*/ 1009 h 1349"/>
                  <a:gd name="T12" fmla="*/ 617 w 1399"/>
                  <a:gd name="T13" fmla="*/ 1086 h 1349"/>
                  <a:gd name="T14" fmla="*/ 498 w 1399"/>
                  <a:gd name="T15" fmla="*/ 1349 h 1349"/>
                  <a:gd name="T16" fmla="*/ 961 w 1399"/>
                  <a:gd name="T17" fmla="*/ 1035 h 1349"/>
                  <a:gd name="T18" fmla="*/ 926 w 1399"/>
                  <a:gd name="T19" fmla="*/ 776 h 1349"/>
                  <a:gd name="T20" fmla="*/ 1181 w 1399"/>
                  <a:gd name="T21" fmla="*/ 749 h 1349"/>
                  <a:gd name="T22" fmla="*/ 1399 w 1399"/>
                  <a:gd name="T23" fmla="*/ 601 h 1349"/>
                  <a:gd name="T24" fmla="*/ 1315 w 1399"/>
                  <a:gd name="T25" fmla="*/ 416 h 1349"/>
                  <a:gd name="T26" fmla="*/ 1341 w 1399"/>
                  <a:gd name="T27" fmla="*/ 196 h 1349"/>
                  <a:gd name="T28" fmla="*/ 1171 w 1399"/>
                  <a:gd name="T29" fmla="*/ 164 h 1349"/>
                  <a:gd name="T30" fmla="*/ 928 w 1399"/>
                  <a:gd name="T31" fmla="*/ 0 h 1349"/>
                  <a:gd name="T32" fmla="*/ 620 w 1399"/>
                  <a:gd name="T33" fmla="*/ 155 h 13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399" h="1349">
                    <a:moveTo>
                      <a:pt x="620" y="155"/>
                    </a:moveTo>
                    <a:lnTo>
                      <a:pt x="421" y="155"/>
                    </a:lnTo>
                    <a:lnTo>
                      <a:pt x="205" y="507"/>
                    </a:lnTo>
                    <a:lnTo>
                      <a:pt x="0" y="673"/>
                    </a:lnTo>
                    <a:lnTo>
                      <a:pt x="487" y="783"/>
                    </a:lnTo>
                    <a:lnTo>
                      <a:pt x="425" y="1009"/>
                    </a:lnTo>
                    <a:lnTo>
                      <a:pt x="617" y="1086"/>
                    </a:lnTo>
                    <a:lnTo>
                      <a:pt x="498" y="1349"/>
                    </a:lnTo>
                    <a:lnTo>
                      <a:pt x="961" y="1035"/>
                    </a:lnTo>
                    <a:lnTo>
                      <a:pt x="926" y="776"/>
                    </a:lnTo>
                    <a:lnTo>
                      <a:pt x="1181" y="749"/>
                    </a:lnTo>
                    <a:lnTo>
                      <a:pt x="1399" y="601"/>
                    </a:lnTo>
                    <a:lnTo>
                      <a:pt x="1315" y="416"/>
                    </a:lnTo>
                    <a:lnTo>
                      <a:pt x="1341" y="196"/>
                    </a:lnTo>
                    <a:lnTo>
                      <a:pt x="1171" y="164"/>
                    </a:lnTo>
                    <a:lnTo>
                      <a:pt x="928" y="0"/>
                    </a:lnTo>
                    <a:lnTo>
                      <a:pt x="620" y="155"/>
                    </a:lnTo>
                    <a:close/>
                  </a:path>
                </a:pathLst>
              </a:custGeom>
              <a:noFill/>
              <a:ln w="17780" cap="flat" cmpd="sng">
                <a:solidFill>
                  <a:schemeClr val="bg2"/>
                </a:solidFill>
                <a:prstDash val="solid"/>
                <a:round/>
                <a:headEnd type="none" w="med" len="med"/>
                <a:tailEnd type="none" w="med" len="me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746508" name="Freeform 12">
                <a:extLst>
                  <a:ext uri="{FF2B5EF4-FFF2-40B4-BE49-F238E27FC236}">
                    <a16:creationId xmlns:a16="http://schemas.microsoft.com/office/drawing/2014/main" id="{6F11AB70-01D7-493F-840B-6E153B4A1613}"/>
                  </a:ext>
                </a:extLst>
              </p:cNvPr>
              <p:cNvSpPr>
                <a:spLocks/>
              </p:cNvSpPr>
              <p:nvPr userDrawn="1"/>
            </p:nvSpPr>
            <p:spPr bwMode="hidden">
              <a:xfrm>
                <a:off x="4275" y="2031"/>
                <a:ext cx="1256" cy="810"/>
              </a:xfrm>
              <a:custGeom>
                <a:avLst/>
                <a:gdLst>
                  <a:gd name="T0" fmla="*/ 719 w 1256"/>
                  <a:gd name="T1" fmla="*/ 183 h 810"/>
                  <a:gd name="T2" fmla="*/ 760 w 1256"/>
                  <a:gd name="T3" fmla="*/ 33 h 810"/>
                  <a:gd name="T4" fmla="*/ 884 w 1256"/>
                  <a:gd name="T5" fmla="*/ 0 h 810"/>
                  <a:gd name="T6" fmla="*/ 983 w 1256"/>
                  <a:gd name="T7" fmla="*/ 78 h 810"/>
                  <a:gd name="T8" fmla="*/ 1082 w 1256"/>
                  <a:gd name="T9" fmla="*/ 248 h 810"/>
                  <a:gd name="T10" fmla="*/ 1256 w 1256"/>
                  <a:gd name="T11" fmla="*/ 229 h 810"/>
                  <a:gd name="T12" fmla="*/ 1248 w 1256"/>
                  <a:gd name="T13" fmla="*/ 359 h 810"/>
                  <a:gd name="T14" fmla="*/ 1016 w 1256"/>
                  <a:gd name="T15" fmla="*/ 431 h 810"/>
                  <a:gd name="T16" fmla="*/ 879 w 1256"/>
                  <a:gd name="T17" fmla="*/ 417 h 810"/>
                  <a:gd name="T18" fmla="*/ 719 w 1256"/>
                  <a:gd name="T19" fmla="*/ 481 h 810"/>
                  <a:gd name="T20" fmla="*/ 591 w 1256"/>
                  <a:gd name="T21" fmla="*/ 633 h 810"/>
                  <a:gd name="T22" fmla="*/ 423 w 1256"/>
                  <a:gd name="T23" fmla="*/ 537 h 810"/>
                  <a:gd name="T24" fmla="*/ 256 w 1256"/>
                  <a:gd name="T25" fmla="*/ 810 h 810"/>
                  <a:gd name="T26" fmla="*/ 66 w 1256"/>
                  <a:gd name="T27" fmla="*/ 764 h 810"/>
                  <a:gd name="T28" fmla="*/ 0 w 1256"/>
                  <a:gd name="T29" fmla="*/ 601 h 810"/>
                  <a:gd name="T30" fmla="*/ 157 w 1256"/>
                  <a:gd name="T31" fmla="*/ 483 h 810"/>
                  <a:gd name="T32" fmla="*/ 248 w 1256"/>
                  <a:gd name="T33" fmla="*/ 281 h 810"/>
                  <a:gd name="T34" fmla="*/ 438 w 1256"/>
                  <a:gd name="T35" fmla="*/ 150 h 810"/>
                  <a:gd name="T36" fmla="*/ 719 w 1256"/>
                  <a:gd name="T37" fmla="*/ 189 h 8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256" h="810">
                    <a:moveTo>
                      <a:pt x="719" y="183"/>
                    </a:moveTo>
                    <a:lnTo>
                      <a:pt x="760" y="33"/>
                    </a:lnTo>
                    <a:lnTo>
                      <a:pt x="884" y="0"/>
                    </a:lnTo>
                    <a:lnTo>
                      <a:pt x="983" y="78"/>
                    </a:lnTo>
                    <a:lnTo>
                      <a:pt x="1082" y="248"/>
                    </a:lnTo>
                    <a:lnTo>
                      <a:pt x="1256" y="229"/>
                    </a:lnTo>
                    <a:lnTo>
                      <a:pt x="1248" y="359"/>
                    </a:lnTo>
                    <a:lnTo>
                      <a:pt x="1016" y="431"/>
                    </a:lnTo>
                    <a:lnTo>
                      <a:pt x="879" y="417"/>
                    </a:lnTo>
                    <a:lnTo>
                      <a:pt x="719" y="481"/>
                    </a:lnTo>
                    <a:lnTo>
                      <a:pt x="591" y="633"/>
                    </a:lnTo>
                    <a:lnTo>
                      <a:pt x="423" y="537"/>
                    </a:lnTo>
                    <a:lnTo>
                      <a:pt x="256" y="810"/>
                    </a:lnTo>
                    <a:lnTo>
                      <a:pt x="66" y="764"/>
                    </a:lnTo>
                    <a:lnTo>
                      <a:pt x="0" y="601"/>
                    </a:lnTo>
                    <a:lnTo>
                      <a:pt x="157" y="483"/>
                    </a:lnTo>
                    <a:lnTo>
                      <a:pt x="248" y="281"/>
                    </a:lnTo>
                    <a:lnTo>
                      <a:pt x="438" y="150"/>
                    </a:lnTo>
                    <a:lnTo>
                      <a:pt x="719" y="189"/>
                    </a:lnTo>
                  </a:path>
                </a:pathLst>
              </a:custGeom>
              <a:noFill/>
              <a:ln w="17780" cap="flat" cmpd="sng">
                <a:solidFill>
                  <a:schemeClr val="bg2"/>
                </a:solidFill>
                <a:prstDash val="solid"/>
                <a:round/>
                <a:headEnd type="none" w="med" len="med"/>
                <a:tailEnd type="none" w="med" len="me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746509" name="Freeform 13">
                <a:extLst>
                  <a:ext uri="{FF2B5EF4-FFF2-40B4-BE49-F238E27FC236}">
                    <a16:creationId xmlns:a16="http://schemas.microsoft.com/office/drawing/2014/main" id="{9B293C65-085F-4AE8-9B92-1ABC83608850}"/>
                  </a:ext>
                </a:extLst>
              </p:cNvPr>
              <p:cNvSpPr>
                <a:spLocks/>
              </p:cNvSpPr>
              <p:nvPr userDrawn="1"/>
            </p:nvSpPr>
            <p:spPr bwMode="hidden">
              <a:xfrm>
                <a:off x="2914" y="3476"/>
                <a:ext cx="2848" cy="788"/>
              </a:xfrm>
              <a:custGeom>
                <a:avLst/>
                <a:gdLst>
                  <a:gd name="T0" fmla="*/ 2838 w 2848"/>
                  <a:gd name="T1" fmla="*/ 16 h 788"/>
                  <a:gd name="T2" fmla="*/ 2493 w 2848"/>
                  <a:gd name="T3" fmla="*/ 0 h 788"/>
                  <a:gd name="T4" fmla="*/ 2278 w 2848"/>
                  <a:gd name="T5" fmla="*/ 81 h 788"/>
                  <a:gd name="T6" fmla="*/ 1936 w 2848"/>
                  <a:gd name="T7" fmla="*/ 44 h 788"/>
                  <a:gd name="T8" fmla="*/ 1739 w 2848"/>
                  <a:gd name="T9" fmla="*/ 354 h 788"/>
                  <a:gd name="T10" fmla="*/ 1600 w 2848"/>
                  <a:gd name="T11" fmla="*/ 212 h 788"/>
                  <a:gd name="T12" fmla="*/ 1352 w 2848"/>
                  <a:gd name="T13" fmla="*/ 308 h 788"/>
                  <a:gd name="T14" fmla="*/ 1445 w 2848"/>
                  <a:gd name="T15" fmla="*/ 515 h 788"/>
                  <a:gd name="T16" fmla="*/ 1072 w 2848"/>
                  <a:gd name="T17" fmla="*/ 412 h 788"/>
                  <a:gd name="T18" fmla="*/ 888 w 2848"/>
                  <a:gd name="T19" fmla="*/ 540 h 788"/>
                  <a:gd name="T20" fmla="*/ 0 w 2848"/>
                  <a:gd name="T21" fmla="*/ 660 h 788"/>
                  <a:gd name="T22" fmla="*/ 288 w 2848"/>
                  <a:gd name="T23" fmla="*/ 788 h 788"/>
                  <a:gd name="T24" fmla="*/ 1040 w 2848"/>
                  <a:gd name="T25" fmla="*/ 676 h 788"/>
                  <a:gd name="T26" fmla="*/ 1272 w 2848"/>
                  <a:gd name="T27" fmla="*/ 748 h 788"/>
                  <a:gd name="T28" fmla="*/ 2096 w 2848"/>
                  <a:gd name="T29" fmla="*/ 691 h 788"/>
                  <a:gd name="T30" fmla="*/ 2320 w 2848"/>
                  <a:gd name="T31" fmla="*/ 748 h 788"/>
                  <a:gd name="T32" fmla="*/ 2456 w 2848"/>
                  <a:gd name="T33" fmla="*/ 596 h 788"/>
                  <a:gd name="T34" fmla="*/ 2712 w 2848"/>
                  <a:gd name="T35" fmla="*/ 716 h 788"/>
                  <a:gd name="T36" fmla="*/ 2716 w 2848"/>
                  <a:gd name="T37" fmla="*/ 339 h 788"/>
                  <a:gd name="T38" fmla="*/ 2848 w 2848"/>
                  <a:gd name="T39" fmla="*/ 258 h 7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848" h="788">
                    <a:moveTo>
                      <a:pt x="2838" y="16"/>
                    </a:moveTo>
                    <a:lnTo>
                      <a:pt x="2493" y="0"/>
                    </a:lnTo>
                    <a:lnTo>
                      <a:pt x="2278" y="81"/>
                    </a:lnTo>
                    <a:lnTo>
                      <a:pt x="1936" y="44"/>
                    </a:lnTo>
                    <a:lnTo>
                      <a:pt x="1739" y="354"/>
                    </a:lnTo>
                    <a:lnTo>
                      <a:pt x="1600" y="212"/>
                    </a:lnTo>
                    <a:lnTo>
                      <a:pt x="1352" y="308"/>
                    </a:lnTo>
                    <a:lnTo>
                      <a:pt x="1445" y="515"/>
                    </a:lnTo>
                    <a:lnTo>
                      <a:pt x="1072" y="412"/>
                    </a:lnTo>
                    <a:lnTo>
                      <a:pt x="888" y="540"/>
                    </a:lnTo>
                    <a:lnTo>
                      <a:pt x="0" y="660"/>
                    </a:lnTo>
                    <a:lnTo>
                      <a:pt x="288" y="788"/>
                    </a:lnTo>
                    <a:lnTo>
                      <a:pt x="1040" y="676"/>
                    </a:lnTo>
                    <a:lnTo>
                      <a:pt x="1272" y="748"/>
                    </a:lnTo>
                    <a:lnTo>
                      <a:pt x="2096" y="691"/>
                    </a:lnTo>
                    <a:lnTo>
                      <a:pt x="2320" y="748"/>
                    </a:lnTo>
                    <a:lnTo>
                      <a:pt x="2456" y="596"/>
                    </a:lnTo>
                    <a:lnTo>
                      <a:pt x="2712" y="716"/>
                    </a:lnTo>
                    <a:lnTo>
                      <a:pt x="2716" y="339"/>
                    </a:lnTo>
                    <a:lnTo>
                      <a:pt x="2848" y="258"/>
                    </a:lnTo>
                  </a:path>
                </a:pathLst>
              </a:custGeom>
              <a:noFill/>
              <a:ln w="17780" cap="flat" cmpd="sng">
                <a:solidFill>
                  <a:schemeClr val="bg2"/>
                </a:solidFill>
                <a:prstDash val="solid"/>
                <a:round/>
                <a:headEnd type="none" w="med" len="med"/>
                <a:tailEnd type="none" w="med" len="me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746510" name="Freeform 14">
                <a:extLst>
                  <a:ext uri="{FF2B5EF4-FFF2-40B4-BE49-F238E27FC236}">
                    <a16:creationId xmlns:a16="http://schemas.microsoft.com/office/drawing/2014/main" id="{3B29D193-5A3B-458E-A877-BB7F30C150BF}"/>
                  </a:ext>
                </a:extLst>
              </p:cNvPr>
              <p:cNvSpPr>
                <a:spLocks/>
              </p:cNvSpPr>
              <p:nvPr userDrawn="1"/>
            </p:nvSpPr>
            <p:spPr bwMode="hidden">
              <a:xfrm>
                <a:off x="5443" y="922"/>
                <a:ext cx="319" cy="854"/>
              </a:xfrm>
              <a:custGeom>
                <a:avLst/>
                <a:gdLst>
                  <a:gd name="T0" fmla="*/ 0 w 319"/>
                  <a:gd name="T1" fmla="*/ 0 h 854"/>
                  <a:gd name="T2" fmla="*/ 106 w 319"/>
                  <a:gd name="T3" fmla="*/ 313 h 854"/>
                  <a:gd name="T4" fmla="*/ 106 w 319"/>
                  <a:gd name="T5" fmla="*/ 634 h 854"/>
                  <a:gd name="T6" fmla="*/ 268 w 319"/>
                  <a:gd name="T7" fmla="*/ 854 h 854"/>
                  <a:gd name="T8" fmla="*/ 278 w 319"/>
                  <a:gd name="T9" fmla="*/ 577 h 854"/>
                  <a:gd name="T10" fmla="*/ 238 w 319"/>
                  <a:gd name="T11" fmla="*/ 400 h 854"/>
                  <a:gd name="T12" fmla="*/ 319 w 319"/>
                  <a:gd name="T13" fmla="*/ 240 h 854"/>
                </a:gdLst>
                <a:ahLst/>
                <a:cxnLst>
                  <a:cxn ang="0">
                    <a:pos x="T0" y="T1"/>
                  </a:cxn>
                  <a:cxn ang="0">
                    <a:pos x="T2" y="T3"/>
                  </a:cxn>
                  <a:cxn ang="0">
                    <a:pos x="T4" y="T5"/>
                  </a:cxn>
                  <a:cxn ang="0">
                    <a:pos x="T6" y="T7"/>
                  </a:cxn>
                  <a:cxn ang="0">
                    <a:pos x="T8" y="T9"/>
                  </a:cxn>
                  <a:cxn ang="0">
                    <a:pos x="T10" y="T11"/>
                  </a:cxn>
                  <a:cxn ang="0">
                    <a:pos x="T12" y="T13"/>
                  </a:cxn>
                </a:cxnLst>
                <a:rect l="0" t="0" r="r" b="b"/>
                <a:pathLst>
                  <a:path w="319" h="854">
                    <a:moveTo>
                      <a:pt x="0" y="0"/>
                    </a:moveTo>
                    <a:lnTo>
                      <a:pt x="106" y="313"/>
                    </a:lnTo>
                    <a:lnTo>
                      <a:pt x="106" y="634"/>
                    </a:lnTo>
                    <a:lnTo>
                      <a:pt x="268" y="854"/>
                    </a:lnTo>
                    <a:lnTo>
                      <a:pt x="278" y="577"/>
                    </a:lnTo>
                    <a:lnTo>
                      <a:pt x="238" y="400"/>
                    </a:lnTo>
                    <a:lnTo>
                      <a:pt x="319" y="240"/>
                    </a:lnTo>
                  </a:path>
                </a:pathLst>
              </a:custGeom>
              <a:noFill/>
              <a:ln w="17780" cap="flat" cmpd="sng">
                <a:solidFill>
                  <a:schemeClr val="bg2"/>
                </a:solidFill>
                <a:prstDash val="solid"/>
                <a:round/>
                <a:headEnd type="none" w="med" len="med"/>
                <a:tailEnd type="none" w="med" len="me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746511" name="Freeform 15">
                <a:extLst>
                  <a:ext uri="{FF2B5EF4-FFF2-40B4-BE49-F238E27FC236}">
                    <a16:creationId xmlns:a16="http://schemas.microsoft.com/office/drawing/2014/main" id="{7B5EC2C1-4A86-433A-86C9-A4DF376D018E}"/>
                  </a:ext>
                </a:extLst>
              </p:cNvPr>
              <p:cNvSpPr>
                <a:spLocks/>
              </p:cNvSpPr>
              <p:nvPr userDrawn="1"/>
            </p:nvSpPr>
            <p:spPr bwMode="hidden">
              <a:xfrm>
                <a:off x="4954" y="3568"/>
                <a:ext cx="646" cy="392"/>
              </a:xfrm>
              <a:custGeom>
                <a:avLst/>
                <a:gdLst>
                  <a:gd name="T0" fmla="*/ 504 w 646"/>
                  <a:gd name="T1" fmla="*/ 0 h 392"/>
                  <a:gd name="T2" fmla="*/ 320 w 646"/>
                  <a:gd name="T3" fmla="*/ 61 h 392"/>
                  <a:gd name="T4" fmla="*/ 238 w 646"/>
                  <a:gd name="T5" fmla="*/ 109 h 392"/>
                  <a:gd name="T6" fmla="*/ 144 w 646"/>
                  <a:gd name="T7" fmla="*/ 216 h 392"/>
                  <a:gd name="T8" fmla="*/ 0 w 646"/>
                  <a:gd name="T9" fmla="*/ 392 h 392"/>
                  <a:gd name="T10" fmla="*/ 360 w 646"/>
                  <a:gd name="T11" fmla="*/ 263 h 392"/>
                  <a:gd name="T12" fmla="*/ 432 w 646"/>
                  <a:gd name="T13" fmla="*/ 182 h 392"/>
                  <a:gd name="T14" fmla="*/ 646 w 646"/>
                  <a:gd name="T15" fmla="*/ 142 h 392"/>
                  <a:gd name="T16" fmla="*/ 504 w 646"/>
                  <a:gd name="T17" fmla="*/ 0 h 3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46" h="392">
                    <a:moveTo>
                      <a:pt x="504" y="0"/>
                    </a:moveTo>
                    <a:lnTo>
                      <a:pt x="320" y="61"/>
                    </a:lnTo>
                    <a:lnTo>
                      <a:pt x="238" y="109"/>
                    </a:lnTo>
                    <a:lnTo>
                      <a:pt x="144" y="216"/>
                    </a:lnTo>
                    <a:lnTo>
                      <a:pt x="0" y="392"/>
                    </a:lnTo>
                    <a:lnTo>
                      <a:pt x="360" y="263"/>
                    </a:lnTo>
                    <a:lnTo>
                      <a:pt x="432" y="182"/>
                    </a:lnTo>
                    <a:lnTo>
                      <a:pt x="646" y="142"/>
                    </a:lnTo>
                    <a:lnTo>
                      <a:pt x="504" y="0"/>
                    </a:lnTo>
                    <a:close/>
                  </a:path>
                </a:pathLst>
              </a:custGeom>
              <a:noFill/>
              <a:ln w="17780" cap="flat" cmpd="sng">
                <a:solidFill>
                  <a:schemeClr val="bg2"/>
                </a:solidFill>
                <a:prstDash val="solid"/>
                <a:round/>
                <a:headEnd type="none" w="med" len="med"/>
                <a:tailEnd type="none" w="med" len="me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746512" name="Freeform 16">
                <a:extLst>
                  <a:ext uri="{FF2B5EF4-FFF2-40B4-BE49-F238E27FC236}">
                    <a16:creationId xmlns:a16="http://schemas.microsoft.com/office/drawing/2014/main" id="{0CC14A26-BDF2-437C-BD16-AEB1B78B252C}"/>
                  </a:ext>
                </a:extLst>
              </p:cNvPr>
              <p:cNvSpPr>
                <a:spLocks/>
              </p:cNvSpPr>
              <p:nvPr userDrawn="1"/>
            </p:nvSpPr>
            <p:spPr bwMode="hidden">
              <a:xfrm>
                <a:off x="50" y="2400"/>
                <a:ext cx="2736" cy="1920"/>
              </a:xfrm>
              <a:custGeom>
                <a:avLst/>
                <a:gdLst>
                  <a:gd name="T0" fmla="*/ 0 w 2736"/>
                  <a:gd name="T1" fmla="*/ 0 h 1920"/>
                  <a:gd name="T2" fmla="*/ 96 w 2736"/>
                  <a:gd name="T3" fmla="*/ 336 h 1920"/>
                  <a:gd name="T4" fmla="*/ 384 w 2736"/>
                  <a:gd name="T5" fmla="*/ 384 h 1920"/>
                  <a:gd name="T6" fmla="*/ 576 w 2736"/>
                  <a:gd name="T7" fmla="*/ 720 h 1920"/>
                  <a:gd name="T8" fmla="*/ 528 w 2736"/>
                  <a:gd name="T9" fmla="*/ 960 h 1920"/>
                  <a:gd name="T10" fmla="*/ 672 w 2736"/>
                  <a:gd name="T11" fmla="*/ 1104 h 1920"/>
                  <a:gd name="T12" fmla="*/ 576 w 2736"/>
                  <a:gd name="T13" fmla="*/ 1392 h 1920"/>
                  <a:gd name="T14" fmla="*/ 624 w 2736"/>
                  <a:gd name="T15" fmla="*/ 1632 h 1920"/>
                  <a:gd name="T16" fmla="*/ 1488 w 2736"/>
                  <a:gd name="T17" fmla="*/ 1872 h 1920"/>
                  <a:gd name="T18" fmla="*/ 1680 w 2736"/>
                  <a:gd name="T19" fmla="*/ 1728 h 1920"/>
                  <a:gd name="T20" fmla="*/ 2208 w 2736"/>
                  <a:gd name="T21" fmla="*/ 1728 h 1920"/>
                  <a:gd name="T22" fmla="*/ 2304 w 2736"/>
                  <a:gd name="T23" fmla="*/ 1632 h 1920"/>
                  <a:gd name="T24" fmla="*/ 2736 w 2736"/>
                  <a:gd name="T25" fmla="*/ 1872 h 1920"/>
                  <a:gd name="T26" fmla="*/ 2640 w 2736"/>
                  <a:gd name="T27" fmla="*/ 1920 h 1920"/>
                  <a:gd name="T28" fmla="*/ 2304 w 2736"/>
                  <a:gd name="T29" fmla="*/ 1824 h 1920"/>
                  <a:gd name="T30" fmla="*/ 2160 w 2736"/>
                  <a:gd name="T31" fmla="*/ 1872 h 1920"/>
                  <a:gd name="T32" fmla="*/ 1632 w 2736"/>
                  <a:gd name="T33" fmla="*/ 1920 h 1920"/>
                  <a:gd name="T34" fmla="*/ 1440 w 2736"/>
                  <a:gd name="T35" fmla="*/ 1920 h 1920"/>
                  <a:gd name="T36" fmla="*/ 480 w 2736"/>
                  <a:gd name="T37" fmla="*/ 1824 h 1920"/>
                  <a:gd name="T38" fmla="*/ 192 w 2736"/>
                  <a:gd name="T39" fmla="*/ 1872 h 1920"/>
                  <a:gd name="T40" fmla="*/ 96 w 2736"/>
                  <a:gd name="T41" fmla="*/ 1680 h 1920"/>
                  <a:gd name="T42" fmla="*/ 288 w 2736"/>
                  <a:gd name="T43" fmla="*/ 1440 h 1920"/>
                  <a:gd name="T44" fmla="*/ 336 w 2736"/>
                  <a:gd name="T45" fmla="*/ 1104 h 1920"/>
                  <a:gd name="T46" fmla="*/ 144 w 2736"/>
                  <a:gd name="T47" fmla="*/ 864 h 1920"/>
                  <a:gd name="T48" fmla="*/ 240 w 2736"/>
                  <a:gd name="T49" fmla="*/ 624 h 1920"/>
                  <a:gd name="T50" fmla="*/ 48 w 2736"/>
                  <a:gd name="T51" fmla="*/ 528 h 1920"/>
                  <a:gd name="T52" fmla="*/ 0 w 2736"/>
                  <a:gd name="T53" fmla="*/ 0 h 19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2736" h="1920">
                    <a:moveTo>
                      <a:pt x="0" y="0"/>
                    </a:moveTo>
                    <a:lnTo>
                      <a:pt x="96" y="336"/>
                    </a:lnTo>
                    <a:lnTo>
                      <a:pt x="384" y="384"/>
                    </a:lnTo>
                    <a:lnTo>
                      <a:pt x="576" y="720"/>
                    </a:lnTo>
                    <a:lnTo>
                      <a:pt x="528" y="960"/>
                    </a:lnTo>
                    <a:lnTo>
                      <a:pt x="672" y="1104"/>
                    </a:lnTo>
                    <a:lnTo>
                      <a:pt x="576" y="1392"/>
                    </a:lnTo>
                    <a:lnTo>
                      <a:pt x="624" y="1632"/>
                    </a:lnTo>
                    <a:lnTo>
                      <a:pt x="1488" y="1872"/>
                    </a:lnTo>
                    <a:lnTo>
                      <a:pt x="1680" y="1728"/>
                    </a:lnTo>
                    <a:lnTo>
                      <a:pt x="2208" y="1728"/>
                    </a:lnTo>
                    <a:lnTo>
                      <a:pt x="2304" y="1632"/>
                    </a:lnTo>
                    <a:lnTo>
                      <a:pt x="2736" y="1872"/>
                    </a:lnTo>
                    <a:lnTo>
                      <a:pt x="2640" y="1920"/>
                    </a:lnTo>
                    <a:lnTo>
                      <a:pt x="2304" y="1824"/>
                    </a:lnTo>
                    <a:lnTo>
                      <a:pt x="2160" y="1872"/>
                    </a:lnTo>
                    <a:lnTo>
                      <a:pt x="1632" y="1920"/>
                    </a:lnTo>
                    <a:lnTo>
                      <a:pt x="1440" y="1920"/>
                    </a:lnTo>
                    <a:lnTo>
                      <a:pt x="480" y="1824"/>
                    </a:lnTo>
                    <a:lnTo>
                      <a:pt x="192" y="1872"/>
                    </a:lnTo>
                    <a:lnTo>
                      <a:pt x="96" y="1680"/>
                    </a:lnTo>
                    <a:lnTo>
                      <a:pt x="288" y="1440"/>
                    </a:lnTo>
                    <a:lnTo>
                      <a:pt x="336" y="1104"/>
                    </a:lnTo>
                    <a:lnTo>
                      <a:pt x="144" y="864"/>
                    </a:lnTo>
                    <a:lnTo>
                      <a:pt x="240" y="624"/>
                    </a:lnTo>
                    <a:lnTo>
                      <a:pt x="48" y="528"/>
                    </a:lnTo>
                    <a:lnTo>
                      <a:pt x="0" y="0"/>
                    </a:lnTo>
                    <a:close/>
                  </a:path>
                </a:pathLst>
              </a:custGeom>
              <a:noFill/>
              <a:ln w="9525" cap="flat" cmpd="sng">
                <a:solidFill>
                  <a:schemeClr val="bg2"/>
                </a:solidFill>
                <a:prstDash val="solid"/>
                <a:round/>
                <a:headEnd type="none" w="med" len="med"/>
                <a:tailEnd type="none" w="med" len="med"/>
              </a:ln>
              <a:effectLst/>
              <a:extLst>
                <a:ext uri="{909E8E84-426E-40DD-AFC4-6F175D3DCCD1}">
                  <a14:hiddenFill xmlns:a14="http://schemas.microsoft.com/office/drawing/2010/main">
                    <a:gradFill rotWithShape="0">
                      <a:gsLst>
                        <a:gs pos="0">
                          <a:schemeClr val="bg2"/>
                        </a:gs>
                        <a:gs pos="100000">
                          <a:schemeClr val="bg1"/>
                        </a:gs>
                      </a:gsLst>
                      <a:lin ang="18900000" scaled="1"/>
                    </a:gra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grpSp>
        <p:grpSp>
          <p:nvGrpSpPr>
            <p:cNvPr id="746513" name="Group 17">
              <a:extLst>
                <a:ext uri="{FF2B5EF4-FFF2-40B4-BE49-F238E27FC236}">
                  <a16:creationId xmlns:a16="http://schemas.microsoft.com/office/drawing/2014/main" id="{1BDE68DB-55CC-41E4-A52D-217C4E0C287C}"/>
                </a:ext>
              </a:extLst>
            </p:cNvPr>
            <p:cNvGrpSpPr>
              <a:grpSpLocks/>
            </p:cNvGrpSpPr>
            <p:nvPr userDrawn="1"/>
          </p:nvGrpSpPr>
          <p:grpSpPr bwMode="auto">
            <a:xfrm>
              <a:off x="0" y="2291"/>
              <a:ext cx="1385" cy="1702"/>
              <a:chOff x="0" y="2291"/>
              <a:chExt cx="1385" cy="1702"/>
            </a:xfrm>
          </p:grpSpPr>
          <p:sp>
            <p:nvSpPr>
              <p:cNvPr id="746514" name="Rectangle 18">
                <a:extLst>
                  <a:ext uri="{FF2B5EF4-FFF2-40B4-BE49-F238E27FC236}">
                    <a16:creationId xmlns:a16="http://schemas.microsoft.com/office/drawing/2014/main" id="{180D68CC-5489-48AC-A27A-9CDC66473CEB}"/>
                  </a:ext>
                </a:extLst>
              </p:cNvPr>
              <p:cNvSpPr>
                <a:spLocks noChangeArrowheads="1"/>
              </p:cNvSpPr>
              <p:nvPr userDrawn="1"/>
            </p:nvSpPr>
            <p:spPr bwMode="ltGray">
              <a:xfrm rot="6798887">
                <a:off x="62" y="3883"/>
                <a:ext cx="75"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46515" name="Rectangle 19">
                <a:extLst>
                  <a:ext uri="{FF2B5EF4-FFF2-40B4-BE49-F238E27FC236}">
                    <a16:creationId xmlns:a16="http://schemas.microsoft.com/office/drawing/2014/main" id="{5E391215-E436-438B-857C-371D2B88F9A3}"/>
                  </a:ext>
                </a:extLst>
              </p:cNvPr>
              <p:cNvSpPr>
                <a:spLocks noChangeArrowheads="1"/>
              </p:cNvSpPr>
              <p:nvPr userDrawn="1"/>
            </p:nvSpPr>
            <p:spPr bwMode="ltGray">
              <a:xfrm rot="6798887">
                <a:off x="33" y="3880"/>
                <a:ext cx="75"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46516" name="Rectangle 20">
                <a:extLst>
                  <a:ext uri="{FF2B5EF4-FFF2-40B4-BE49-F238E27FC236}">
                    <a16:creationId xmlns:a16="http://schemas.microsoft.com/office/drawing/2014/main" id="{219C4234-FEFD-4D04-9861-6F81F35A1706}"/>
                  </a:ext>
                </a:extLst>
              </p:cNvPr>
              <p:cNvSpPr>
                <a:spLocks noChangeArrowheads="1"/>
              </p:cNvSpPr>
              <p:nvPr userDrawn="1"/>
            </p:nvSpPr>
            <p:spPr bwMode="ltGray">
              <a:xfrm rot="6798887">
                <a:off x="6" y="3875"/>
                <a:ext cx="75"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46517" name="Rectangle 21">
                <a:extLst>
                  <a:ext uri="{FF2B5EF4-FFF2-40B4-BE49-F238E27FC236}">
                    <a16:creationId xmlns:a16="http://schemas.microsoft.com/office/drawing/2014/main" id="{2AFE3DF5-FCA1-4684-9E80-1DF66D1E7709}"/>
                  </a:ext>
                </a:extLst>
              </p:cNvPr>
              <p:cNvSpPr>
                <a:spLocks noChangeArrowheads="1"/>
              </p:cNvSpPr>
              <p:nvPr userDrawn="1"/>
            </p:nvSpPr>
            <p:spPr bwMode="ltGray">
              <a:xfrm rot="5999912">
                <a:off x="209" y="3884"/>
                <a:ext cx="69"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46518" name="Rectangle 22">
                <a:extLst>
                  <a:ext uri="{FF2B5EF4-FFF2-40B4-BE49-F238E27FC236}">
                    <a16:creationId xmlns:a16="http://schemas.microsoft.com/office/drawing/2014/main" id="{61C03607-5A02-47CD-A35D-C372BB5F6E47}"/>
                  </a:ext>
                </a:extLst>
              </p:cNvPr>
              <p:cNvSpPr>
                <a:spLocks noChangeArrowheads="1"/>
              </p:cNvSpPr>
              <p:nvPr userDrawn="1"/>
            </p:nvSpPr>
            <p:spPr bwMode="ltGray">
              <a:xfrm rot="5999912">
                <a:off x="182" y="3889"/>
                <a:ext cx="69"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46519" name="Rectangle 23">
                <a:extLst>
                  <a:ext uri="{FF2B5EF4-FFF2-40B4-BE49-F238E27FC236}">
                    <a16:creationId xmlns:a16="http://schemas.microsoft.com/office/drawing/2014/main" id="{22DB23D1-916C-4015-A094-C05F007A4E5E}"/>
                  </a:ext>
                </a:extLst>
              </p:cNvPr>
              <p:cNvSpPr>
                <a:spLocks noChangeArrowheads="1"/>
              </p:cNvSpPr>
              <p:nvPr userDrawn="1"/>
            </p:nvSpPr>
            <p:spPr bwMode="ltGray">
              <a:xfrm rot="6250138">
                <a:off x="152" y="3888"/>
                <a:ext cx="69"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46520" name="Rectangle 24">
                <a:extLst>
                  <a:ext uri="{FF2B5EF4-FFF2-40B4-BE49-F238E27FC236}">
                    <a16:creationId xmlns:a16="http://schemas.microsoft.com/office/drawing/2014/main" id="{84FD8BBA-42C0-425F-A39F-38B27CED9C2B}"/>
                  </a:ext>
                </a:extLst>
              </p:cNvPr>
              <p:cNvSpPr>
                <a:spLocks noChangeArrowheads="1"/>
              </p:cNvSpPr>
              <p:nvPr userDrawn="1"/>
            </p:nvSpPr>
            <p:spPr bwMode="ltGray">
              <a:xfrm rot="6238076">
                <a:off x="123" y="3886"/>
                <a:ext cx="69"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46521" name="Rectangle 25">
                <a:extLst>
                  <a:ext uri="{FF2B5EF4-FFF2-40B4-BE49-F238E27FC236}">
                    <a16:creationId xmlns:a16="http://schemas.microsoft.com/office/drawing/2014/main" id="{81760329-45E0-438D-8051-74AC777B15E7}"/>
                  </a:ext>
                </a:extLst>
              </p:cNvPr>
              <p:cNvSpPr>
                <a:spLocks noChangeArrowheads="1"/>
              </p:cNvSpPr>
              <p:nvPr userDrawn="1"/>
            </p:nvSpPr>
            <p:spPr bwMode="ltGray">
              <a:xfrm rot="5380717">
                <a:off x="363" y="3869"/>
                <a:ext cx="69"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46522" name="Rectangle 26">
                <a:extLst>
                  <a:ext uri="{FF2B5EF4-FFF2-40B4-BE49-F238E27FC236}">
                    <a16:creationId xmlns:a16="http://schemas.microsoft.com/office/drawing/2014/main" id="{F3A00386-7B25-453F-BB08-BA3D0A4C61B2}"/>
                  </a:ext>
                </a:extLst>
              </p:cNvPr>
              <p:cNvSpPr>
                <a:spLocks noChangeArrowheads="1"/>
              </p:cNvSpPr>
              <p:nvPr userDrawn="1"/>
            </p:nvSpPr>
            <p:spPr bwMode="ltGray">
              <a:xfrm rot="5380717">
                <a:off x="332" y="3872"/>
                <a:ext cx="69"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46523" name="Rectangle 27">
                <a:extLst>
                  <a:ext uri="{FF2B5EF4-FFF2-40B4-BE49-F238E27FC236}">
                    <a16:creationId xmlns:a16="http://schemas.microsoft.com/office/drawing/2014/main" id="{0ABB30AF-5F6F-49BE-9ADE-A40CB4F354EB}"/>
                  </a:ext>
                </a:extLst>
              </p:cNvPr>
              <p:cNvSpPr>
                <a:spLocks noChangeArrowheads="1"/>
              </p:cNvSpPr>
              <p:nvPr userDrawn="1"/>
            </p:nvSpPr>
            <p:spPr bwMode="ltGray">
              <a:xfrm rot="5583200">
                <a:off x="302" y="3877"/>
                <a:ext cx="69"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46524" name="Rectangle 28">
                <a:extLst>
                  <a:ext uri="{FF2B5EF4-FFF2-40B4-BE49-F238E27FC236}">
                    <a16:creationId xmlns:a16="http://schemas.microsoft.com/office/drawing/2014/main" id="{6A252807-51D0-4132-80EA-B2564195E7FD}"/>
                  </a:ext>
                </a:extLst>
              </p:cNvPr>
              <p:cNvSpPr>
                <a:spLocks noChangeArrowheads="1"/>
              </p:cNvSpPr>
              <p:nvPr userDrawn="1"/>
            </p:nvSpPr>
            <p:spPr bwMode="ltGray">
              <a:xfrm rot="5737625">
                <a:off x="270" y="3882"/>
                <a:ext cx="69"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46525" name="Rectangle 29">
                <a:extLst>
                  <a:ext uri="{FF2B5EF4-FFF2-40B4-BE49-F238E27FC236}">
                    <a16:creationId xmlns:a16="http://schemas.microsoft.com/office/drawing/2014/main" id="{03DE1FCE-8963-4E45-AB46-1946879A40A1}"/>
                  </a:ext>
                </a:extLst>
              </p:cNvPr>
              <p:cNvSpPr>
                <a:spLocks noChangeArrowheads="1"/>
              </p:cNvSpPr>
              <p:nvPr userDrawn="1"/>
            </p:nvSpPr>
            <p:spPr bwMode="ltGray">
              <a:xfrm rot="4715477">
                <a:off x="516" y="3829"/>
                <a:ext cx="63"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46526" name="Rectangle 30">
                <a:extLst>
                  <a:ext uri="{FF2B5EF4-FFF2-40B4-BE49-F238E27FC236}">
                    <a16:creationId xmlns:a16="http://schemas.microsoft.com/office/drawing/2014/main" id="{DA84ED91-6CD5-4178-9D57-0F9639BA5E7B}"/>
                  </a:ext>
                </a:extLst>
              </p:cNvPr>
              <p:cNvSpPr>
                <a:spLocks noChangeArrowheads="1"/>
              </p:cNvSpPr>
              <p:nvPr userDrawn="1"/>
            </p:nvSpPr>
            <p:spPr bwMode="ltGray">
              <a:xfrm rot="4924949">
                <a:off x="486" y="3834"/>
                <a:ext cx="63"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46527" name="Rectangle 31">
                <a:extLst>
                  <a:ext uri="{FF2B5EF4-FFF2-40B4-BE49-F238E27FC236}">
                    <a16:creationId xmlns:a16="http://schemas.microsoft.com/office/drawing/2014/main" id="{682DF1F9-2154-4CBB-8475-6AD21F5BE5A2}"/>
                  </a:ext>
                </a:extLst>
              </p:cNvPr>
              <p:cNvSpPr>
                <a:spLocks noChangeArrowheads="1"/>
              </p:cNvSpPr>
              <p:nvPr userDrawn="1"/>
            </p:nvSpPr>
            <p:spPr bwMode="ltGray">
              <a:xfrm rot="4924949">
                <a:off x="456" y="3848"/>
                <a:ext cx="63"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46528" name="Rectangle 32">
                <a:extLst>
                  <a:ext uri="{FF2B5EF4-FFF2-40B4-BE49-F238E27FC236}">
                    <a16:creationId xmlns:a16="http://schemas.microsoft.com/office/drawing/2014/main" id="{29D50C6B-D986-49B1-A77E-2E3F3B0F76A8}"/>
                  </a:ext>
                </a:extLst>
              </p:cNvPr>
              <p:cNvSpPr>
                <a:spLocks noChangeArrowheads="1"/>
              </p:cNvSpPr>
              <p:nvPr userDrawn="1"/>
            </p:nvSpPr>
            <p:spPr bwMode="ltGray">
              <a:xfrm rot="5041352">
                <a:off x="426" y="3851"/>
                <a:ext cx="63"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46529" name="Rectangle 33">
                <a:extLst>
                  <a:ext uri="{FF2B5EF4-FFF2-40B4-BE49-F238E27FC236}">
                    <a16:creationId xmlns:a16="http://schemas.microsoft.com/office/drawing/2014/main" id="{02A36E00-4E0D-44DD-8B66-DB804F1FB1F1}"/>
                  </a:ext>
                </a:extLst>
              </p:cNvPr>
              <p:cNvSpPr>
                <a:spLocks noChangeArrowheads="1"/>
              </p:cNvSpPr>
              <p:nvPr userDrawn="1"/>
            </p:nvSpPr>
            <p:spPr bwMode="ltGray">
              <a:xfrm rot="3816889">
                <a:off x="664" y="3762"/>
                <a:ext cx="63"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46530" name="Rectangle 34">
                <a:extLst>
                  <a:ext uri="{FF2B5EF4-FFF2-40B4-BE49-F238E27FC236}">
                    <a16:creationId xmlns:a16="http://schemas.microsoft.com/office/drawing/2014/main" id="{475C0883-CE55-4CA0-AB17-53B0D9853880}"/>
                  </a:ext>
                </a:extLst>
              </p:cNvPr>
              <p:cNvSpPr>
                <a:spLocks noChangeArrowheads="1"/>
              </p:cNvSpPr>
              <p:nvPr userDrawn="1"/>
            </p:nvSpPr>
            <p:spPr bwMode="ltGray">
              <a:xfrm rot="3816889">
                <a:off x="634" y="3780"/>
                <a:ext cx="63"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46531" name="Rectangle 35">
                <a:extLst>
                  <a:ext uri="{FF2B5EF4-FFF2-40B4-BE49-F238E27FC236}">
                    <a16:creationId xmlns:a16="http://schemas.microsoft.com/office/drawing/2014/main" id="{06E37E3A-4D40-4DBE-8AE6-5082EF3C926F}"/>
                  </a:ext>
                </a:extLst>
              </p:cNvPr>
              <p:cNvSpPr>
                <a:spLocks noChangeArrowheads="1"/>
              </p:cNvSpPr>
              <p:nvPr userDrawn="1"/>
            </p:nvSpPr>
            <p:spPr bwMode="ltGray">
              <a:xfrm rot="4104184">
                <a:off x="605" y="3791"/>
                <a:ext cx="63"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46532" name="Rectangle 36">
                <a:extLst>
                  <a:ext uri="{FF2B5EF4-FFF2-40B4-BE49-F238E27FC236}">
                    <a16:creationId xmlns:a16="http://schemas.microsoft.com/office/drawing/2014/main" id="{27E179DD-3BE8-4305-A4A7-DF8F46A13199}"/>
                  </a:ext>
                </a:extLst>
              </p:cNvPr>
              <p:cNvSpPr>
                <a:spLocks noChangeArrowheads="1"/>
              </p:cNvSpPr>
              <p:nvPr userDrawn="1"/>
            </p:nvSpPr>
            <p:spPr bwMode="ltGray">
              <a:xfrm rot="4325343">
                <a:off x="575" y="3804"/>
                <a:ext cx="63"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46533" name="Rectangle 37">
                <a:extLst>
                  <a:ext uri="{FF2B5EF4-FFF2-40B4-BE49-F238E27FC236}">
                    <a16:creationId xmlns:a16="http://schemas.microsoft.com/office/drawing/2014/main" id="{C3AA95F9-B4C7-4C9E-857A-0AEC5C4B5228}"/>
                  </a:ext>
                </a:extLst>
              </p:cNvPr>
              <p:cNvSpPr>
                <a:spLocks noChangeArrowheads="1"/>
              </p:cNvSpPr>
              <p:nvPr userDrawn="1"/>
            </p:nvSpPr>
            <p:spPr bwMode="ltGray">
              <a:xfrm rot="3368036">
                <a:off x="799" y="3683"/>
                <a:ext cx="63"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46534" name="Rectangle 38">
                <a:extLst>
                  <a:ext uri="{FF2B5EF4-FFF2-40B4-BE49-F238E27FC236}">
                    <a16:creationId xmlns:a16="http://schemas.microsoft.com/office/drawing/2014/main" id="{AB121037-87F4-411C-9316-38F031F4AE0D}"/>
                  </a:ext>
                </a:extLst>
              </p:cNvPr>
              <p:cNvSpPr>
                <a:spLocks noChangeArrowheads="1"/>
              </p:cNvSpPr>
              <p:nvPr userDrawn="1"/>
            </p:nvSpPr>
            <p:spPr bwMode="ltGray">
              <a:xfrm rot="3368036">
                <a:off x="772" y="3699"/>
                <a:ext cx="63"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46535" name="Rectangle 39">
                <a:extLst>
                  <a:ext uri="{FF2B5EF4-FFF2-40B4-BE49-F238E27FC236}">
                    <a16:creationId xmlns:a16="http://schemas.microsoft.com/office/drawing/2014/main" id="{C8C36F1F-23C7-4CE8-BD58-310DF1FA25C3}"/>
                  </a:ext>
                </a:extLst>
              </p:cNvPr>
              <p:cNvSpPr>
                <a:spLocks noChangeArrowheads="1"/>
              </p:cNvSpPr>
              <p:nvPr userDrawn="1"/>
            </p:nvSpPr>
            <p:spPr bwMode="ltGray">
              <a:xfrm rot="3368036">
                <a:off x="745" y="3717"/>
                <a:ext cx="63"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46536" name="Rectangle 40">
                <a:extLst>
                  <a:ext uri="{FF2B5EF4-FFF2-40B4-BE49-F238E27FC236}">
                    <a16:creationId xmlns:a16="http://schemas.microsoft.com/office/drawing/2014/main" id="{5B9081DB-4545-4A09-A69C-5CD8A69F080F}"/>
                  </a:ext>
                </a:extLst>
              </p:cNvPr>
              <p:cNvSpPr>
                <a:spLocks noChangeArrowheads="1"/>
              </p:cNvSpPr>
              <p:nvPr userDrawn="1"/>
            </p:nvSpPr>
            <p:spPr bwMode="ltGray">
              <a:xfrm rot="3816889">
                <a:off x="717" y="3734"/>
                <a:ext cx="63"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46537" name="Rectangle 41">
                <a:extLst>
                  <a:ext uri="{FF2B5EF4-FFF2-40B4-BE49-F238E27FC236}">
                    <a16:creationId xmlns:a16="http://schemas.microsoft.com/office/drawing/2014/main" id="{2E05A6BD-4C66-4714-B88B-EC46F3EEDDB4}"/>
                  </a:ext>
                </a:extLst>
              </p:cNvPr>
              <p:cNvSpPr>
                <a:spLocks noChangeArrowheads="1"/>
              </p:cNvSpPr>
              <p:nvPr userDrawn="1"/>
            </p:nvSpPr>
            <p:spPr bwMode="ltGray">
              <a:xfrm rot="2302266">
                <a:off x="923" y="3587"/>
                <a:ext cx="69"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46538" name="Rectangle 42">
                <a:extLst>
                  <a:ext uri="{FF2B5EF4-FFF2-40B4-BE49-F238E27FC236}">
                    <a16:creationId xmlns:a16="http://schemas.microsoft.com/office/drawing/2014/main" id="{7DFAB520-EC3D-4D5C-A23D-7941C9F38E7B}"/>
                  </a:ext>
                </a:extLst>
              </p:cNvPr>
              <p:cNvSpPr>
                <a:spLocks noChangeArrowheads="1"/>
              </p:cNvSpPr>
              <p:nvPr userDrawn="1"/>
            </p:nvSpPr>
            <p:spPr bwMode="ltGray">
              <a:xfrm rot="2302266">
                <a:off x="899" y="3606"/>
                <a:ext cx="69"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46539" name="Rectangle 43">
                <a:extLst>
                  <a:ext uri="{FF2B5EF4-FFF2-40B4-BE49-F238E27FC236}">
                    <a16:creationId xmlns:a16="http://schemas.microsoft.com/office/drawing/2014/main" id="{CA90D27A-B695-419B-B5F1-6AC86D372C32}"/>
                  </a:ext>
                </a:extLst>
              </p:cNvPr>
              <p:cNvSpPr>
                <a:spLocks noChangeArrowheads="1"/>
              </p:cNvSpPr>
              <p:nvPr userDrawn="1"/>
            </p:nvSpPr>
            <p:spPr bwMode="ltGray">
              <a:xfrm rot="2707562">
                <a:off x="876" y="3626"/>
                <a:ext cx="69"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46540" name="Rectangle 44">
                <a:extLst>
                  <a:ext uri="{FF2B5EF4-FFF2-40B4-BE49-F238E27FC236}">
                    <a16:creationId xmlns:a16="http://schemas.microsoft.com/office/drawing/2014/main" id="{8BEF0FF9-4D6B-4C0F-A5A6-F33BA5057D3C}"/>
                  </a:ext>
                </a:extLst>
              </p:cNvPr>
              <p:cNvSpPr>
                <a:spLocks noChangeArrowheads="1"/>
              </p:cNvSpPr>
              <p:nvPr userDrawn="1"/>
            </p:nvSpPr>
            <p:spPr bwMode="ltGray">
              <a:xfrm rot="2707562">
                <a:off x="850" y="3644"/>
                <a:ext cx="63"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46541" name="Rectangle 45">
                <a:extLst>
                  <a:ext uri="{FF2B5EF4-FFF2-40B4-BE49-F238E27FC236}">
                    <a16:creationId xmlns:a16="http://schemas.microsoft.com/office/drawing/2014/main" id="{8D242F07-6B20-46CD-A523-BB5E6FCFD2B0}"/>
                  </a:ext>
                </a:extLst>
              </p:cNvPr>
              <p:cNvSpPr>
                <a:spLocks noChangeArrowheads="1"/>
              </p:cNvSpPr>
              <p:nvPr userDrawn="1"/>
            </p:nvSpPr>
            <p:spPr bwMode="ltGray">
              <a:xfrm rot="1525830">
                <a:off x="1027" y="3473"/>
                <a:ext cx="69"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46542" name="Rectangle 46">
                <a:extLst>
                  <a:ext uri="{FF2B5EF4-FFF2-40B4-BE49-F238E27FC236}">
                    <a16:creationId xmlns:a16="http://schemas.microsoft.com/office/drawing/2014/main" id="{5FC3B4AA-7E02-4EDA-AED3-B674ABFECC15}"/>
                  </a:ext>
                </a:extLst>
              </p:cNvPr>
              <p:cNvSpPr>
                <a:spLocks noChangeArrowheads="1"/>
              </p:cNvSpPr>
              <p:nvPr userDrawn="1"/>
            </p:nvSpPr>
            <p:spPr bwMode="ltGray">
              <a:xfrm rot="1525830">
                <a:off x="1009" y="3497"/>
                <a:ext cx="69"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46543" name="Rectangle 47">
                <a:extLst>
                  <a:ext uri="{FF2B5EF4-FFF2-40B4-BE49-F238E27FC236}">
                    <a16:creationId xmlns:a16="http://schemas.microsoft.com/office/drawing/2014/main" id="{AF639AD9-90CA-4675-833A-8116CE0F23B5}"/>
                  </a:ext>
                </a:extLst>
              </p:cNvPr>
              <p:cNvSpPr>
                <a:spLocks noChangeArrowheads="1"/>
              </p:cNvSpPr>
              <p:nvPr userDrawn="1"/>
            </p:nvSpPr>
            <p:spPr bwMode="ltGray">
              <a:xfrm rot="1788117">
                <a:off x="990" y="3519"/>
                <a:ext cx="69"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46544" name="Rectangle 48">
                <a:extLst>
                  <a:ext uri="{FF2B5EF4-FFF2-40B4-BE49-F238E27FC236}">
                    <a16:creationId xmlns:a16="http://schemas.microsoft.com/office/drawing/2014/main" id="{BCD33965-90C3-4807-B163-3BDB608568BC}"/>
                  </a:ext>
                </a:extLst>
              </p:cNvPr>
              <p:cNvSpPr>
                <a:spLocks noChangeArrowheads="1"/>
              </p:cNvSpPr>
              <p:nvPr userDrawn="1"/>
            </p:nvSpPr>
            <p:spPr bwMode="ltGray">
              <a:xfrm rot="1788117">
                <a:off x="969" y="3544"/>
                <a:ext cx="69"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46545" name="Rectangle 49">
                <a:extLst>
                  <a:ext uri="{FF2B5EF4-FFF2-40B4-BE49-F238E27FC236}">
                    <a16:creationId xmlns:a16="http://schemas.microsoft.com/office/drawing/2014/main" id="{29AEFC85-A4BF-4461-ADDF-64CE68F752F4}"/>
                  </a:ext>
                </a:extLst>
              </p:cNvPr>
              <p:cNvSpPr>
                <a:spLocks noChangeArrowheads="1"/>
              </p:cNvSpPr>
              <p:nvPr userDrawn="1"/>
            </p:nvSpPr>
            <p:spPr bwMode="ltGray">
              <a:xfrm rot="841630">
                <a:off x="1113" y="3355"/>
                <a:ext cx="75"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46546" name="Rectangle 50">
                <a:extLst>
                  <a:ext uri="{FF2B5EF4-FFF2-40B4-BE49-F238E27FC236}">
                    <a16:creationId xmlns:a16="http://schemas.microsoft.com/office/drawing/2014/main" id="{2071C67B-B264-4D36-AB5B-9752A281BB94}"/>
                  </a:ext>
                </a:extLst>
              </p:cNvPr>
              <p:cNvSpPr>
                <a:spLocks noChangeArrowheads="1"/>
              </p:cNvSpPr>
              <p:nvPr userDrawn="1"/>
            </p:nvSpPr>
            <p:spPr bwMode="ltGray">
              <a:xfrm rot="841630">
                <a:off x="1100" y="3378"/>
                <a:ext cx="69"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46547" name="Rectangle 51">
                <a:extLst>
                  <a:ext uri="{FF2B5EF4-FFF2-40B4-BE49-F238E27FC236}">
                    <a16:creationId xmlns:a16="http://schemas.microsoft.com/office/drawing/2014/main" id="{E661C4C5-99E6-4744-B8F6-1FA417F8AF30}"/>
                  </a:ext>
                </a:extLst>
              </p:cNvPr>
              <p:cNvSpPr>
                <a:spLocks noChangeArrowheads="1"/>
              </p:cNvSpPr>
              <p:nvPr userDrawn="1"/>
            </p:nvSpPr>
            <p:spPr bwMode="ltGray">
              <a:xfrm rot="1308689">
                <a:off x="1086" y="3404"/>
                <a:ext cx="69"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46548" name="Rectangle 52">
                <a:extLst>
                  <a:ext uri="{FF2B5EF4-FFF2-40B4-BE49-F238E27FC236}">
                    <a16:creationId xmlns:a16="http://schemas.microsoft.com/office/drawing/2014/main" id="{AD34EFB0-5FD3-471A-B702-86A960F6271F}"/>
                  </a:ext>
                </a:extLst>
              </p:cNvPr>
              <p:cNvSpPr>
                <a:spLocks noChangeArrowheads="1"/>
              </p:cNvSpPr>
              <p:nvPr userDrawn="1"/>
            </p:nvSpPr>
            <p:spPr bwMode="ltGray">
              <a:xfrm rot="1308689">
                <a:off x="1064" y="3425"/>
                <a:ext cx="69"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46549" name="Rectangle 53">
                <a:extLst>
                  <a:ext uri="{FF2B5EF4-FFF2-40B4-BE49-F238E27FC236}">
                    <a16:creationId xmlns:a16="http://schemas.microsoft.com/office/drawing/2014/main" id="{61BE5BF0-C45F-4130-8EFC-336294A27170}"/>
                  </a:ext>
                </a:extLst>
              </p:cNvPr>
              <p:cNvSpPr>
                <a:spLocks noChangeArrowheads="1"/>
              </p:cNvSpPr>
              <p:nvPr userDrawn="1"/>
            </p:nvSpPr>
            <p:spPr bwMode="ltGray">
              <a:xfrm rot="469913">
                <a:off x="1172" y="3225"/>
                <a:ext cx="81"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46550" name="Rectangle 54">
                <a:extLst>
                  <a:ext uri="{FF2B5EF4-FFF2-40B4-BE49-F238E27FC236}">
                    <a16:creationId xmlns:a16="http://schemas.microsoft.com/office/drawing/2014/main" id="{9A901FF5-074E-4F94-B69E-4377E0AA14BA}"/>
                  </a:ext>
                </a:extLst>
              </p:cNvPr>
              <p:cNvSpPr>
                <a:spLocks noChangeArrowheads="1"/>
              </p:cNvSpPr>
              <p:nvPr userDrawn="1"/>
            </p:nvSpPr>
            <p:spPr bwMode="ltGray">
              <a:xfrm rot="559869">
                <a:off x="1162" y="3250"/>
                <a:ext cx="81"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46551" name="Rectangle 55">
                <a:extLst>
                  <a:ext uri="{FF2B5EF4-FFF2-40B4-BE49-F238E27FC236}">
                    <a16:creationId xmlns:a16="http://schemas.microsoft.com/office/drawing/2014/main" id="{2926CC49-972B-4FCF-ADB9-631AB9A226B6}"/>
                  </a:ext>
                </a:extLst>
              </p:cNvPr>
              <p:cNvSpPr>
                <a:spLocks noChangeArrowheads="1"/>
              </p:cNvSpPr>
              <p:nvPr userDrawn="1"/>
            </p:nvSpPr>
            <p:spPr bwMode="ltGray">
              <a:xfrm rot="734079">
                <a:off x="1154" y="3276"/>
                <a:ext cx="81"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46552" name="Rectangle 56">
                <a:extLst>
                  <a:ext uri="{FF2B5EF4-FFF2-40B4-BE49-F238E27FC236}">
                    <a16:creationId xmlns:a16="http://schemas.microsoft.com/office/drawing/2014/main" id="{A65C7CEE-DE23-493B-A590-D72BE6C2E1CD}"/>
                  </a:ext>
                </a:extLst>
              </p:cNvPr>
              <p:cNvSpPr>
                <a:spLocks noChangeArrowheads="1"/>
              </p:cNvSpPr>
              <p:nvPr userDrawn="1"/>
            </p:nvSpPr>
            <p:spPr bwMode="ltGray">
              <a:xfrm rot="734079">
                <a:off x="1141" y="3304"/>
                <a:ext cx="75"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46553" name="Rectangle 57">
                <a:extLst>
                  <a:ext uri="{FF2B5EF4-FFF2-40B4-BE49-F238E27FC236}">
                    <a16:creationId xmlns:a16="http://schemas.microsoft.com/office/drawing/2014/main" id="{A9D32A8A-96C9-4A23-95FB-0E16A37AD486}"/>
                  </a:ext>
                </a:extLst>
              </p:cNvPr>
              <p:cNvSpPr>
                <a:spLocks noChangeArrowheads="1"/>
              </p:cNvSpPr>
              <p:nvPr userDrawn="1"/>
            </p:nvSpPr>
            <p:spPr bwMode="ltGray">
              <a:xfrm rot="-293905">
                <a:off x="1211" y="3096"/>
                <a:ext cx="81"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46554" name="Rectangle 58">
                <a:extLst>
                  <a:ext uri="{FF2B5EF4-FFF2-40B4-BE49-F238E27FC236}">
                    <a16:creationId xmlns:a16="http://schemas.microsoft.com/office/drawing/2014/main" id="{2A8B6843-9F80-4EA8-B632-4DFD2C53F17C}"/>
                  </a:ext>
                </a:extLst>
              </p:cNvPr>
              <p:cNvSpPr>
                <a:spLocks noChangeArrowheads="1"/>
              </p:cNvSpPr>
              <p:nvPr userDrawn="1"/>
            </p:nvSpPr>
            <p:spPr bwMode="ltGray">
              <a:xfrm rot="-8">
                <a:off x="1201" y="3122"/>
                <a:ext cx="81"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46555" name="Rectangle 59">
                <a:extLst>
                  <a:ext uri="{FF2B5EF4-FFF2-40B4-BE49-F238E27FC236}">
                    <a16:creationId xmlns:a16="http://schemas.microsoft.com/office/drawing/2014/main" id="{C394C6DD-1E77-4A9C-936F-F8BA5ED48297}"/>
                  </a:ext>
                </a:extLst>
              </p:cNvPr>
              <p:cNvSpPr>
                <a:spLocks noChangeArrowheads="1"/>
              </p:cNvSpPr>
              <p:nvPr userDrawn="1"/>
            </p:nvSpPr>
            <p:spPr bwMode="ltGray">
              <a:xfrm rot="-8">
                <a:off x="1200" y="3147"/>
                <a:ext cx="81"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46556" name="Rectangle 60">
                <a:extLst>
                  <a:ext uri="{FF2B5EF4-FFF2-40B4-BE49-F238E27FC236}">
                    <a16:creationId xmlns:a16="http://schemas.microsoft.com/office/drawing/2014/main" id="{B28D7F80-2CD6-4C28-9978-536B7546C79A}"/>
                  </a:ext>
                </a:extLst>
              </p:cNvPr>
              <p:cNvSpPr>
                <a:spLocks noChangeArrowheads="1"/>
              </p:cNvSpPr>
              <p:nvPr userDrawn="1"/>
            </p:nvSpPr>
            <p:spPr bwMode="ltGray">
              <a:xfrm rot="214188">
                <a:off x="1189" y="3173"/>
                <a:ext cx="81"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46557" name="Rectangle 61">
                <a:extLst>
                  <a:ext uri="{FF2B5EF4-FFF2-40B4-BE49-F238E27FC236}">
                    <a16:creationId xmlns:a16="http://schemas.microsoft.com/office/drawing/2014/main" id="{33B80869-F55B-4467-B4D6-AEDADAA452D0}"/>
                  </a:ext>
                </a:extLst>
              </p:cNvPr>
              <p:cNvSpPr>
                <a:spLocks noChangeArrowheads="1"/>
              </p:cNvSpPr>
              <p:nvPr userDrawn="1"/>
            </p:nvSpPr>
            <p:spPr bwMode="ltGray">
              <a:xfrm rot="-682388">
                <a:off x="1219" y="2965"/>
                <a:ext cx="86"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46558" name="Rectangle 62">
                <a:extLst>
                  <a:ext uri="{FF2B5EF4-FFF2-40B4-BE49-F238E27FC236}">
                    <a16:creationId xmlns:a16="http://schemas.microsoft.com/office/drawing/2014/main" id="{20E06F3C-8E9A-4074-A274-23DCE73CD66F}"/>
                  </a:ext>
                </a:extLst>
              </p:cNvPr>
              <p:cNvSpPr>
                <a:spLocks noChangeArrowheads="1"/>
              </p:cNvSpPr>
              <p:nvPr userDrawn="1"/>
            </p:nvSpPr>
            <p:spPr bwMode="ltGray">
              <a:xfrm rot="-480400">
                <a:off x="1220" y="2991"/>
                <a:ext cx="86"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46559" name="Rectangle 63">
                <a:extLst>
                  <a:ext uri="{FF2B5EF4-FFF2-40B4-BE49-F238E27FC236}">
                    <a16:creationId xmlns:a16="http://schemas.microsoft.com/office/drawing/2014/main" id="{A7F7FCBE-24A7-4474-B63E-021ACB3EBE4F}"/>
                  </a:ext>
                </a:extLst>
              </p:cNvPr>
              <p:cNvSpPr>
                <a:spLocks noChangeArrowheads="1"/>
              </p:cNvSpPr>
              <p:nvPr userDrawn="1"/>
            </p:nvSpPr>
            <p:spPr bwMode="ltGray">
              <a:xfrm rot="-480400">
                <a:off x="1220" y="3015"/>
                <a:ext cx="86"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46560" name="Rectangle 64">
                <a:extLst>
                  <a:ext uri="{FF2B5EF4-FFF2-40B4-BE49-F238E27FC236}">
                    <a16:creationId xmlns:a16="http://schemas.microsoft.com/office/drawing/2014/main" id="{F54CCE56-DC92-48AD-9F3B-82D5B87C1150}"/>
                  </a:ext>
                </a:extLst>
              </p:cNvPr>
              <p:cNvSpPr>
                <a:spLocks noChangeArrowheads="1"/>
              </p:cNvSpPr>
              <p:nvPr userDrawn="1"/>
            </p:nvSpPr>
            <p:spPr bwMode="ltGray">
              <a:xfrm rot="-270546">
                <a:off x="1219" y="3041"/>
                <a:ext cx="81"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46561" name="Rectangle 65">
                <a:extLst>
                  <a:ext uri="{FF2B5EF4-FFF2-40B4-BE49-F238E27FC236}">
                    <a16:creationId xmlns:a16="http://schemas.microsoft.com/office/drawing/2014/main" id="{8D938CE1-B8E9-4839-8028-6D95CFDD00F5}"/>
                  </a:ext>
                </a:extLst>
              </p:cNvPr>
              <p:cNvSpPr>
                <a:spLocks noChangeArrowheads="1"/>
              </p:cNvSpPr>
              <p:nvPr userDrawn="1"/>
            </p:nvSpPr>
            <p:spPr bwMode="ltGray">
              <a:xfrm rot="-1132286">
                <a:off x="1207" y="2843"/>
                <a:ext cx="86"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46562" name="Rectangle 66">
                <a:extLst>
                  <a:ext uri="{FF2B5EF4-FFF2-40B4-BE49-F238E27FC236}">
                    <a16:creationId xmlns:a16="http://schemas.microsoft.com/office/drawing/2014/main" id="{A18E3E6D-D910-4C4B-8774-CD4DCF2333DC}"/>
                  </a:ext>
                </a:extLst>
              </p:cNvPr>
              <p:cNvSpPr>
                <a:spLocks noChangeArrowheads="1"/>
              </p:cNvSpPr>
              <p:nvPr userDrawn="1"/>
            </p:nvSpPr>
            <p:spPr bwMode="ltGray">
              <a:xfrm rot="-969272">
                <a:off x="1213" y="2864"/>
                <a:ext cx="86"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46563" name="Rectangle 67">
                <a:extLst>
                  <a:ext uri="{FF2B5EF4-FFF2-40B4-BE49-F238E27FC236}">
                    <a16:creationId xmlns:a16="http://schemas.microsoft.com/office/drawing/2014/main" id="{C2A356CE-C5E7-43E3-98D2-10777F23881E}"/>
                  </a:ext>
                </a:extLst>
              </p:cNvPr>
              <p:cNvSpPr>
                <a:spLocks noChangeArrowheads="1"/>
              </p:cNvSpPr>
              <p:nvPr userDrawn="1"/>
            </p:nvSpPr>
            <p:spPr bwMode="ltGray">
              <a:xfrm rot="-969272">
                <a:off x="1216" y="2888"/>
                <a:ext cx="86"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46564" name="Rectangle 68">
                <a:extLst>
                  <a:ext uri="{FF2B5EF4-FFF2-40B4-BE49-F238E27FC236}">
                    <a16:creationId xmlns:a16="http://schemas.microsoft.com/office/drawing/2014/main" id="{DA6F0566-C371-4003-9C7C-15C20B5767A2}"/>
                  </a:ext>
                </a:extLst>
              </p:cNvPr>
              <p:cNvSpPr>
                <a:spLocks noChangeArrowheads="1"/>
              </p:cNvSpPr>
              <p:nvPr userDrawn="1"/>
            </p:nvSpPr>
            <p:spPr bwMode="ltGray">
              <a:xfrm rot="-806259">
                <a:off x="1219" y="2915"/>
                <a:ext cx="86"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46565" name="Rectangle 69">
                <a:extLst>
                  <a:ext uri="{FF2B5EF4-FFF2-40B4-BE49-F238E27FC236}">
                    <a16:creationId xmlns:a16="http://schemas.microsoft.com/office/drawing/2014/main" id="{469DE36A-6D19-48B1-8762-79DDE870569B}"/>
                  </a:ext>
                </a:extLst>
              </p:cNvPr>
              <p:cNvSpPr>
                <a:spLocks noChangeArrowheads="1"/>
              </p:cNvSpPr>
              <p:nvPr userDrawn="1"/>
            </p:nvSpPr>
            <p:spPr bwMode="ltGray">
              <a:xfrm rot="-1543941">
                <a:off x="1165" y="2727"/>
                <a:ext cx="86"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46566" name="Rectangle 70">
                <a:extLst>
                  <a:ext uri="{FF2B5EF4-FFF2-40B4-BE49-F238E27FC236}">
                    <a16:creationId xmlns:a16="http://schemas.microsoft.com/office/drawing/2014/main" id="{8013DE77-9432-48F0-8A6C-6A6836028F74}"/>
                  </a:ext>
                </a:extLst>
              </p:cNvPr>
              <p:cNvSpPr>
                <a:spLocks noChangeArrowheads="1"/>
              </p:cNvSpPr>
              <p:nvPr userDrawn="1"/>
            </p:nvSpPr>
            <p:spPr bwMode="ltGray">
              <a:xfrm rot="-1341953">
                <a:off x="1176" y="2752"/>
                <a:ext cx="86"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46567" name="Rectangle 71">
                <a:extLst>
                  <a:ext uri="{FF2B5EF4-FFF2-40B4-BE49-F238E27FC236}">
                    <a16:creationId xmlns:a16="http://schemas.microsoft.com/office/drawing/2014/main" id="{561F3481-4516-4BED-9658-1D7EC9586D24}"/>
                  </a:ext>
                </a:extLst>
              </p:cNvPr>
              <p:cNvSpPr>
                <a:spLocks noChangeArrowheads="1"/>
              </p:cNvSpPr>
              <p:nvPr userDrawn="1"/>
            </p:nvSpPr>
            <p:spPr bwMode="ltGray">
              <a:xfrm rot="-1341953">
                <a:off x="1184" y="2775"/>
                <a:ext cx="86"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46568" name="Rectangle 72">
                <a:extLst>
                  <a:ext uri="{FF2B5EF4-FFF2-40B4-BE49-F238E27FC236}">
                    <a16:creationId xmlns:a16="http://schemas.microsoft.com/office/drawing/2014/main" id="{7AC25CE5-21FB-46DE-B91D-4AC5A76119D5}"/>
                  </a:ext>
                </a:extLst>
              </p:cNvPr>
              <p:cNvSpPr>
                <a:spLocks noChangeArrowheads="1"/>
              </p:cNvSpPr>
              <p:nvPr userDrawn="1"/>
            </p:nvSpPr>
            <p:spPr bwMode="ltGray">
              <a:xfrm rot="-1341953">
                <a:off x="1194" y="2795"/>
                <a:ext cx="86"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46569" name="Rectangle 73">
                <a:extLst>
                  <a:ext uri="{FF2B5EF4-FFF2-40B4-BE49-F238E27FC236}">
                    <a16:creationId xmlns:a16="http://schemas.microsoft.com/office/drawing/2014/main" id="{47EB9549-3E77-4A64-827A-D0100B577AEA}"/>
                  </a:ext>
                </a:extLst>
              </p:cNvPr>
              <p:cNvSpPr>
                <a:spLocks noChangeArrowheads="1"/>
              </p:cNvSpPr>
              <p:nvPr userDrawn="1"/>
            </p:nvSpPr>
            <p:spPr bwMode="ltGray">
              <a:xfrm rot="-1928746">
                <a:off x="1101" y="2628"/>
                <a:ext cx="86"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46570" name="Rectangle 74">
                <a:extLst>
                  <a:ext uri="{FF2B5EF4-FFF2-40B4-BE49-F238E27FC236}">
                    <a16:creationId xmlns:a16="http://schemas.microsoft.com/office/drawing/2014/main" id="{63557B31-60BE-45DD-B003-C9FB72B24577}"/>
                  </a:ext>
                </a:extLst>
              </p:cNvPr>
              <p:cNvSpPr>
                <a:spLocks noChangeArrowheads="1"/>
              </p:cNvSpPr>
              <p:nvPr userDrawn="1"/>
            </p:nvSpPr>
            <p:spPr bwMode="ltGray">
              <a:xfrm rot="-1844175">
                <a:off x="1114" y="2645"/>
                <a:ext cx="86"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46571" name="Rectangle 75">
                <a:extLst>
                  <a:ext uri="{FF2B5EF4-FFF2-40B4-BE49-F238E27FC236}">
                    <a16:creationId xmlns:a16="http://schemas.microsoft.com/office/drawing/2014/main" id="{E4FEA36B-2229-4147-A97F-D2381C52BDE6}"/>
                  </a:ext>
                </a:extLst>
              </p:cNvPr>
              <p:cNvSpPr>
                <a:spLocks noChangeArrowheads="1"/>
              </p:cNvSpPr>
              <p:nvPr userDrawn="1"/>
            </p:nvSpPr>
            <p:spPr bwMode="ltGray">
              <a:xfrm rot="-1752383">
                <a:off x="1129" y="2667"/>
                <a:ext cx="86"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46572" name="Rectangle 76">
                <a:extLst>
                  <a:ext uri="{FF2B5EF4-FFF2-40B4-BE49-F238E27FC236}">
                    <a16:creationId xmlns:a16="http://schemas.microsoft.com/office/drawing/2014/main" id="{8BFD8106-02DA-4037-A119-FAD0C6A72C29}"/>
                  </a:ext>
                </a:extLst>
              </p:cNvPr>
              <p:cNvSpPr>
                <a:spLocks noChangeArrowheads="1"/>
              </p:cNvSpPr>
              <p:nvPr userDrawn="1"/>
            </p:nvSpPr>
            <p:spPr bwMode="ltGray">
              <a:xfrm rot="-1752383">
                <a:off x="1142" y="2684"/>
                <a:ext cx="86"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46573" name="Rectangle 77">
                <a:extLst>
                  <a:ext uri="{FF2B5EF4-FFF2-40B4-BE49-F238E27FC236}">
                    <a16:creationId xmlns:a16="http://schemas.microsoft.com/office/drawing/2014/main" id="{ABA399F5-BEEB-47F1-AB95-526A98D29718}"/>
                  </a:ext>
                </a:extLst>
              </p:cNvPr>
              <p:cNvSpPr>
                <a:spLocks noChangeArrowheads="1"/>
              </p:cNvSpPr>
              <p:nvPr userDrawn="1"/>
            </p:nvSpPr>
            <p:spPr bwMode="ltGray">
              <a:xfrm rot="-2466736">
                <a:off x="1014" y="2538"/>
                <a:ext cx="86"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46574" name="Rectangle 78">
                <a:extLst>
                  <a:ext uri="{FF2B5EF4-FFF2-40B4-BE49-F238E27FC236}">
                    <a16:creationId xmlns:a16="http://schemas.microsoft.com/office/drawing/2014/main" id="{C7928C24-1D23-4BE7-A990-D210B35C34D5}"/>
                  </a:ext>
                </a:extLst>
              </p:cNvPr>
              <p:cNvSpPr>
                <a:spLocks noChangeArrowheads="1"/>
              </p:cNvSpPr>
              <p:nvPr userDrawn="1"/>
            </p:nvSpPr>
            <p:spPr bwMode="ltGray">
              <a:xfrm rot="-2466736">
                <a:off x="1035" y="2557"/>
                <a:ext cx="86"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46575" name="Rectangle 79">
                <a:extLst>
                  <a:ext uri="{FF2B5EF4-FFF2-40B4-BE49-F238E27FC236}">
                    <a16:creationId xmlns:a16="http://schemas.microsoft.com/office/drawing/2014/main" id="{438FEC60-47ED-4946-A988-D058C901AE95}"/>
                  </a:ext>
                </a:extLst>
              </p:cNvPr>
              <p:cNvSpPr>
                <a:spLocks noChangeArrowheads="1"/>
              </p:cNvSpPr>
              <p:nvPr userDrawn="1"/>
            </p:nvSpPr>
            <p:spPr bwMode="ltGray">
              <a:xfrm rot="-2466736">
                <a:off x="1050" y="2574"/>
                <a:ext cx="86"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46576" name="Rectangle 80">
                <a:extLst>
                  <a:ext uri="{FF2B5EF4-FFF2-40B4-BE49-F238E27FC236}">
                    <a16:creationId xmlns:a16="http://schemas.microsoft.com/office/drawing/2014/main" id="{29DC8EA6-ED49-4E6B-ADDF-F5C292EB262E}"/>
                  </a:ext>
                </a:extLst>
              </p:cNvPr>
              <p:cNvSpPr>
                <a:spLocks noChangeArrowheads="1"/>
              </p:cNvSpPr>
              <p:nvPr userDrawn="1"/>
            </p:nvSpPr>
            <p:spPr bwMode="ltGray">
              <a:xfrm rot="-2342866">
                <a:off x="1068" y="2590"/>
                <a:ext cx="86"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46577" name="Freeform 81">
                <a:extLst>
                  <a:ext uri="{FF2B5EF4-FFF2-40B4-BE49-F238E27FC236}">
                    <a16:creationId xmlns:a16="http://schemas.microsoft.com/office/drawing/2014/main" id="{9594B86E-CFFA-482C-B1E5-6922AB1B4130}"/>
                  </a:ext>
                </a:extLst>
              </p:cNvPr>
              <p:cNvSpPr>
                <a:spLocks/>
              </p:cNvSpPr>
              <p:nvPr userDrawn="1"/>
            </p:nvSpPr>
            <p:spPr bwMode="ltGray">
              <a:xfrm>
                <a:off x="486" y="2563"/>
                <a:ext cx="180" cy="151"/>
              </a:xfrm>
              <a:custGeom>
                <a:avLst/>
                <a:gdLst>
                  <a:gd name="T0" fmla="*/ 0 w 180"/>
                  <a:gd name="T1" fmla="*/ 144 h 151"/>
                  <a:gd name="T2" fmla="*/ 28 w 180"/>
                  <a:gd name="T3" fmla="*/ 147 h 151"/>
                  <a:gd name="T4" fmla="*/ 64 w 180"/>
                  <a:gd name="T5" fmla="*/ 46 h 151"/>
                  <a:gd name="T6" fmla="*/ 94 w 180"/>
                  <a:gd name="T7" fmla="*/ 151 h 151"/>
                  <a:gd name="T8" fmla="*/ 129 w 180"/>
                  <a:gd name="T9" fmla="*/ 151 h 151"/>
                  <a:gd name="T10" fmla="*/ 180 w 180"/>
                  <a:gd name="T11" fmla="*/ 9 h 151"/>
                  <a:gd name="T12" fmla="*/ 148 w 180"/>
                  <a:gd name="T13" fmla="*/ 10 h 151"/>
                  <a:gd name="T14" fmla="*/ 112 w 180"/>
                  <a:gd name="T15" fmla="*/ 112 h 151"/>
                  <a:gd name="T16" fmla="*/ 79 w 180"/>
                  <a:gd name="T17" fmla="*/ 0 h 151"/>
                  <a:gd name="T18" fmla="*/ 48 w 180"/>
                  <a:gd name="T19" fmla="*/ 0 h 151"/>
                  <a:gd name="T20" fmla="*/ 0 w 180"/>
                  <a:gd name="T21" fmla="*/ 144 h 1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80" h="151">
                    <a:moveTo>
                      <a:pt x="0" y="144"/>
                    </a:moveTo>
                    <a:lnTo>
                      <a:pt x="28" y="147"/>
                    </a:lnTo>
                    <a:lnTo>
                      <a:pt x="64" y="46"/>
                    </a:lnTo>
                    <a:lnTo>
                      <a:pt x="94" y="151"/>
                    </a:lnTo>
                    <a:lnTo>
                      <a:pt x="129" y="151"/>
                    </a:lnTo>
                    <a:lnTo>
                      <a:pt x="180" y="9"/>
                    </a:lnTo>
                    <a:lnTo>
                      <a:pt x="148" y="10"/>
                    </a:lnTo>
                    <a:lnTo>
                      <a:pt x="112" y="112"/>
                    </a:lnTo>
                    <a:lnTo>
                      <a:pt x="79" y="0"/>
                    </a:lnTo>
                    <a:lnTo>
                      <a:pt x="48" y="0"/>
                    </a:lnTo>
                    <a:lnTo>
                      <a:pt x="0" y="144"/>
                    </a:lnTo>
                    <a:close/>
                  </a:path>
                </a:pathLst>
              </a:custGeom>
              <a:solidFill>
                <a:schemeClr val="bg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46578" name="Rectangle 82">
                <a:extLst>
                  <a:ext uri="{FF2B5EF4-FFF2-40B4-BE49-F238E27FC236}">
                    <a16:creationId xmlns:a16="http://schemas.microsoft.com/office/drawing/2014/main" id="{58113317-0378-4005-BC7B-A3A827F301F9}"/>
                  </a:ext>
                </a:extLst>
              </p:cNvPr>
              <p:cNvSpPr>
                <a:spLocks noChangeArrowheads="1"/>
              </p:cNvSpPr>
              <p:nvPr userDrawn="1"/>
            </p:nvSpPr>
            <p:spPr bwMode="ltGray">
              <a:xfrm rot="6575641">
                <a:off x="-217" y="3138"/>
                <a:ext cx="1226"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46579" name="Rectangle 83">
                <a:extLst>
                  <a:ext uri="{FF2B5EF4-FFF2-40B4-BE49-F238E27FC236}">
                    <a16:creationId xmlns:a16="http://schemas.microsoft.com/office/drawing/2014/main" id="{4009F78D-C8E1-4C69-AB18-3022FE8A8B62}"/>
                  </a:ext>
                </a:extLst>
              </p:cNvPr>
              <p:cNvSpPr>
                <a:spLocks noChangeArrowheads="1"/>
              </p:cNvSpPr>
              <p:nvPr userDrawn="1"/>
            </p:nvSpPr>
            <p:spPr bwMode="ltGray">
              <a:xfrm rot="238799">
                <a:off x="4" y="3146"/>
                <a:ext cx="1031"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46580" name="Rectangle 84">
                <a:extLst>
                  <a:ext uri="{FF2B5EF4-FFF2-40B4-BE49-F238E27FC236}">
                    <a16:creationId xmlns:a16="http://schemas.microsoft.com/office/drawing/2014/main" id="{B2293978-FBAC-49C3-8748-B651C9BBAF33}"/>
                  </a:ext>
                </a:extLst>
              </p:cNvPr>
              <p:cNvSpPr>
                <a:spLocks noChangeArrowheads="1"/>
              </p:cNvSpPr>
              <p:nvPr userDrawn="1"/>
            </p:nvSpPr>
            <p:spPr bwMode="ltGray">
              <a:xfrm rot="-2957028">
                <a:off x="907" y="2473"/>
                <a:ext cx="81"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46581" name="Rectangle 85">
                <a:extLst>
                  <a:ext uri="{FF2B5EF4-FFF2-40B4-BE49-F238E27FC236}">
                    <a16:creationId xmlns:a16="http://schemas.microsoft.com/office/drawing/2014/main" id="{C614CA0F-D2C1-4EDF-BEAE-D15D94834A8E}"/>
                  </a:ext>
                </a:extLst>
              </p:cNvPr>
              <p:cNvSpPr>
                <a:spLocks noChangeArrowheads="1"/>
              </p:cNvSpPr>
              <p:nvPr userDrawn="1"/>
            </p:nvSpPr>
            <p:spPr bwMode="ltGray">
              <a:xfrm rot="-2957028">
                <a:off x="930" y="2486"/>
                <a:ext cx="81"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46582" name="Rectangle 86">
                <a:extLst>
                  <a:ext uri="{FF2B5EF4-FFF2-40B4-BE49-F238E27FC236}">
                    <a16:creationId xmlns:a16="http://schemas.microsoft.com/office/drawing/2014/main" id="{836DE145-ED3B-4C2E-9F38-449D8834D954}"/>
                  </a:ext>
                </a:extLst>
              </p:cNvPr>
              <p:cNvSpPr>
                <a:spLocks noChangeArrowheads="1"/>
              </p:cNvSpPr>
              <p:nvPr userDrawn="1"/>
            </p:nvSpPr>
            <p:spPr bwMode="ltGray">
              <a:xfrm rot="-2957028">
                <a:off x="954" y="2497"/>
                <a:ext cx="86"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46583" name="Rectangle 87">
                <a:extLst>
                  <a:ext uri="{FF2B5EF4-FFF2-40B4-BE49-F238E27FC236}">
                    <a16:creationId xmlns:a16="http://schemas.microsoft.com/office/drawing/2014/main" id="{2F162C79-C839-4935-A92F-207DB3A279FF}"/>
                  </a:ext>
                </a:extLst>
              </p:cNvPr>
              <p:cNvSpPr>
                <a:spLocks noChangeArrowheads="1"/>
              </p:cNvSpPr>
              <p:nvPr userDrawn="1"/>
            </p:nvSpPr>
            <p:spPr bwMode="ltGray">
              <a:xfrm rot="-2661033">
                <a:off x="974" y="2509"/>
                <a:ext cx="86"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46584" name="Rectangle 88">
                <a:extLst>
                  <a:ext uri="{FF2B5EF4-FFF2-40B4-BE49-F238E27FC236}">
                    <a16:creationId xmlns:a16="http://schemas.microsoft.com/office/drawing/2014/main" id="{9FFBAB1E-EE5E-4F10-A4E8-C0B8E6866AA9}"/>
                  </a:ext>
                </a:extLst>
              </p:cNvPr>
              <p:cNvSpPr>
                <a:spLocks noChangeArrowheads="1"/>
              </p:cNvSpPr>
              <p:nvPr userDrawn="1"/>
            </p:nvSpPr>
            <p:spPr bwMode="ltGray">
              <a:xfrm rot="-3638503">
                <a:off x="788" y="2426"/>
                <a:ext cx="75"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46585" name="Rectangle 89">
                <a:extLst>
                  <a:ext uri="{FF2B5EF4-FFF2-40B4-BE49-F238E27FC236}">
                    <a16:creationId xmlns:a16="http://schemas.microsoft.com/office/drawing/2014/main" id="{43E0FFD1-E0E2-4C44-B3A2-916517880AC0}"/>
                  </a:ext>
                </a:extLst>
              </p:cNvPr>
              <p:cNvSpPr>
                <a:spLocks noChangeArrowheads="1"/>
              </p:cNvSpPr>
              <p:nvPr userDrawn="1"/>
            </p:nvSpPr>
            <p:spPr bwMode="ltGray">
              <a:xfrm rot="-3638503">
                <a:off x="815" y="2434"/>
                <a:ext cx="75"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46586" name="Rectangle 90">
                <a:extLst>
                  <a:ext uri="{FF2B5EF4-FFF2-40B4-BE49-F238E27FC236}">
                    <a16:creationId xmlns:a16="http://schemas.microsoft.com/office/drawing/2014/main" id="{0D494995-AE95-4825-9A9E-9CE84C32F3CD}"/>
                  </a:ext>
                </a:extLst>
              </p:cNvPr>
              <p:cNvSpPr>
                <a:spLocks noChangeArrowheads="1"/>
              </p:cNvSpPr>
              <p:nvPr userDrawn="1"/>
            </p:nvSpPr>
            <p:spPr bwMode="ltGray">
              <a:xfrm rot="-3514633">
                <a:off x="837" y="2441"/>
                <a:ext cx="81"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46587" name="Rectangle 91">
                <a:extLst>
                  <a:ext uri="{FF2B5EF4-FFF2-40B4-BE49-F238E27FC236}">
                    <a16:creationId xmlns:a16="http://schemas.microsoft.com/office/drawing/2014/main" id="{CEFDA1A4-BC19-4AA2-93FF-9A39BACA3102}"/>
                  </a:ext>
                </a:extLst>
              </p:cNvPr>
              <p:cNvSpPr>
                <a:spLocks noChangeArrowheads="1"/>
              </p:cNvSpPr>
              <p:nvPr userDrawn="1"/>
            </p:nvSpPr>
            <p:spPr bwMode="ltGray">
              <a:xfrm rot="-3220799">
                <a:off x="862" y="2453"/>
                <a:ext cx="81"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46588" name="Rectangle 92">
                <a:extLst>
                  <a:ext uri="{FF2B5EF4-FFF2-40B4-BE49-F238E27FC236}">
                    <a16:creationId xmlns:a16="http://schemas.microsoft.com/office/drawing/2014/main" id="{EA0392A4-B09F-44AF-9FB6-874749289F64}"/>
                  </a:ext>
                </a:extLst>
              </p:cNvPr>
              <p:cNvSpPr>
                <a:spLocks noChangeArrowheads="1"/>
              </p:cNvSpPr>
              <p:nvPr userDrawn="1"/>
            </p:nvSpPr>
            <p:spPr bwMode="ltGray">
              <a:xfrm rot="-4338250">
                <a:off x="649" y="2396"/>
                <a:ext cx="75"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46589" name="Rectangle 93">
                <a:extLst>
                  <a:ext uri="{FF2B5EF4-FFF2-40B4-BE49-F238E27FC236}">
                    <a16:creationId xmlns:a16="http://schemas.microsoft.com/office/drawing/2014/main" id="{4813E724-E625-487B-B4F4-747BF1CF84E4}"/>
                  </a:ext>
                </a:extLst>
              </p:cNvPr>
              <p:cNvSpPr>
                <a:spLocks noChangeArrowheads="1"/>
              </p:cNvSpPr>
              <p:nvPr userDrawn="1"/>
            </p:nvSpPr>
            <p:spPr bwMode="ltGray">
              <a:xfrm rot="-4250359">
                <a:off x="677" y="2402"/>
                <a:ext cx="75"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46590" name="Rectangle 94">
                <a:extLst>
                  <a:ext uri="{FF2B5EF4-FFF2-40B4-BE49-F238E27FC236}">
                    <a16:creationId xmlns:a16="http://schemas.microsoft.com/office/drawing/2014/main" id="{0E789805-FA8F-4D92-88FE-85B2B9A771FE}"/>
                  </a:ext>
                </a:extLst>
              </p:cNvPr>
              <p:cNvSpPr>
                <a:spLocks noChangeArrowheads="1"/>
              </p:cNvSpPr>
              <p:nvPr userDrawn="1"/>
            </p:nvSpPr>
            <p:spPr bwMode="ltGray">
              <a:xfrm rot="-4250359">
                <a:off x="707" y="2407"/>
                <a:ext cx="75"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46591" name="Rectangle 95">
                <a:extLst>
                  <a:ext uri="{FF2B5EF4-FFF2-40B4-BE49-F238E27FC236}">
                    <a16:creationId xmlns:a16="http://schemas.microsoft.com/office/drawing/2014/main" id="{D7370688-E9F2-442A-85D2-A746C51EE5FF}"/>
                  </a:ext>
                </a:extLst>
              </p:cNvPr>
              <p:cNvSpPr>
                <a:spLocks noChangeArrowheads="1"/>
              </p:cNvSpPr>
              <p:nvPr userDrawn="1"/>
            </p:nvSpPr>
            <p:spPr bwMode="ltGray">
              <a:xfrm rot="-3989246">
                <a:off x="737" y="2411"/>
                <a:ext cx="75"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46592" name="Rectangle 96">
                <a:extLst>
                  <a:ext uri="{FF2B5EF4-FFF2-40B4-BE49-F238E27FC236}">
                    <a16:creationId xmlns:a16="http://schemas.microsoft.com/office/drawing/2014/main" id="{A61033A0-C1EC-463D-B122-94EEFA53046E}"/>
                  </a:ext>
                </a:extLst>
              </p:cNvPr>
              <p:cNvSpPr>
                <a:spLocks noChangeArrowheads="1"/>
              </p:cNvSpPr>
              <p:nvPr userDrawn="1"/>
            </p:nvSpPr>
            <p:spPr bwMode="ltGray">
              <a:xfrm rot="-4862215">
                <a:off x="503" y="2395"/>
                <a:ext cx="69"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46593" name="Rectangle 97">
                <a:extLst>
                  <a:ext uri="{FF2B5EF4-FFF2-40B4-BE49-F238E27FC236}">
                    <a16:creationId xmlns:a16="http://schemas.microsoft.com/office/drawing/2014/main" id="{CCA5F6BD-A7DB-4E46-B27D-B6C2D6A3A776}"/>
                  </a:ext>
                </a:extLst>
              </p:cNvPr>
              <p:cNvSpPr>
                <a:spLocks noChangeArrowheads="1"/>
              </p:cNvSpPr>
              <p:nvPr userDrawn="1"/>
            </p:nvSpPr>
            <p:spPr bwMode="ltGray">
              <a:xfrm rot="-4673370">
                <a:off x="533" y="2393"/>
                <a:ext cx="75"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46594" name="Rectangle 98">
                <a:extLst>
                  <a:ext uri="{FF2B5EF4-FFF2-40B4-BE49-F238E27FC236}">
                    <a16:creationId xmlns:a16="http://schemas.microsoft.com/office/drawing/2014/main" id="{BD267DE2-1CD2-4DC9-8990-C1700F01443F}"/>
                  </a:ext>
                </a:extLst>
              </p:cNvPr>
              <p:cNvSpPr>
                <a:spLocks noChangeArrowheads="1"/>
              </p:cNvSpPr>
              <p:nvPr userDrawn="1"/>
            </p:nvSpPr>
            <p:spPr bwMode="ltGray">
              <a:xfrm rot="-4646721">
                <a:off x="563" y="2390"/>
                <a:ext cx="75"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46595" name="Rectangle 99">
                <a:extLst>
                  <a:ext uri="{FF2B5EF4-FFF2-40B4-BE49-F238E27FC236}">
                    <a16:creationId xmlns:a16="http://schemas.microsoft.com/office/drawing/2014/main" id="{444FBF31-C6CA-479A-A3E7-8D7287E9997E}"/>
                  </a:ext>
                </a:extLst>
              </p:cNvPr>
              <p:cNvSpPr>
                <a:spLocks noChangeArrowheads="1"/>
              </p:cNvSpPr>
              <p:nvPr userDrawn="1"/>
            </p:nvSpPr>
            <p:spPr bwMode="ltGray">
              <a:xfrm rot="-4580623">
                <a:off x="594" y="2391"/>
                <a:ext cx="75"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46596" name="Rectangle 100">
                <a:extLst>
                  <a:ext uri="{FF2B5EF4-FFF2-40B4-BE49-F238E27FC236}">
                    <a16:creationId xmlns:a16="http://schemas.microsoft.com/office/drawing/2014/main" id="{51FB116A-D658-4CC5-B7B7-607F00776034}"/>
                  </a:ext>
                </a:extLst>
              </p:cNvPr>
              <p:cNvSpPr>
                <a:spLocks noChangeArrowheads="1"/>
              </p:cNvSpPr>
              <p:nvPr userDrawn="1"/>
            </p:nvSpPr>
            <p:spPr bwMode="ltGray">
              <a:xfrm rot="-5195129">
                <a:off x="355" y="2414"/>
                <a:ext cx="69"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46597" name="Rectangle 101">
                <a:extLst>
                  <a:ext uri="{FF2B5EF4-FFF2-40B4-BE49-F238E27FC236}">
                    <a16:creationId xmlns:a16="http://schemas.microsoft.com/office/drawing/2014/main" id="{941573B7-AED8-414D-BC02-033C1CC85277}"/>
                  </a:ext>
                </a:extLst>
              </p:cNvPr>
              <p:cNvSpPr>
                <a:spLocks noChangeArrowheads="1"/>
              </p:cNvSpPr>
              <p:nvPr userDrawn="1"/>
            </p:nvSpPr>
            <p:spPr bwMode="ltGray">
              <a:xfrm rot="-5360484">
                <a:off x="385" y="2409"/>
                <a:ext cx="69"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46598" name="Rectangle 102">
                <a:extLst>
                  <a:ext uri="{FF2B5EF4-FFF2-40B4-BE49-F238E27FC236}">
                    <a16:creationId xmlns:a16="http://schemas.microsoft.com/office/drawing/2014/main" id="{116D2CE7-71F7-4C9D-9AFF-DBDC144DB987}"/>
                  </a:ext>
                </a:extLst>
              </p:cNvPr>
              <p:cNvSpPr>
                <a:spLocks noChangeArrowheads="1"/>
              </p:cNvSpPr>
              <p:nvPr userDrawn="1"/>
            </p:nvSpPr>
            <p:spPr bwMode="ltGray">
              <a:xfrm rot="-5288939">
                <a:off x="418" y="2405"/>
                <a:ext cx="69"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46599" name="Rectangle 103">
                <a:extLst>
                  <a:ext uri="{FF2B5EF4-FFF2-40B4-BE49-F238E27FC236}">
                    <a16:creationId xmlns:a16="http://schemas.microsoft.com/office/drawing/2014/main" id="{E2993AFC-C7D0-4D29-8983-62AA75E4315D}"/>
                  </a:ext>
                </a:extLst>
              </p:cNvPr>
              <p:cNvSpPr>
                <a:spLocks noChangeArrowheads="1"/>
              </p:cNvSpPr>
              <p:nvPr userDrawn="1"/>
            </p:nvSpPr>
            <p:spPr bwMode="ltGray">
              <a:xfrm rot="-5164854">
                <a:off x="449" y="2400"/>
                <a:ext cx="69"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46600" name="Rectangle 104">
                <a:extLst>
                  <a:ext uri="{FF2B5EF4-FFF2-40B4-BE49-F238E27FC236}">
                    <a16:creationId xmlns:a16="http://schemas.microsoft.com/office/drawing/2014/main" id="{AC69C8C8-2372-4548-931C-B3F93B063903}"/>
                  </a:ext>
                </a:extLst>
              </p:cNvPr>
              <p:cNvSpPr>
                <a:spLocks noChangeArrowheads="1"/>
              </p:cNvSpPr>
              <p:nvPr userDrawn="1"/>
            </p:nvSpPr>
            <p:spPr bwMode="ltGray">
              <a:xfrm rot="-6132163">
                <a:off x="206" y="2458"/>
                <a:ext cx="63"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46601" name="Rectangle 105">
                <a:extLst>
                  <a:ext uri="{FF2B5EF4-FFF2-40B4-BE49-F238E27FC236}">
                    <a16:creationId xmlns:a16="http://schemas.microsoft.com/office/drawing/2014/main" id="{1A6FFDC9-5102-4197-B094-733E7E2CAC17}"/>
                  </a:ext>
                </a:extLst>
              </p:cNvPr>
              <p:cNvSpPr>
                <a:spLocks noChangeArrowheads="1"/>
              </p:cNvSpPr>
              <p:nvPr userDrawn="1"/>
            </p:nvSpPr>
            <p:spPr bwMode="ltGray">
              <a:xfrm rot="-6220433">
                <a:off x="237" y="2448"/>
                <a:ext cx="63"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46602" name="Rectangle 106">
                <a:extLst>
                  <a:ext uri="{FF2B5EF4-FFF2-40B4-BE49-F238E27FC236}">
                    <a16:creationId xmlns:a16="http://schemas.microsoft.com/office/drawing/2014/main" id="{AD5CF35C-EFE5-450D-A3F7-A5FFEF9F2780}"/>
                  </a:ext>
                </a:extLst>
              </p:cNvPr>
              <p:cNvSpPr>
                <a:spLocks noChangeArrowheads="1"/>
              </p:cNvSpPr>
              <p:nvPr userDrawn="1"/>
            </p:nvSpPr>
            <p:spPr bwMode="ltGray">
              <a:xfrm rot="-6110943">
                <a:off x="266" y="2438"/>
                <a:ext cx="63"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46603" name="Rectangle 107">
                <a:extLst>
                  <a:ext uri="{FF2B5EF4-FFF2-40B4-BE49-F238E27FC236}">
                    <a16:creationId xmlns:a16="http://schemas.microsoft.com/office/drawing/2014/main" id="{34C21811-E07A-4620-8F87-CD45A87D3BC6}"/>
                  </a:ext>
                </a:extLst>
              </p:cNvPr>
              <p:cNvSpPr>
                <a:spLocks noChangeArrowheads="1"/>
              </p:cNvSpPr>
              <p:nvPr userDrawn="1"/>
            </p:nvSpPr>
            <p:spPr bwMode="ltGray">
              <a:xfrm rot="-5919570">
                <a:off x="292" y="2427"/>
                <a:ext cx="69"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46604" name="Rectangle 108">
                <a:extLst>
                  <a:ext uri="{FF2B5EF4-FFF2-40B4-BE49-F238E27FC236}">
                    <a16:creationId xmlns:a16="http://schemas.microsoft.com/office/drawing/2014/main" id="{494C13F9-47E9-45DA-94DB-ECC093901475}"/>
                  </a:ext>
                </a:extLst>
              </p:cNvPr>
              <p:cNvSpPr>
                <a:spLocks noChangeArrowheads="1"/>
              </p:cNvSpPr>
              <p:nvPr userDrawn="1"/>
            </p:nvSpPr>
            <p:spPr bwMode="ltGray">
              <a:xfrm rot="-7376291">
                <a:off x="5" y="2549"/>
                <a:ext cx="63"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46605" name="Rectangle 109">
                <a:extLst>
                  <a:ext uri="{FF2B5EF4-FFF2-40B4-BE49-F238E27FC236}">
                    <a16:creationId xmlns:a16="http://schemas.microsoft.com/office/drawing/2014/main" id="{C3947F29-1BF7-447F-842A-628BE2E329EA}"/>
                  </a:ext>
                </a:extLst>
              </p:cNvPr>
              <p:cNvSpPr>
                <a:spLocks noChangeArrowheads="1"/>
              </p:cNvSpPr>
              <p:nvPr userDrawn="1"/>
            </p:nvSpPr>
            <p:spPr bwMode="ltGray">
              <a:xfrm rot="-7168347">
                <a:off x="64" y="2517"/>
                <a:ext cx="63"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46606" name="Rectangle 110">
                <a:extLst>
                  <a:ext uri="{FF2B5EF4-FFF2-40B4-BE49-F238E27FC236}">
                    <a16:creationId xmlns:a16="http://schemas.microsoft.com/office/drawing/2014/main" id="{931F2F8D-C073-4411-A9BF-96A53D119397}"/>
                  </a:ext>
                </a:extLst>
              </p:cNvPr>
              <p:cNvSpPr>
                <a:spLocks noChangeArrowheads="1"/>
              </p:cNvSpPr>
              <p:nvPr userDrawn="1"/>
            </p:nvSpPr>
            <p:spPr bwMode="ltGray">
              <a:xfrm rot="-6802416">
                <a:off x="92" y="2502"/>
                <a:ext cx="63"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46607" name="Rectangle 111">
                <a:extLst>
                  <a:ext uri="{FF2B5EF4-FFF2-40B4-BE49-F238E27FC236}">
                    <a16:creationId xmlns:a16="http://schemas.microsoft.com/office/drawing/2014/main" id="{A3D5A973-EC07-47CF-8F16-41F531DAA102}"/>
                  </a:ext>
                </a:extLst>
              </p:cNvPr>
              <p:cNvSpPr>
                <a:spLocks noChangeArrowheads="1"/>
              </p:cNvSpPr>
              <p:nvPr userDrawn="1"/>
            </p:nvSpPr>
            <p:spPr bwMode="ltGray">
              <a:xfrm rot="-6802416">
                <a:off x="119" y="2492"/>
                <a:ext cx="63"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46608" name="Rectangle 112">
                <a:extLst>
                  <a:ext uri="{FF2B5EF4-FFF2-40B4-BE49-F238E27FC236}">
                    <a16:creationId xmlns:a16="http://schemas.microsoft.com/office/drawing/2014/main" id="{FEF093CC-8AC3-46B2-95CA-71FB76AE5231}"/>
                  </a:ext>
                </a:extLst>
              </p:cNvPr>
              <p:cNvSpPr>
                <a:spLocks noChangeArrowheads="1"/>
              </p:cNvSpPr>
              <p:nvPr userDrawn="1"/>
            </p:nvSpPr>
            <p:spPr bwMode="ltGray">
              <a:xfrm rot="-6457704">
                <a:off x="150" y="2478"/>
                <a:ext cx="63"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46609" name="Rectangle 113">
                <a:extLst>
                  <a:ext uri="{FF2B5EF4-FFF2-40B4-BE49-F238E27FC236}">
                    <a16:creationId xmlns:a16="http://schemas.microsoft.com/office/drawing/2014/main" id="{80804CB8-80F6-46E6-9A92-182A6318DA5C}"/>
                  </a:ext>
                </a:extLst>
              </p:cNvPr>
              <p:cNvSpPr>
                <a:spLocks noChangeArrowheads="1"/>
              </p:cNvSpPr>
              <p:nvPr userDrawn="1"/>
            </p:nvSpPr>
            <p:spPr bwMode="ltGray">
              <a:xfrm rot="-1876771">
                <a:off x="0" y="3363"/>
                <a:ext cx="75"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46610" name="Rectangle 114">
                <a:extLst>
                  <a:ext uri="{FF2B5EF4-FFF2-40B4-BE49-F238E27FC236}">
                    <a16:creationId xmlns:a16="http://schemas.microsoft.com/office/drawing/2014/main" id="{626002AB-A8E2-43EC-AF2C-7278B5280978}"/>
                  </a:ext>
                </a:extLst>
              </p:cNvPr>
              <p:cNvSpPr>
                <a:spLocks noChangeArrowheads="1"/>
              </p:cNvSpPr>
              <p:nvPr userDrawn="1"/>
            </p:nvSpPr>
            <p:spPr bwMode="ltGray">
              <a:xfrm rot="3283992">
                <a:off x="511" y="3478"/>
                <a:ext cx="242"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46611" name="Rectangle 115">
                <a:extLst>
                  <a:ext uri="{FF2B5EF4-FFF2-40B4-BE49-F238E27FC236}">
                    <a16:creationId xmlns:a16="http://schemas.microsoft.com/office/drawing/2014/main" id="{1C60B6EA-B5EB-4D0A-B1FA-7D254E8C0F27}"/>
                  </a:ext>
                </a:extLst>
              </p:cNvPr>
              <p:cNvSpPr>
                <a:spLocks noChangeArrowheads="1"/>
              </p:cNvSpPr>
              <p:nvPr userDrawn="1"/>
            </p:nvSpPr>
            <p:spPr bwMode="ltGray">
              <a:xfrm rot="3283992">
                <a:off x="35" y="2798"/>
                <a:ext cx="242"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46612" name="Rectangle 116">
                <a:extLst>
                  <a:ext uri="{FF2B5EF4-FFF2-40B4-BE49-F238E27FC236}">
                    <a16:creationId xmlns:a16="http://schemas.microsoft.com/office/drawing/2014/main" id="{1502ADAB-4683-4E50-BB49-DCFDE6203F7B}"/>
                  </a:ext>
                </a:extLst>
              </p:cNvPr>
              <p:cNvSpPr>
                <a:spLocks noChangeArrowheads="1"/>
              </p:cNvSpPr>
              <p:nvPr userDrawn="1"/>
            </p:nvSpPr>
            <p:spPr bwMode="ltGray">
              <a:xfrm rot="-1876771">
                <a:off x="700" y="2851"/>
                <a:ext cx="317"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46613" name="Rectangle 117">
                <a:extLst>
                  <a:ext uri="{FF2B5EF4-FFF2-40B4-BE49-F238E27FC236}">
                    <a16:creationId xmlns:a16="http://schemas.microsoft.com/office/drawing/2014/main" id="{BAEF2A22-8B51-44CC-A187-837C3377CD5B}"/>
                  </a:ext>
                </a:extLst>
              </p:cNvPr>
              <p:cNvSpPr>
                <a:spLocks noChangeArrowheads="1"/>
              </p:cNvSpPr>
              <p:nvPr userDrawn="1"/>
            </p:nvSpPr>
            <p:spPr bwMode="ltGray">
              <a:xfrm rot="5908516">
                <a:off x="200" y="3915"/>
                <a:ext cx="138"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46614" name="Rectangle 118">
                <a:extLst>
                  <a:ext uri="{FF2B5EF4-FFF2-40B4-BE49-F238E27FC236}">
                    <a16:creationId xmlns:a16="http://schemas.microsoft.com/office/drawing/2014/main" id="{76A3B343-CC85-4771-895C-418102AFA4CB}"/>
                  </a:ext>
                </a:extLst>
              </p:cNvPr>
              <p:cNvSpPr>
                <a:spLocks noChangeArrowheads="1"/>
              </p:cNvSpPr>
              <p:nvPr userDrawn="1"/>
            </p:nvSpPr>
            <p:spPr bwMode="ltGray">
              <a:xfrm rot="6683973">
                <a:off x="45" y="3915"/>
                <a:ext cx="144"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46615" name="Rectangle 119">
                <a:extLst>
                  <a:ext uri="{FF2B5EF4-FFF2-40B4-BE49-F238E27FC236}">
                    <a16:creationId xmlns:a16="http://schemas.microsoft.com/office/drawing/2014/main" id="{AFC164BF-E2E4-4715-B965-D56651861F62}"/>
                  </a:ext>
                </a:extLst>
              </p:cNvPr>
              <p:cNvSpPr>
                <a:spLocks noChangeArrowheads="1"/>
              </p:cNvSpPr>
              <p:nvPr userDrawn="1"/>
            </p:nvSpPr>
            <p:spPr bwMode="ltGray">
              <a:xfrm rot="5245609">
                <a:off x="361" y="3893"/>
                <a:ext cx="132"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46616" name="Rectangle 120">
                <a:extLst>
                  <a:ext uri="{FF2B5EF4-FFF2-40B4-BE49-F238E27FC236}">
                    <a16:creationId xmlns:a16="http://schemas.microsoft.com/office/drawing/2014/main" id="{6F0D89AC-D077-4F55-9B47-B0F11FA51FF0}"/>
                  </a:ext>
                </a:extLst>
              </p:cNvPr>
              <p:cNvSpPr>
                <a:spLocks noChangeArrowheads="1"/>
              </p:cNvSpPr>
              <p:nvPr userDrawn="1"/>
            </p:nvSpPr>
            <p:spPr bwMode="ltGray">
              <a:xfrm rot="4500520">
                <a:off x="522" y="3847"/>
                <a:ext cx="132"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46617" name="Rectangle 121">
                <a:extLst>
                  <a:ext uri="{FF2B5EF4-FFF2-40B4-BE49-F238E27FC236}">
                    <a16:creationId xmlns:a16="http://schemas.microsoft.com/office/drawing/2014/main" id="{8C8A45CB-687A-4262-B424-8FC4F7F8C1E9}"/>
                  </a:ext>
                </a:extLst>
              </p:cNvPr>
              <p:cNvSpPr>
                <a:spLocks noChangeArrowheads="1"/>
              </p:cNvSpPr>
              <p:nvPr userDrawn="1"/>
            </p:nvSpPr>
            <p:spPr bwMode="ltGray">
              <a:xfrm rot="3805227">
                <a:off x="670" y="3778"/>
                <a:ext cx="132"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46618" name="Rectangle 122">
                <a:extLst>
                  <a:ext uri="{FF2B5EF4-FFF2-40B4-BE49-F238E27FC236}">
                    <a16:creationId xmlns:a16="http://schemas.microsoft.com/office/drawing/2014/main" id="{8A135413-9066-47E8-97FD-4E1D769E70CB}"/>
                  </a:ext>
                </a:extLst>
              </p:cNvPr>
              <p:cNvSpPr>
                <a:spLocks noChangeArrowheads="1"/>
              </p:cNvSpPr>
              <p:nvPr userDrawn="1"/>
            </p:nvSpPr>
            <p:spPr bwMode="ltGray">
              <a:xfrm rot="3060138">
                <a:off x="813" y="3688"/>
                <a:ext cx="132"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46619" name="Rectangle 123">
                <a:extLst>
                  <a:ext uri="{FF2B5EF4-FFF2-40B4-BE49-F238E27FC236}">
                    <a16:creationId xmlns:a16="http://schemas.microsoft.com/office/drawing/2014/main" id="{5AA72B88-9CE9-47DA-B85F-FE35BBA818B2}"/>
                  </a:ext>
                </a:extLst>
              </p:cNvPr>
              <p:cNvSpPr>
                <a:spLocks noChangeArrowheads="1"/>
              </p:cNvSpPr>
              <p:nvPr userDrawn="1"/>
            </p:nvSpPr>
            <p:spPr bwMode="ltGray">
              <a:xfrm rot="2090281">
                <a:off x="938" y="3582"/>
                <a:ext cx="132"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46620" name="Rectangle 124">
                <a:extLst>
                  <a:ext uri="{FF2B5EF4-FFF2-40B4-BE49-F238E27FC236}">
                    <a16:creationId xmlns:a16="http://schemas.microsoft.com/office/drawing/2014/main" id="{A02AAA94-4E62-4E37-AB1D-7DB923D831B6}"/>
                  </a:ext>
                </a:extLst>
              </p:cNvPr>
              <p:cNvSpPr>
                <a:spLocks noChangeArrowheads="1"/>
              </p:cNvSpPr>
              <p:nvPr userDrawn="1"/>
            </p:nvSpPr>
            <p:spPr bwMode="ltGray">
              <a:xfrm rot="-7168347">
                <a:off x="-18" y="2506"/>
                <a:ext cx="132"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46621" name="Rectangle 125">
                <a:extLst>
                  <a:ext uri="{FF2B5EF4-FFF2-40B4-BE49-F238E27FC236}">
                    <a16:creationId xmlns:a16="http://schemas.microsoft.com/office/drawing/2014/main" id="{A167EAF6-06C5-45C4-911C-2E906E8D25F9}"/>
                  </a:ext>
                </a:extLst>
              </p:cNvPr>
              <p:cNvSpPr>
                <a:spLocks noChangeArrowheads="1"/>
              </p:cNvSpPr>
              <p:nvPr userDrawn="1"/>
            </p:nvSpPr>
            <p:spPr bwMode="ltGray">
              <a:xfrm rot="-6406501">
                <a:off x="136" y="2433"/>
                <a:ext cx="132"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46622" name="Rectangle 126">
                <a:extLst>
                  <a:ext uri="{FF2B5EF4-FFF2-40B4-BE49-F238E27FC236}">
                    <a16:creationId xmlns:a16="http://schemas.microsoft.com/office/drawing/2014/main" id="{2E684328-E100-46B6-B9FE-A43550AB5A32}"/>
                  </a:ext>
                </a:extLst>
              </p:cNvPr>
              <p:cNvSpPr>
                <a:spLocks noChangeArrowheads="1"/>
              </p:cNvSpPr>
              <p:nvPr userDrawn="1"/>
            </p:nvSpPr>
            <p:spPr bwMode="ltGray">
              <a:xfrm rot="-4970620">
                <a:off x="447" y="2364"/>
                <a:ext cx="138"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46623" name="Rectangle 127">
                <a:extLst>
                  <a:ext uri="{FF2B5EF4-FFF2-40B4-BE49-F238E27FC236}">
                    <a16:creationId xmlns:a16="http://schemas.microsoft.com/office/drawing/2014/main" id="{0DCB9D35-C26D-4A23-ABE8-853F55D49267}"/>
                  </a:ext>
                </a:extLst>
              </p:cNvPr>
              <p:cNvSpPr>
                <a:spLocks noChangeArrowheads="1"/>
              </p:cNvSpPr>
              <p:nvPr userDrawn="1"/>
            </p:nvSpPr>
            <p:spPr bwMode="ltGray">
              <a:xfrm rot="-4298502">
                <a:off x="597" y="2360"/>
                <a:ext cx="150"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46624" name="Rectangle 128">
                <a:extLst>
                  <a:ext uri="{FF2B5EF4-FFF2-40B4-BE49-F238E27FC236}">
                    <a16:creationId xmlns:a16="http://schemas.microsoft.com/office/drawing/2014/main" id="{E188BF6A-DC98-4CD1-BCC6-C62496B996CA}"/>
                  </a:ext>
                </a:extLst>
              </p:cNvPr>
              <p:cNvSpPr>
                <a:spLocks noChangeArrowheads="1"/>
              </p:cNvSpPr>
              <p:nvPr userDrawn="1"/>
            </p:nvSpPr>
            <p:spPr bwMode="ltGray">
              <a:xfrm rot="-3676305">
                <a:off x="739" y="2386"/>
                <a:ext cx="155"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46625" name="Rectangle 129">
                <a:extLst>
                  <a:ext uri="{FF2B5EF4-FFF2-40B4-BE49-F238E27FC236}">
                    <a16:creationId xmlns:a16="http://schemas.microsoft.com/office/drawing/2014/main" id="{FB2C12D7-976F-40DC-83CF-842217243A6B}"/>
                  </a:ext>
                </a:extLst>
              </p:cNvPr>
              <p:cNvSpPr>
                <a:spLocks noChangeArrowheads="1"/>
              </p:cNvSpPr>
              <p:nvPr userDrawn="1"/>
            </p:nvSpPr>
            <p:spPr bwMode="ltGray">
              <a:xfrm rot="-3188616">
                <a:off x="869" y="2430"/>
                <a:ext cx="167"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46626" name="Rectangle 130">
                <a:extLst>
                  <a:ext uri="{FF2B5EF4-FFF2-40B4-BE49-F238E27FC236}">
                    <a16:creationId xmlns:a16="http://schemas.microsoft.com/office/drawing/2014/main" id="{8871378E-899A-4A5F-ACEE-5A2A60DF215D}"/>
                  </a:ext>
                </a:extLst>
              </p:cNvPr>
              <p:cNvSpPr>
                <a:spLocks noChangeArrowheads="1"/>
              </p:cNvSpPr>
              <p:nvPr userDrawn="1"/>
            </p:nvSpPr>
            <p:spPr bwMode="ltGray">
              <a:xfrm rot="-2610246">
                <a:off x="984" y="2497"/>
                <a:ext cx="167"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46627" name="Rectangle 131">
                <a:extLst>
                  <a:ext uri="{FF2B5EF4-FFF2-40B4-BE49-F238E27FC236}">
                    <a16:creationId xmlns:a16="http://schemas.microsoft.com/office/drawing/2014/main" id="{D390A739-0049-433D-A41F-934CB31A5783}"/>
                  </a:ext>
                </a:extLst>
              </p:cNvPr>
              <p:cNvSpPr>
                <a:spLocks noChangeArrowheads="1"/>
              </p:cNvSpPr>
              <p:nvPr userDrawn="1"/>
            </p:nvSpPr>
            <p:spPr bwMode="ltGray">
              <a:xfrm rot="-2190008">
                <a:off x="1075" y="2585"/>
                <a:ext cx="173"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46628" name="Rectangle 132">
                <a:extLst>
                  <a:ext uri="{FF2B5EF4-FFF2-40B4-BE49-F238E27FC236}">
                    <a16:creationId xmlns:a16="http://schemas.microsoft.com/office/drawing/2014/main" id="{E3DC8CDE-AAB9-48BF-8292-DAB31D9CC199}"/>
                  </a:ext>
                </a:extLst>
              </p:cNvPr>
              <p:cNvSpPr>
                <a:spLocks noChangeArrowheads="1"/>
              </p:cNvSpPr>
              <p:nvPr userDrawn="1"/>
            </p:nvSpPr>
            <p:spPr bwMode="ltGray">
              <a:xfrm rot="-1728558">
                <a:off x="1147" y="2688"/>
                <a:ext cx="167"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46629" name="Rectangle 133">
                <a:extLst>
                  <a:ext uri="{FF2B5EF4-FFF2-40B4-BE49-F238E27FC236}">
                    <a16:creationId xmlns:a16="http://schemas.microsoft.com/office/drawing/2014/main" id="{A15012F6-8B81-4217-BE18-D42CFD2868A2}"/>
                  </a:ext>
                </a:extLst>
              </p:cNvPr>
              <p:cNvSpPr>
                <a:spLocks noChangeArrowheads="1"/>
              </p:cNvSpPr>
              <p:nvPr userDrawn="1"/>
            </p:nvSpPr>
            <p:spPr bwMode="ltGray">
              <a:xfrm rot="-1172118">
                <a:off x="1198" y="2805"/>
                <a:ext cx="167"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46630" name="Rectangle 134">
                <a:extLst>
                  <a:ext uri="{FF2B5EF4-FFF2-40B4-BE49-F238E27FC236}">
                    <a16:creationId xmlns:a16="http://schemas.microsoft.com/office/drawing/2014/main" id="{19319A5C-27A9-4E9E-986B-3E21E0DAA7C3}"/>
                  </a:ext>
                </a:extLst>
              </p:cNvPr>
              <p:cNvSpPr>
                <a:spLocks noChangeArrowheads="1"/>
              </p:cNvSpPr>
              <p:nvPr userDrawn="1"/>
            </p:nvSpPr>
            <p:spPr bwMode="ltGray">
              <a:xfrm rot="-753845">
                <a:off x="1218" y="2930"/>
                <a:ext cx="167"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46631" name="Rectangle 135">
                <a:extLst>
                  <a:ext uri="{FF2B5EF4-FFF2-40B4-BE49-F238E27FC236}">
                    <a16:creationId xmlns:a16="http://schemas.microsoft.com/office/drawing/2014/main" id="{522A7308-9746-4085-B57B-F812057F83C9}"/>
                  </a:ext>
                </a:extLst>
              </p:cNvPr>
              <p:cNvSpPr>
                <a:spLocks noChangeArrowheads="1"/>
              </p:cNvSpPr>
              <p:nvPr userDrawn="1"/>
            </p:nvSpPr>
            <p:spPr bwMode="ltGray">
              <a:xfrm rot="-287823">
                <a:off x="1213" y="3066"/>
                <a:ext cx="167"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46632" name="Rectangle 136">
                <a:extLst>
                  <a:ext uri="{FF2B5EF4-FFF2-40B4-BE49-F238E27FC236}">
                    <a16:creationId xmlns:a16="http://schemas.microsoft.com/office/drawing/2014/main" id="{9C24CAE9-AA51-4C17-9DFE-8AD18EEC6D56}"/>
                  </a:ext>
                </a:extLst>
              </p:cNvPr>
              <p:cNvSpPr>
                <a:spLocks noChangeArrowheads="1"/>
              </p:cNvSpPr>
              <p:nvPr userDrawn="1"/>
            </p:nvSpPr>
            <p:spPr bwMode="ltGray">
              <a:xfrm rot="696741">
                <a:off x="1126" y="3337"/>
                <a:ext cx="150"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46633" name="Rectangle 137">
                <a:extLst>
                  <a:ext uri="{FF2B5EF4-FFF2-40B4-BE49-F238E27FC236}">
                    <a16:creationId xmlns:a16="http://schemas.microsoft.com/office/drawing/2014/main" id="{DB0F1AAB-93CD-414E-AAA9-1C12DD62BE4B}"/>
                  </a:ext>
                </a:extLst>
              </p:cNvPr>
              <p:cNvSpPr>
                <a:spLocks noChangeArrowheads="1"/>
              </p:cNvSpPr>
              <p:nvPr userDrawn="1"/>
            </p:nvSpPr>
            <p:spPr bwMode="ltGray">
              <a:xfrm rot="1529990">
                <a:off x="1041" y="3465"/>
                <a:ext cx="140"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46634" name="Freeform 138">
                <a:extLst>
                  <a:ext uri="{FF2B5EF4-FFF2-40B4-BE49-F238E27FC236}">
                    <a16:creationId xmlns:a16="http://schemas.microsoft.com/office/drawing/2014/main" id="{C6DB0497-14E3-4FE9-94F4-086CA6875D53}"/>
                  </a:ext>
                </a:extLst>
              </p:cNvPr>
              <p:cNvSpPr>
                <a:spLocks/>
              </p:cNvSpPr>
              <p:nvPr userDrawn="1"/>
            </p:nvSpPr>
            <p:spPr bwMode="ltGray">
              <a:xfrm>
                <a:off x="850" y="3136"/>
                <a:ext cx="204" cy="120"/>
              </a:xfrm>
              <a:custGeom>
                <a:avLst/>
                <a:gdLst>
                  <a:gd name="T0" fmla="*/ 168 w 204"/>
                  <a:gd name="T1" fmla="*/ 120 h 120"/>
                  <a:gd name="T2" fmla="*/ 204 w 204"/>
                  <a:gd name="T3" fmla="*/ 12 h 120"/>
                  <a:gd name="T4" fmla="*/ 42 w 204"/>
                  <a:gd name="T5" fmla="*/ 0 h 120"/>
                  <a:gd name="T6" fmla="*/ 0 w 204"/>
                  <a:gd name="T7" fmla="*/ 108 h 120"/>
                  <a:gd name="T8" fmla="*/ 30 w 204"/>
                  <a:gd name="T9" fmla="*/ 114 h 120"/>
                  <a:gd name="T10" fmla="*/ 60 w 204"/>
                  <a:gd name="T11" fmla="*/ 30 h 120"/>
                  <a:gd name="T12" fmla="*/ 102 w 204"/>
                  <a:gd name="T13" fmla="*/ 36 h 120"/>
                  <a:gd name="T14" fmla="*/ 78 w 204"/>
                  <a:gd name="T15" fmla="*/ 108 h 120"/>
                  <a:gd name="T16" fmla="*/ 102 w 204"/>
                  <a:gd name="T17" fmla="*/ 108 h 120"/>
                  <a:gd name="T18" fmla="*/ 132 w 204"/>
                  <a:gd name="T19" fmla="*/ 36 h 120"/>
                  <a:gd name="T20" fmla="*/ 162 w 204"/>
                  <a:gd name="T21" fmla="*/ 36 h 120"/>
                  <a:gd name="T22" fmla="*/ 138 w 204"/>
                  <a:gd name="T23" fmla="*/ 114 h 120"/>
                  <a:gd name="T24" fmla="*/ 168 w 204"/>
                  <a:gd name="T25" fmla="*/ 120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04" h="120">
                    <a:moveTo>
                      <a:pt x="168" y="120"/>
                    </a:moveTo>
                    <a:lnTo>
                      <a:pt x="204" y="12"/>
                    </a:lnTo>
                    <a:lnTo>
                      <a:pt x="42" y="0"/>
                    </a:lnTo>
                    <a:lnTo>
                      <a:pt x="0" y="108"/>
                    </a:lnTo>
                    <a:lnTo>
                      <a:pt x="30" y="114"/>
                    </a:lnTo>
                    <a:lnTo>
                      <a:pt x="60" y="30"/>
                    </a:lnTo>
                    <a:lnTo>
                      <a:pt x="102" y="36"/>
                    </a:lnTo>
                    <a:lnTo>
                      <a:pt x="78" y="108"/>
                    </a:lnTo>
                    <a:lnTo>
                      <a:pt x="102" y="108"/>
                    </a:lnTo>
                    <a:lnTo>
                      <a:pt x="132" y="36"/>
                    </a:lnTo>
                    <a:lnTo>
                      <a:pt x="162" y="36"/>
                    </a:lnTo>
                    <a:lnTo>
                      <a:pt x="138" y="114"/>
                    </a:lnTo>
                    <a:lnTo>
                      <a:pt x="168" y="120"/>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746635" name="Freeform 139">
                <a:extLst>
                  <a:ext uri="{FF2B5EF4-FFF2-40B4-BE49-F238E27FC236}">
                    <a16:creationId xmlns:a16="http://schemas.microsoft.com/office/drawing/2014/main" id="{1406A876-09B9-4CD7-9EAB-DFFECD75039A}"/>
                  </a:ext>
                </a:extLst>
              </p:cNvPr>
              <p:cNvSpPr>
                <a:spLocks/>
              </p:cNvSpPr>
              <p:nvPr userDrawn="1"/>
            </p:nvSpPr>
            <p:spPr bwMode="ltGray">
              <a:xfrm>
                <a:off x="19" y="2722"/>
                <a:ext cx="90" cy="78"/>
              </a:xfrm>
              <a:custGeom>
                <a:avLst/>
                <a:gdLst>
                  <a:gd name="T0" fmla="*/ 66 w 90"/>
                  <a:gd name="T1" fmla="*/ 36 h 78"/>
                  <a:gd name="T2" fmla="*/ 66 w 90"/>
                  <a:gd name="T3" fmla="*/ 36 h 78"/>
                  <a:gd name="T4" fmla="*/ 18 w 90"/>
                  <a:gd name="T5" fmla="*/ 24 h 78"/>
                  <a:gd name="T6" fmla="*/ 0 w 90"/>
                  <a:gd name="T7" fmla="*/ 30 h 78"/>
                  <a:gd name="T8" fmla="*/ 36 w 90"/>
                  <a:gd name="T9" fmla="*/ 78 h 78"/>
                  <a:gd name="T10" fmla="*/ 48 w 90"/>
                  <a:gd name="T11" fmla="*/ 72 h 78"/>
                  <a:gd name="T12" fmla="*/ 24 w 90"/>
                  <a:gd name="T13" fmla="*/ 36 h 78"/>
                  <a:gd name="T14" fmla="*/ 24 w 90"/>
                  <a:gd name="T15" fmla="*/ 36 h 78"/>
                  <a:gd name="T16" fmla="*/ 72 w 90"/>
                  <a:gd name="T17" fmla="*/ 54 h 78"/>
                  <a:gd name="T18" fmla="*/ 90 w 90"/>
                  <a:gd name="T19" fmla="*/ 42 h 78"/>
                  <a:gd name="T20" fmla="*/ 54 w 90"/>
                  <a:gd name="T21" fmla="*/ 0 h 78"/>
                  <a:gd name="T22" fmla="*/ 42 w 90"/>
                  <a:gd name="T23" fmla="*/ 6 h 78"/>
                  <a:gd name="T24" fmla="*/ 66 w 90"/>
                  <a:gd name="T25" fmla="*/ 36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0" h="78">
                    <a:moveTo>
                      <a:pt x="66" y="36"/>
                    </a:moveTo>
                    <a:lnTo>
                      <a:pt x="66" y="36"/>
                    </a:lnTo>
                    <a:lnTo>
                      <a:pt x="18" y="24"/>
                    </a:lnTo>
                    <a:lnTo>
                      <a:pt x="0" y="30"/>
                    </a:lnTo>
                    <a:lnTo>
                      <a:pt x="36" y="78"/>
                    </a:lnTo>
                    <a:lnTo>
                      <a:pt x="48" y="72"/>
                    </a:lnTo>
                    <a:lnTo>
                      <a:pt x="24" y="36"/>
                    </a:lnTo>
                    <a:lnTo>
                      <a:pt x="24" y="36"/>
                    </a:lnTo>
                    <a:lnTo>
                      <a:pt x="72" y="54"/>
                    </a:lnTo>
                    <a:lnTo>
                      <a:pt x="90" y="42"/>
                    </a:lnTo>
                    <a:lnTo>
                      <a:pt x="54" y="0"/>
                    </a:lnTo>
                    <a:lnTo>
                      <a:pt x="42" y="6"/>
                    </a:lnTo>
                    <a:lnTo>
                      <a:pt x="66" y="36"/>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746636" name="Freeform 140">
                <a:extLst>
                  <a:ext uri="{FF2B5EF4-FFF2-40B4-BE49-F238E27FC236}">
                    <a16:creationId xmlns:a16="http://schemas.microsoft.com/office/drawing/2014/main" id="{66488237-C53E-482C-9694-E0738C193945}"/>
                  </a:ext>
                </a:extLst>
              </p:cNvPr>
              <p:cNvSpPr>
                <a:spLocks/>
              </p:cNvSpPr>
              <p:nvPr userDrawn="1"/>
            </p:nvSpPr>
            <p:spPr bwMode="ltGray">
              <a:xfrm>
                <a:off x="97" y="2651"/>
                <a:ext cx="101" cy="89"/>
              </a:xfrm>
              <a:custGeom>
                <a:avLst/>
                <a:gdLst>
                  <a:gd name="T0" fmla="*/ 54 w 101"/>
                  <a:gd name="T1" fmla="*/ 89 h 89"/>
                  <a:gd name="T2" fmla="*/ 65 w 101"/>
                  <a:gd name="T3" fmla="*/ 83 h 89"/>
                  <a:gd name="T4" fmla="*/ 48 w 101"/>
                  <a:gd name="T5" fmla="*/ 35 h 89"/>
                  <a:gd name="T6" fmla="*/ 89 w 101"/>
                  <a:gd name="T7" fmla="*/ 65 h 89"/>
                  <a:gd name="T8" fmla="*/ 101 w 101"/>
                  <a:gd name="T9" fmla="*/ 59 h 89"/>
                  <a:gd name="T10" fmla="*/ 83 w 101"/>
                  <a:gd name="T11" fmla="*/ 0 h 89"/>
                  <a:gd name="T12" fmla="*/ 71 w 101"/>
                  <a:gd name="T13" fmla="*/ 12 h 89"/>
                  <a:gd name="T14" fmla="*/ 83 w 101"/>
                  <a:gd name="T15" fmla="*/ 41 h 89"/>
                  <a:gd name="T16" fmla="*/ 48 w 101"/>
                  <a:gd name="T17" fmla="*/ 23 h 89"/>
                  <a:gd name="T18" fmla="*/ 36 w 101"/>
                  <a:gd name="T19" fmla="*/ 29 h 89"/>
                  <a:gd name="T20" fmla="*/ 45 w 101"/>
                  <a:gd name="T21" fmla="*/ 68 h 89"/>
                  <a:gd name="T22" fmla="*/ 18 w 101"/>
                  <a:gd name="T23" fmla="*/ 41 h 89"/>
                  <a:gd name="T24" fmla="*/ 0 w 101"/>
                  <a:gd name="T25" fmla="*/ 53 h 89"/>
                  <a:gd name="T26" fmla="*/ 54 w 101"/>
                  <a:gd name="T27" fmla="*/ 89 h 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01" h="89">
                    <a:moveTo>
                      <a:pt x="54" y="89"/>
                    </a:moveTo>
                    <a:lnTo>
                      <a:pt x="65" y="83"/>
                    </a:lnTo>
                    <a:lnTo>
                      <a:pt x="48" y="35"/>
                    </a:lnTo>
                    <a:lnTo>
                      <a:pt x="89" y="65"/>
                    </a:lnTo>
                    <a:lnTo>
                      <a:pt x="101" y="59"/>
                    </a:lnTo>
                    <a:lnTo>
                      <a:pt x="83" y="0"/>
                    </a:lnTo>
                    <a:lnTo>
                      <a:pt x="71" y="12"/>
                    </a:lnTo>
                    <a:lnTo>
                      <a:pt x="83" y="41"/>
                    </a:lnTo>
                    <a:lnTo>
                      <a:pt x="48" y="23"/>
                    </a:lnTo>
                    <a:lnTo>
                      <a:pt x="36" y="29"/>
                    </a:lnTo>
                    <a:lnTo>
                      <a:pt x="45" y="68"/>
                    </a:lnTo>
                    <a:lnTo>
                      <a:pt x="18" y="41"/>
                    </a:lnTo>
                    <a:lnTo>
                      <a:pt x="0" y="53"/>
                    </a:lnTo>
                    <a:lnTo>
                      <a:pt x="54" y="89"/>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746637" name="Freeform 141">
                <a:extLst>
                  <a:ext uri="{FF2B5EF4-FFF2-40B4-BE49-F238E27FC236}">
                    <a16:creationId xmlns:a16="http://schemas.microsoft.com/office/drawing/2014/main" id="{34E7D49D-5522-4747-9096-47E842509518}"/>
                  </a:ext>
                </a:extLst>
              </p:cNvPr>
              <p:cNvSpPr>
                <a:spLocks/>
              </p:cNvSpPr>
              <p:nvPr userDrawn="1"/>
            </p:nvSpPr>
            <p:spPr bwMode="ltGray">
              <a:xfrm>
                <a:off x="677" y="3502"/>
                <a:ext cx="83" cy="78"/>
              </a:xfrm>
              <a:custGeom>
                <a:avLst/>
                <a:gdLst>
                  <a:gd name="T0" fmla="*/ 36 w 83"/>
                  <a:gd name="T1" fmla="*/ 78 h 78"/>
                  <a:gd name="T2" fmla="*/ 83 w 83"/>
                  <a:gd name="T3" fmla="*/ 48 h 78"/>
                  <a:gd name="T4" fmla="*/ 54 w 83"/>
                  <a:gd name="T5" fmla="*/ 0 h 78"/>
                  <a:gd name="T6" fmla="*/ 0 w 83"/>
                  <a:gd name="T7" fmla="*/ 30 h 78"/>
                  <a:gd name="T8" fmla="*/ 6 w 83"/>
                  <a:gd name="T9" fmla="*/ 36 h 78"/>
                  <a:gd name="T10" fmla="*/ 42 w 83"/>
                  <a:gd name="T11" fmla="*/ 18 h 78"/>
                  <a:gd name="T12" fmla="*/ 54 w 83"/>
                  <a:gd name="T13" fmla="*/ 30 h 78"/>
                  <a:gd name="T14" fmla="*/ 24 w 83"/>
                  <a:gd name="T15" fmla="*/ 48 h 78"/>
                  <a:gd name="T16" fmla="*/ 30 w 83"/>
                  <a:gd name="T17" fmla="*/ 54 h 78"/>
                  <a:gd name="T18" fmla="*/ 60 w 83"/>
                  <a:gd name="T19" fmla="*/ 36 h 78"/>
                  <a:gd name="T20" fmla="*/ 66 w 83"/>
                  <a:gd name="T21" fmla="*/ 48 h 78"/>
                  <a:gd name="T22" fmla="*/ 30 w 83"/>
                  <a:gd name="T23" fmla="*/ 66 h 78"/>
                  <a:gd name="T24" fmla="*/ 36 w 83"/>
                  <a:gd name="T25" fmla="*/ 78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83" h="78">
                    <a:moveTo>
                      <a:pt x="36" y="78"/>
                    </a:moveTo>
                    <a:lnTo>
                      <a:pt x="83" y="48"/>
                    </a:lnTo>
                    <a:lnTo>
                      <a:pt x="54" y="0"/>
                    </a:lnTo>
                    <a:lnTo>
                      <a:pt x="0" y="30"/>
                    </a:lnTo>
                    <a:lnTo>
                      <a:pt x="6" y="36"/>
                    </a:lnTo>
                    <a:lnTo>
                      <a:pt x="42" y="18"/>
                    </a:lnTo>
                    <a:lnTo>
                      <a:pt x="54" y="30"/>
                    </a:lnTo>
                    <a:lnTo>
                      <a:pt x="24" y="48"/>
                    </a:lnTo>
                    <a:lnTo>
                      <a:pt x="30" y="54"/>
                    </a:lnTo>
                    <a:lnTo>
                      <a:pt x="60" y="36"/>
                    </a:lnTo>
                    <a:lnTo>
                      <a:pt x="66" y="48"/>
                    </a:lnTo>
                    <a:lnTo>
                      <a:pt x="30" y="66"/>
                    </a:lnTo>
                    <a:lnTo>
                      <a:pt x="36" y="78"/>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746638" name="Freeform 142">
                <a:extLst>
                  <a:ext uri="{FF2B5EF4-FFF2-40B4-BE49-F238E27FC236}">
                    <a16:creationId xmlns:a16="http://schemas.microsoft.com/office/drawing/2014/main" id="{B9C2ECF5-4729-43EB-A246-E9587DAFE2AD}"/>
                  </a:ext>
                </a:extLst>
              </p:cNvPr>
              <p:cNvSpPr>
                <a:spLocks/>
              </p:cNvSpPr>
              <p:nvPr userDrawn="1"/>
            </p:nvSpPr>
            <p:spPr bwMode="ltGray">
              <a:xfrm>
                <a:off x="940" y="2782"/>
                <a:ext cx="90" cy="72"/>
              </a:xfrm>
              <a:custGeom>
                <a:avLst/>
                <a:gdLst>
                  <a:gd name="T0" fmla="*/ 90 w 90"/>
                  <a:gd name="T1" fmla="*/ 30 h 72"/>
                  <a:gd name="T2" fmla="*/ 66 w 90"/>
                  <a:gd name="T3" fmla="*/ 0 h 72"/>
                  <a:gd name="T4" fmla="*/ 0 w 90"/>
                  <a:gd name="T5" fmla="*/ 36 h 72"/>
                  <a:gd name="T6" fmla="*/ 24 w 90"/>
                  <a:gd name="T7" fmla="*/ 72 h 72"/>
                  <a:gd name="T8" fmla="*/ 36 w 90"/>
                  <a:gd name="T9" fmla="*/ 66 h 72"/>
                  <a:gd name="T10" fmla="*/ 18 w 90"/>
                  <a:gd name="T11" fmla="*/ 42 h 72"/>
                  <a:gd name="T12" fmla="*/ 36 w 90"/>
                  <a:gd name="T13" fmla="*/ 30 h 72"/>
                  <a:gd name="T14" fmla="*/ 54 w 90"/>
                  <a:gd name="T15" fmla="*/ 54 h 72"/>
                  <a:gd name="T16" fmla="*/ 60 w 90"/>
                  <a:gd name="T17" fmla="*/ 48 h 72"/>
                  <a:gd name="T18" fmla="*/ 48 w 90"/>
                  <a:gd name="T19" fmla="*/ 24 h 72"/>
                  <a:gd name="T20" fmla="*/ 60 w 90"/>
                  <a:gd name="T21" fmla="*/ 12 h 72"/>
                  <a:gd name="T22" fmla="*/ 78 w 90"/>
                  <a:gd name="T23" fmla="*/ 42 h 72"/>
                  <a:gd name="T24" fmla="*/ 90 w 90"/>
                  <a:gd name="T25" fmla="*/ 30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0" h="72">
                    <a:moveTo>
                      <a:pt x="90" y="30"/>
                    </a:moveTo>
                    <a:lnTo>
                      <a:pt x="66" y="0"/>
                    </a:lnTo>
                    <a:lnTo>
                      <a:pt x="0" y="36"/>
                    </a:lnTo>
                    <a:lnTo>
                      <a:pt x="24" y="72"/>
                    </a:lnTo>
                    <a:lnTo>
                      <a:pt x="36" y="66"/>
                    </a:lnTo>
                    <a:lnTo>
                      <a:pt x="18" y="42"/>
                    </a:lnTo>
                    <a:lnTo>
                      <a:pt x="36" y="30"/>
                    </a:lnTo>
                    <a:lnTo>
                      <a:pt x="54" y="54"/>
                    </a:lnTo>
                    <a:lnTo>
                      <a:pt x="60" y="48"/>
                    </a:lnTo>
                    <a:lnTo>
                      <a:pt x="48" y="24"/>
                    </a:lnTo>
                    <a:lnTo>
                      <a:pt x="60" y="12"/>
                    </a:lnTo>
                    <a:lnTo>
                      <a:pt x="78" y="42"/>
                    </a:lnTo>
                    <a:lnTo>
                      <a:pt x="90" y="30"/>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746639" name="Freeform 143">
                <a:extLst>
                  <a:ext uri="{FF2B5EF4-FFF2-40B4-BE49-F238E27FC236}">
                    <a16:creationId xmlns:a16="http://schemas.microsoft.com/office/drawing/2014/main" id="{9A5CD257-C2D9-4A35-9C01-CFA350D780B0}"/>
                  </a:ext>
                </a:extLst>
              </p:cNvPr>
              <p:cNvSpPr>
                <a:spLocks/>
              </p:cNvSpPr>
              <p:nvPr userDrawn="1"/>
            </p:nvSpPr>
            <p:spPr bwMode="ltGray">
              <a:xfrm>
                <a:off x="898" y="2716"/>
                <a:ext cx="90" cy="84"/>
              </a:xfrm>
              <a:custGeom>
                <a:avLst/>
                <a:gdLst>
                  <a:gd name="T0" fmla="*/ 42 w 90"/>
                  <a:gd name="T1" fmla="*/ 60 h 84"/>
                  <a:gd name="T2" fmla="*/ 42 w 90"/>
                  <a:gd name="T3" fmla="*/ 60 h 84"/>
                  <a:gd name="T4" fmla="*/ 72 w 90"/>
                  <a:gd name="T5" fmla="*/ 12 h 84"/>
                  <a:gd name="T6" fmla="*/ 66 w 90"/>
                  <a:gd name="T7" fmla="*/ 0 h 84"/>
                  <a:gd name="T8" fmla="*/ 0 w 90"/>
                  <a:gd name="T9" fmla="*/ 42 h 84"/>
                  <a:gd name="T10" fmla="*/ 6 w 90"/>
                  <a:gd name="T11" fmla="*/ 54 h 84"/>
                  <a:gd name="T12" fmla="*/ 54 w 90"/>
                  <a:gd name="T13" fmla="*/ 24 h 84"/>
                  <a:gd name="T14" fmla="*/ 54 w 90"/>
                  <a:gd name="T15" fmla="*/ 24 h 84"/>
                  <a:gd name="T16" fmla="*/ 18 w 90"/>
                  <a:gd name="T17" fmla="*/ 72 h 84"/>
                  <a:gd name="T18" fmla="*/ 24 w 90"/>
                  <a:gd name="T19" fmla="*/ 84 h 84"/>
                  <a:gd name="T20" fmla="*/ 90 w 90"/>
                  <a:gd name="T21" fmla="*/ 42 h 84"/>
                  <a:gd name="T22" fmla="*/ 84 w 90"/>
                  <a:gd name="T23" fmla="*/ 30 h 84"/>
                  <a:gd name="T24" fmla="*/ 42 w 90"/>
                  <a:gd name="T25" fmla="*/ 60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0" h="84">
                    <a:moveTo>
                      <a:pt x="42" y="60"/>
                    </a:moveTo>
                    <a:lnTo>
                      <a:pt x="42" y="60"/>
                    </a:lnTo>
                    <a:lnTo>
                      <a:pt x="72" y="12"/>
                    </a:lnTo>
                    <a:lnTo>
                      <a:pt x="66" y="0"/>
                    </a:lnTo>
                    <a:lnTo>
                      <a:pt x="0" y="42"/>
                    </a:lnTo>
                    <a:lnTo>
                      <a:pt x="6" y="54"/>
                    </a:lnTo>
                    <a:lnTo>
                      <a:pt x="54" y="24"/>
                    </a:lnTo>
                    <a:lnTo>
                      <a:pt x="54" y="24"/>
                    </a:lnTo>
                    <a:lnTo>
                      <a:pt x="18" y="72"/>
                    </a:lnTo>
                    <a:lnTo>
                      <a:pt x="24" y="84"/>
                    </a:lnTo>
                    <a:lnTo>
                      <a:pt x="90" y="42"/>
                    </a:lnTo>
                    <a:lnTo>
                      <a:pt x="84" y="30"/>
                    </a:lnTo>
                    <a:lnTo>
                      <a:pt x="42" y="60"/>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746640" name="Freeform 144">
                <a:extLst>
                  <a:ext uri="{FF2B5EF4-FFF2-40B4-BE49-F238E27FC236}">
                    <a16:creationId xmlns:a16="http://schemas.microsoft.com/office/drawing/2014/main" id="{1A5A94EB-6041-4E67-91C2-1C5E2E751160}"/>
                  </a:ext>
                </a:extLst>
              </p:cNvPr>
              <p:cNvSpPr>
                <a:spLocks/>
              </p:cNvSpPr>
              <p:nvPr userDrawn="1"/>
            </p:nvSpPr>
            <p:spPr bwMode="ltGray">
              <a:xfrm>
                <a:off x="7" y="3837"/>
                <a:ext cx="6" cy="12"/>
              </a:xfrm>
              <a:custGeom>
                <a:avLst/>
                <a:gdLst>
                  <a:gd name="T0" fmla="*/ 6 w 6"/>
                  <a:gd name="T1" fmla="*/ 0 h 12"/>
                  <a:gd name="T2" fmla="*/ 6 w 6"/>
                  <a:gd name="T3" fmla="*/ 0 h 12"/>
                  <a:gd name="T4" fmla="*/ 0 w 6"/>
                  <a:gd name="T5" fmla="*/ 0 h 12"/>
                  <a:gd name="T6" fmla="*/ 0 w 6"/>
                  <a:gd name="T7" fmla="*/ 0 h 12"/>
                  <a:gd name="T8" fmla="*/ 0 w 6"/>
                  <a:gd name="T9" fmla="*/ 12 h 12"/>
                  <a:gd name="T10" fmla="*/ 6 w 6"/>
                  <a:gd name="T11" fmla="*/ 0 h 12"/>
                  <a:gd name="T12" fmla="*/ 6 w 6"/>
                  <a:gd name="T13" fmla="*/ 0 h 12"/>
                </a:gdLst>
                <a:ahLst/>
                <a:cxnLst>
                  <a:cxn ang="0">
                    <a:pos x="T0" y="T1"/>
                  </a:cxn>
                  <a:cxn ang="0">
                    <a:pos x="T2" y="T3"/>
                  </a:cxn>
                  <a:cxn ang="0">
                    <a:pos x="T4" y="T5"/>
                  </a:cxn>
                  <a:cxn ang="0">
                    <a:pos x="T6" y="T7"/>
                  </a:cxn>
                  <a:cxn ang="0">
                    <a:pos x="T8" y="T9"/>
                  </a:cxn>
                  <a:cxn ang="0">
                    <a:pos x="T10" y="T11"/>
                  </a:cxn>
                  <a:cxn ang="0">
                    <a:pos x="T12" y="T13"/>
                  </a:cxn>
                </a:cxnLst>
                <a:rect l="0" t="0" r="r" b="b"/>
                <a:pathLst>
                  <a:path w="6" h="12">
                    <a:moveTo>
                      <a:pt x="6" y="0"/>
                    </a:moveTo>
                    <a:lnTo>
                      <a:pt x="6" y="0"/>
                    </a:lnTo>
                    <a:lnTo>
                      <a:pt x="0" y="0"/>
                    </a:lnTo>
                    <a:lnTo>
                      <a:pt x="0" y="0"/>
                    </a:lnTo>
                    <a:lnTo>
                      <a:pt x="0" y="12"/>
                    </a:lnTo>
                    <a:lnTo>
                      <a:pt x="6" y="0"/>
                    </a:lnTo>
                    <a:lnTo>
                      <a:pt x="6" y="0"/>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746641" name="Freeform 145">
                <a:extLst>
                  <a:ext uri="{FF2B5EF4-FFF2-40B4-BE49-F238E27FC236}">
                    <a16:creationId xmlns:a16="http://schemas.microsoft.com/office/drawing/2014/main" id="{41E0A483-E339-41E9-BC1B-55FE79A5B1FB}"/>
                  </a:ext>
                </a:extLst>
              </p:cNvPr>
              <p:cNvSpPr>
                <a:spLocks/>
              </p:cNvSpPr>
              <p:nvPr userDrawn="1"/>
            </p:nvSpPr>
            <p:spPr bwMode="ltGray">
              <a:xfrm>
                <a:off x="7" y="2555"/>
                <a:ext cx="30" cy="48"/>
              </a:xfrm>
              <a:custGeom>
                <a:avLst/>
                <a:gdLst>
                  <a:gd name="T0" fmla="*/ 18 w 30"/>
                  <a:gd name="T1" fmla="*/ 48 h 48"/>
                  <a:gd name="T2" fmla="*/ 18 w 30"/>
                  <a:gd name="T3" fmla="*/ 48 h 48"/>
                  <a:gd name="T4" fmla="*/ 30 w 30"/>
                  <a:gd name="T5" fmla="*/ 42 h 48"/>
                  <a:gd name="T6" fmla="*/ 0 w 30"/>
                  <a:gd name="T7" fmla="*/ 0 h 48"/>
                  <a:gd name="T8" fmla="*/ 0 w 30"/>
                  <a:gd name="T9" fmla="*/ 24 h 48"/>
                  <a:gd name="T10" fmla="*/ 18 w 30"/>
                  <a:gd name="T11" fmla="*/ 48 h 48"/>
                  <a:gd name="T12" fmla="*/ 18 w 30"/>
                  <a:gd name="T13" fmla="*/ 48 h 48"/>
                </a:gdLst>
                <a:ahLst/>
                <a:cxnLst>
                  <a:cxn ang="0">
                    <a:pos x="T0" y="T1"/>
                  </a:cxn>
                  <a:cxn ang="0">
                    <a:pos x="T2" y="T3"/>
                  </a:cxn>
                  <a:cxn ang="0">
                    <a:pos x="T4" y="T5"/>
                  </a:cxn>
                  <a:cxn ang="0">
                    <a:pos x="T6" y="T7"/>
                  </a:cxn>
                  <a:cxn ang="0">
                    <a:pos x="T8" y="T9"/>
                  </a:cxn>
                  <a:cxn ang="0">
                    <a:pos x="T10" y="T11"/>
                  </a:cxn>
                  <a:cxn ang="0">
                    <a:pos x="T12" y="T13"/>
                  </a:cxn>
                </a:cxnLst>
                <a:rect l="0" t="0" r="r" b="b"/>
                <a:pathLst>
                  <a:path w="30" h="48">
                    <a:moveTo>
                      <a:pt x="18" y="48"/>
                    </a:moveTo>
                    <a:lnTo>
                      <a:pt x="18" y="48"/>
                    </a:lnTo>
                    <a:lnTo>
                      <a:pt x="30" y="42"/>
                    </a:lnTo>
                    <a:lnTo>
                      <a:pt x="0" y="0"/>
                    </a:lnTo>
                    <a:lnTo>
                      <a:pt x="0" y="24"/>
                    </a:lnTo>
                    <a:lnTo>
                      <a:pt x="18" y="48"/>
                    </a:lnTo>
                    <a:lnTo>
                      <a:pt x="18" y="48"/>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746642" name="Freeform 146">
                <a:extLst>
                  <a:ext uri="{FF2B5EF4-FFF2-40B4-BE49-F238E27FC236}">
                    <a16:creationId xmlns:a16="http://schemas.microsoft.com/office/drawing/2014/main" id="{3B20367A-513C-4B31-BF70-3882BD3E4C99}"/>
                  </a:ext>
                </a:extLst>
              </p:cNvPr>
              <p:cNvSpPr>
                <a:spLocks/>
              </p:cNvSpPr>
              <p:nvPr userDrawn="1"/>
            </p:nvSpPr>
            <p:spPr bwMode="ltGray">
              <a:xfrm>
                <a:off x="7" y="3843"/>
                <a:ext cx="36" cy="66"/>
              </a:xfrm>
              <a:custGeom>
                <a:avLst/>
                <a:gdLst>
                  <a:gd name="T0" fmla="*/ 36 w 36"/>
                  <a:gd name="T1" fmla="*/ 0 h 66"/>
                  <a:gd name="T2" fmla="*/ 24 w 36"/>
                  <a:gd name="T3" fmla="*/ 0 h 66"/>
                  <a:gd name="T4" fmla="*/ 24 w 36"/>
                  <a:gd name="T5" fmla="*/ 0 h 66"/>
                  <a:gd name="T6" fmla="*/ 0 w 36"/>
                  <a:gd name="T7" fmla="*/ 36 h 66"/>
                  <a:gd name="T8" fmla="*/ 0 w 36"/>
                  <a:gd name="T9" fmla="*/ 66 h 66"/>
                  <a:gd name="T10" fmla="*/ 36 w 36"/>
                  <a:gd name="T11" fmla="*/ 0 h 66"/>
                  <a:gd name="T12" fmla="*/ 36 w 36"/>
                  <a:gd name="T13" fmla="*/ 0 h 66"/>
                </a:gdLst>
                <a:ahLst/>
                <a:cxnLst>
                  <a:cxn ang="0">
                    <a:pos x="T0" y="T1"/>
                  </a:cxn>
                  <a:cxn ang="0">
                    <a:pos x="T2" y="T3"/>
                  </a:cxn>
                  <a:cxn ang="0">
                    <a:pos x="T4" y="T5"/>
                  </a:cxn>
                  <a:cxn ang="0">
                    <a:pos x="T6" y="T7"/>
                  </a:cxn>
                  <a:cxn ang="0">
                    <a:pos x="T8" y="T9"/>
                  </a:cxn>
                  <a:cxn ang="0">
                    <a:pos x="T10" y="T11"/>
                  </a:cxn>
                  <a:cxn ang="0">
                    <a:pos x="T12" y="T13"/>
                  </a:cxn>
                </a:cxnLst>
                <a:rect l="0" t="0" r="r" b="b"/>
                <a:pathLst>
                  <a:path w="36" h="66">
                    <a:moveTo>
                      <a:pt x="36" y="0"/>
                    </a:moveTo>
                    <a:lnTo>
                      <a:pt x="24" y="0"/>
                    </a:lnTo>
                    <a:lnTo>
                      <a:pt x="24" y="0"/>
                    </a:lnTo>
                    <a:lnTo>
                      <a:pt x="0" y="36"/>
                    </a:lnTo>
                    <a:lnTo>
                      <a:pt x="0" y="66"/>
                    </a:lnTo>
                    <a:lnTo>
                      <a:pt x="36" y="0"/>
                    </a:lnTo>
                    <a:lnTo>
                      <a:pt x="36" y="0"/>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746643" name="Rectangle 147">
                <a:extLst>
                  <a:ext uri="{FF2B5EF4-FFF2-40B4-BE49-F238E27FC236}">
                    <a16:creationId xmlns:a16="http://schemas.microsoft.com/office/drawing/2014/main" id="{BACD0184-CC27-4720-997F-9ADA4EB37F2F}"/>
                  </a:ext>
                </a:extLst>
              </p:cNvPr>
              <p:cNvSpPr>
                <a:spLocks noChangeArrowheads="1"/>
              </p:cNvSpPr>
              <p:nvPr userDrawn="1"/>
            </p:nvSpPr>
            <p:spPr bwMode="ltGray">
              <a:xfrm rot="244926">
                <a:off x="1177" y="3201"/>
                <a:ext cx="161"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46644" name="Rectangle 148">
                <a:extLst>
                  <a:ext uri="{FF2B5EF4-FFF2-40B4-BE49-F238E27FC236}">
                    <a16:creationId xmlns:a16="http://schemas.microsoft.com/office/drawing/2014/main" id="{71197290-E1C2-4D29-8788-A1066B27B100}"/>
                  </a:ext>
                </a:extLst>
              </p:cNvPr>
              <p:cNvSpPr>
                <a:spLocks noChangeArrowheads="1"/>
              </p:cNvSpPr>
              <p:nvPr userDrawn="1"/>
            </p:nvSpPr>
            <p:spPr bwMode="ltGray">
              <a:xfrm rot="-5598588">
                <a:off x="290" y="2386"/>
                <a:ext cx="138"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46645" name="Freeform 149">
                <a:extLst>
                  <a:ext uri="{FF2B5EF4-FFF2-40B4-BE49-F238E27FC236}">
                    <a16:creationId xmlns:a16="http://schemas.microsoft.com/office/drawing/2014/main" id="{8DCD1931-EDC1-4C8A-893A-B28BC2585DF4}"/>
                  </a:ext>
                </a:extLst>
              </p:cNvPr>
              <p:cNvSpPr>
                <a:spLocks/>
              </p:cNvSpPr>
              <p:nvPr userDrawn="1"/>
            </p:nvSpPr>
            <p:spPr bwMode="ltGray">
              <a:xfrm>
                <a:off x="139" y="3573"/>
                <a:ext cx="144" cy="154"/>
              </a:xfrm>
              <a:custGeom>
                <a:avLst/>
                <a:gdLst>
                  <a:gd name="T0" fmla="*/ 0 w 144"/>
                  <a:gd name="T1" fmla="*/ 102 h 154"/>
                  <a:gd name="T2" fmla="*/ 59 w 144"/>
                  <a:gd name="T3" fmla="*/ 154 h 154"/>
                  <a:gd name="T4" fmla="*/ 117 w 144"/>
                  <a:gd name="T5" fmla="*/ 120 h 154"/>
                  <a:gd name="T6" fmla="*/ 62 w 144"/>
                  <a:gd name="T7" fmla="*/ 55 h 154"/>
                  <a:gd name="T8" fmla="*/ 104 w 144"/>
                  <a:gd name="T9" fmla="*/ 34 h 154"/>
                  <a:gd name="T10" fmla="*/ 117 w 144"/>
                  <a:gd name="T11" fmla="*/ 53 h 154"/>
                  <a:gd name="T12" fmla="*/ 141 w 144"/>
                  <a:gd name="T13" fmla="*/ 47 h 154"/>
                  <a:gd name="T14" fmla="*/ 97 w 144"/>
                  <a:gd name="T15" fmla="*/ 2 h 154"/>
                  <a:gd name="T16" fmla="*/ 36 w 144"/>
                  <a:gd name="T17" fmla="*/ 33 h 154"/>
                  <a:gd name="T18" fmla="*/ 90 w 144"/>
                  <a:gd name="T19" fmla="*/ 107 h 154"/>
                  <a:gd name="T20" fmla="*/ 28 w 144"/>
                  <a:gd name="T21" fmla="*/ 101 h 154"/>
                  <a:gd name="T22" fmla="*/ 0 w 144"/>
                  <a:gd name="T23" fmla="*/ 102 h 1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44" h="154">
                    <a:moveTo>
                      <a:pt x="0" y="102"/>
                    </a:moveTo>
                    <a:cubicBezTo>
                      <a:pt x="6" y="140"/>
                      <a:pt x="25" y="154"/>
                      <a:pt x="59" y="154"/>
                    </a:cubicBezTo>
                    <a:cubicBezTo>
                      <a:pt x="111" y="152"/>
                      <a:pt x="106" y="130"/>
                      <a:pt x="117" y="120"/>
                    </a:cubicBezTo>
                    <a:cubicBezTo>
                      <a:pt x="119" y="61"/>
                      <a:pt x="84" y="84"/>
                      <a:pt x="62" y="55"/>
                    </a:cubicBezTo>
                    <a:cubicBezTo>
                      <a:pt x="59" y="42"/>
                      <a:pt x="78" y="11"/>
                      <a:pt x="104" y="34"/>
                    </a:cubicBezTo>
                    <a:cubicBezTo>
                      <a:pt x="108" y="41"/>
                      <a:pt x="111" y="51"/>
                      <a:pt x="117" y="53"/>
                    </a:cubicBezTo>
                    <a:cubicBezTo>
                      <a:pt x="123" y="55"/>
                      <a:pt x="144" y="55"/>
                      <a:pt x="141" y="47"/>
                    </a:cubicBezTo>
                    <a:cubicBezTo>
                      <a:pt x="138" y="39"/>
                      <a:pt x="126" y="5"/>
                      <a:pt x="97" y="2"/>
                    </a:cubicBezTo>
                    <a:cubicBezTo>
                      <a:pt x="77" y="0"/>
                      <a:pt x="48" y="0"/>
                      <a:pt x="36" y="33"/>
                    </a:cubicBezTo>
                    <a:cubicBezTo>
                      <a:pt x="15" y="89"/>
                      <a:pt x="83" y="79"/>
                      <a:pt x="90" y="107"/>
                    </a:cubicBezTo>
                    <a:cubicBezTo>
                      <a:pt x="96" y="130"/>
                      <a:pt x="34" y="147"/>
                      <a:pt x="28" y="101"/>
                    </a:cubicBezTo>
                    <a:cubicBezTo>
                      <a:pt x="12" y="104"/>
                      <a:pt x="15" y="98"/>
                      <a:pt x="0" y="102"/>
                    </a:cubicBezTo>
                    <a:close/>
                  </a:path>
                </a:pathLst>
              </a:custGeom>
              <a:solidFill>
                <a:schemeClr val="bg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46646" name="Freeform 150">
                <a:extLst>
                  <a:ext uri="{FF2B5EF4-FFF2-40B4-BE49-F238E27FC236}">
                    <a16:creationId xmlns:a16="http://schemas.microsoft.com/office/drawing/2014/main" id="{646BE05D-81D7-4627-845D-C34EB7A32056}"/>
                  </a:ext>
                </a:extLst>
              </p:cNvPr>
              <p:cNvSpPr>
                <a:spLocks/>
              </p:cNvSpPr>
              <p:nvPr userDrawn="1"/>
            </p:nvSpPr>
            <p:spPr bwMode="ltGray">
              <a:xfrm rot="-2857037">
                <a:off x="619" y="3550"/>
                <a:ext cx="68" cy="69"/>
              </a:xfrm>
              <a:custGeom>
                <a:avLst/>
                <a:gdLst>
                  <a:gd name="T0" fmla="*/ 0 w 144"/>
                  <a:gd name="T1" fmla="*/ 102 h 154"/>
                  <a:gd name="T2" fmla="*/ 59 w 144"/>
                  <a:gd name="T3" fmla="*/ 154 h 154"/>
                  <a:gd name="T4" fmla="*/ 117 w 144"/>
                  <a:gd name="T5" fmla="*/ 120 h 154"/>
                  <a:gd name="T6" fmla="*/ 62 w 144"/>
                  <a:gd name="T7" fmla="*/ 55 h 154"/>
                  <a:gd name="T8" fmla="*/ 104 w 144"/>
                  <a:gd name="T9" fmla="*/ 34 h 154"/>
                  <a:gd name="T10" fmla="*/ 117 w 144"/>
                  <a:gd name="T11" fmla="*/ 53 h 154"/>
                  <a:gd name="T12" fmla="*/ 141 w 144"/>
                  <a:gd name="T13" fmla="*/ 47 h 154"/>
                  <a:gd name="T14" fmla="*/ 97 w 144"/>
                  <a:gd name="T15" fmla="*/ 2 h 154"/>
                  <a:gd name="T16" fmla="*/ 36 w 144"/>
                  <a:gd name="T17" fmla="*/ 33 h 154"/>
                  <a:gd name="T18" fmla="*/ 90 w 144"/>
                  <a:gd name="T19" fmla="*/ 107 h 154"/>
                  <a:gd name="T20" fmla="*/ 28 w 144"/>
                  <a:gd name="T21" fmla="*/ 101 h 154"/>
                  <a:gd name="T22" fmla="*/ 0 w 144"/>
                  <a:gd name="T23" fmla="*/ 102 h 1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44" h="154">
                    <a:moveTo>
                      <a:pt x="0" y="102"/>
                    </a:moveTo>
                    <a:cubicBezTo>
                      <a:pt x="6" y="140"/>
                      <a:pt x="25" y="154"/>
                      <a:pt x="59" y="154"/>
                    </a:cubicBezTo>
                    <a:cubicBezTo>
                      <a:pt x="111" y="152"/>
                      <a:pt x="106" y="130"/>
                      <a:pt x="117" y="120"/>
                    </a:cubicBezTo>
                    <a:cubicBezTo>
                      <a:pt x="113" y="47"/>
                      <a:pt x="84" y="84"/>
                      <a:pt x="62" y="55"/>
                    </a:cubicBezTo>
                    <a:cubicBezTo>
                      <a:pt x="59" y="42"/>
                      <a:pt x="78" y="11"/>
                      <a:pt x="104" y="34"/>
                    </a:cubicBezTo>
                    <a:cubicBezTo>
                      <a:pt x="108" y="41"/>
                      <a:pt x="111" y="51"/>
                      <a:pt x="117" y="53"/>
                    </a:cubicBezTo>
                    <a:cubicBezTo>
                      <a:pt x="123" y="55"/>
                      <a:pt x="144" y="55"/>
                      <a:pt x="141" y="47"/>
                    </a:cubicBezTo>
                    <a:cubicBezTo>
                      <a:pt x="138" y="39"/>
                      <a:pt x="126" y="5"/>
                      <a:pt x="97" y="2"/>
                    </a:cubicBezTo>
                    <a:cubicBezTo>
                      <a:pt x="77" y="0"/>
                      <a:pt x="48" y="0"/>
                      <a:pt x="36" y="33"/>
                    </a:cubicBezTo>
                    <a:cubicBezTo>
                      <a:pt x="15" y="89"/>
                      <a:pt x="83" y="79"/>
                      <a:pt x="90" y="107"/>
                    </a:cubicBezTo>
                    <a:cubicBezTo>
                      <a:pt x="96" y="130"/>
                      <a:pt x="34" y="147"/>
                      <a:pt x="28" y="101"/>
                    </a:cubicBezTo>
                    <a:cubicBezTo>
                      <a:pt x="12" y="104"/>
                      <a:pt x="15" y="98"/>
                      <a:pt x="0" y="102"/>
                    </a:cubicBezTo>
                    <a:close/>
                  </a:path>
                </a:pathLst>
              </a:custGeom>
              <a:solidFill>
                <a:schemeClr val="bg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46647" name="Freeform 151">
                <a:extLst>
                  <a:ext uri="{FF2B5EF4-FFF2-40B4-BE49-F238E27FC236}">
                    <a16:creationId xmlns:a16="http://schemas.microsoft.com/office/drawing/2014/main" id="{AE0DDAE9-BEBB-4BFB-85B2-5AFFAA79C4E5}"/>
                  </a:ext>
                </a:extLst>
              </p:cNvPr>
              <p:cNvSpPr>
                <a:spLocks/>
              </p:cNvSpPr>
              <p:nvPr userDrawn="1"/>
            </p:nvSpPr>
            <p:spPr bwMode="ltGray">
              <a:xfrm>
                <a:off x="235" y="2503"/>
                <a:ext cx="348" cy="1272"/>
              </a:xfrm>
              <a:custGeom>
                <a:avLst/>
                <a:gdLst>
                  <a:gd name="T0" fmla="*/ 0 w 348"/>
                  <a:gd name="T1" fmla="*/ 0 h 1272"/>
                  <a:gd name="T2" fmla="*/ 287 w 348"/>
                  <a:gd name="T3" fmla="*/ 582 h 1272"/>
                  <a:gd name="T4" fmla="*/ 348 w 348"/>
                  <a:gd name="T5" fmla="*/ 1272 h 1272"/>
                  <a:gd name="T6" fmla="*/ 54 w 348"/>
                  <a:gd name="T7" fmla="*/ 676 h 1272"/>
                  <a:gd name="T8" fmla="*/ 0 w 348"/>
                  <a:gd name="T9" fmla="*/ 0 h 1272"/>
                </a:gdLst>
                <a:ahLst/>
                <a:cxnLst>
                  <a:cxn ang="0">
                    <a:pos x="T0" y="T1"/>
                  </a:cxn>
                  <a:cxn ang="0">
                    <a:pos x="T2" y="T3"/>
                  </a:cxn>
                  <a:cxn ang="0">
                    <a:pos x="T4" y="T5"/>
                  </a:cxn>
                  <a:cxn ang="0">
                    <a:pos x="T6" y="T7"/>
                  </a:cxn>
                  <a:cxn ang="0">
                    <a:pos x="T8" y="T9"/>
                  </a:cxn>
                </a:cxnLst>
                <a:rect l="0" t="0" r="r" b="b"/>
                <a:pathLst>
                  <a:path w="348" h="1272">
                    <a:moveTo>
                      <a:pt x="0" y="0"/>
                    </a:moveTo>
                    <a:lnTo>
                      <a:pt x="287" y="582"/>
                    </a:lnTo>
                    <a:lnTo>
                      <a:pt x="348" y="1272"/>
                    </a:lnTo>
                    <a:lnTo>
                      <a:pt x="54" y="676"/>
                    </a:lnTo>
                    <a:lnTo>
                      <a:pt x="0" y="0"/>
                    </a:lnTo>
                    <a:close/>
                  </a:path>
                </a:pathLst>
              </a:custGeom>
              <a:gradFill rotWithShape="0">
                <a:gsLst>
                  <a:gs pos="0">
                    <a:schemeClr val="bg2"/>
                  </a:gs>
                  <a:gs pos="100000">
                    <a:schemeClr val="bg2">
                      <a:gamma/>
                      <a:shade val="96863"/>
                      <a:invGamma/>
                    </a:schemeClr>
                  </a:gs>
                </a:gsLst>
                <a:lin ang="18900000" scaled="1"/>
              </a:gradFill>
              <a:ln>
                <a:noFill/>
              </a:ln>
              <a:effectLst/>
              <a:extLs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746648" name="Oval 152">
                <a:extLst>
                  <a:ext uri="{FF2B5EF4-FFF2-40B4-BE49-F238E27FC236}">
                    <a16:creationId xmlns:a16="http://schemas.microsoft.com/office/drawing/2014/main" id="{3542709C-968D-470A-B73E-E4F03583CE98}"/>
                  </a:ext>
                </a:extLst>
              </p:cNvPr>
              <p:cNvSpPr>
                <a:spLocks noChangeArrowheads="1"/>
              </p:cNvSpPr>
              <p:nvPr userDrawn="1"/>
            </p:nvSpPr>
            <p:spPr bwMode="ltGray">
              <a:xfrm rot="-1684349">
                <a:off x="296" y="3047"/>
                <a:ext cx="221" cy="174"/>
              </a:xfrm>
              <a:prstGeom prst="ellipse">
                <a:avLst/>
              </a:prstGeom>
              <a:gradFill rotWithShape="0">
                <a:gsLst>
                  <a:gs pos="0">
                    <a:schemeClr val="bg2">
                      <a:gamma/>
                      <a:shade val="90980"/>
                      <a:invGamma/>
                    </a:schemeClr>
                  </a:gs>
                  <a:gs pos="50000">
                    <a:schemeClr val="bg2"/>
                  </a:gs>
                  <a:gs pos="100000">
                    <a:schemeClr val="bg2">
                      <a:gamma/>
                      <a:shade val="90980"/>
                      <a:invGamma/>
                    </a:schemeClr>
                  </a:gs>
                </a:gsLst>
                <a:lin ang="189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grpSp>
      </p:grpSp>
      <p:sp>
        <p:nvSpPr>
          <p:cNvPr id="746649" name="Rectangle 153">
            <a:extLst>
              <a:ext uri="{FF2B5EF4-FFF2-40B4-BE49-F238E27FC236}">
                <a16:creationId xmlns:a16="http://schemas.microsoft.com/office/drawing/2014/main" id="{00A2AA29-92E8-4657-960A-86EB0612D0E4}"/>
              </a:ext>
            </a:extLst>
          </p:cNvPr>
          <p:cNvSpPr>
            <a:spLocks noGrp="1" noRot="1" noChangeArrowheads="1"/>
          </p:cNvSpPr>
          <p:nvPr>
            <p:ph type="title"/>
          </p:nvPr>
        </p:nvSpPr>
        <p:spPr bwMode="auto">
          <a:xfrm>
            <a:off x="301625" y="228600"/>
            <a:ext cx="854075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746650" name="Rectangle 154">
            <a:extLst>
              <a:ext uri="{FF2B5EF4-FFF2-40B4-BE49-F238E27FC236}">
                <a16:creationId xmlns:a16="http://schemas.microsoft.com/office/drawing/2014/main" id="{DF4C7201-53AC-4A88-AF08-CDAB5667EE58}"/>
              </a:ext>
            </a:extLst>
          </p:cNvPr>
          <p:cNvSpPr>
            <a:spLocks noGrp="1" noChangeArrowheads="1"/>
          </p:cNvSpPr>
          <p:nvPr>
            <p:ph type="dt" sz="half" idx="2"/>
          </p:nvPr>
        </p:nvSpPr>
        <p:spPr bwMode="auto">
          <a:xfrm>
            <a:off x="301625" y="6245225"/>
            <a:ext cx="2289175"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000"/>
            </a:lvl1pPr>
          </a:lstStyle>
          <a:p>
            <a:endParaRPr lang="en-US" altLang="en-US"/>
          </a:p>
        </p:txBody>
      </p:sp>
      <p:sp>
        <p:nvSpPr>
          <p:cNvPr id="746651" name="Rectangle 155">
            <a:extLst>
              <a:ext uri="{FF2B5EF4-FFF2-40B4-BE49-F238E27FC236}">
                <a16:creationId xmlns:a16="http://schemas.microsoft.com/office/drawing/2014/main" id="{D2C99933-5B8D-48BF-B0DC-CB9CE38978C6}"/>
              </a:ext>
            </a:extLst>
          </p:cNvPr>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000"/>
            </a:lvl1pPr>
          </a:lstStyle>
          <a:p>
            <a:endParaRPr lang="en-US" altLang="en-US"/>
          </a:p>
        </p:txBody>
      </p:sp>
      <p:sp>
        <p:nvSpPr>
          <p:cNvPr id="746652" name="Rectangle 156">
            <a:extLst>
              <a:ext uri="{FF2B5EF4-FFF2-40B4-BE49-F238E27FC236}">
                <a16:creationId xmlns:a16="http://schemas.microsoft.com/office/drawing/2014/main" id="{46782C31-0ACC-48C0-BBD4-757F5F29702C}"/>
              </a:ext>
            </a:extLst>
          </p:cNvPr>
          <p:cNvSpPr>
            <a:spLocks noGrp="1" noChangeArrowheads="1"/>
          </p:cNvSpPr>
          <p:nvPr>
            <p:ph type="sldNum" sz="quarter" idx="4"/>
          </p:nvPr>
        </p:nvSpPr>
        <p:spPr bwMode="auto">
          <a:xfrm>
            <a:off x="6553200" y="6245225"/>
            <a:ext cx="2289175"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000"/>
            </a:lvl1pPr>
          </a:lstStyle>
          <a:p>
            <a:fld id="{7023AE2B-F41A-4FA2-A803-D24895CD670B}" type="slidenum">
              <a:rPr lang="en-US" altLang="en-US"/>
              <a:pPr/>
              <a:t>‹#›</a:t>
            </a:fld>
            <a:endParaRPr lang="en-US" altLang="en-US"/>
          </a:p>
        </p:txBody>
      </p:sp>
      <p:sp>
        <p:nvSpPr>
          <p:cNvPr id="746653" name="Rectangle 157">
            <a:extLst>
              <a:ext uri="{FF2B5EF4-FFF2-40B4-BE49-F238E27FC236}">
                <a16:creationId xmlns:a16="http://schemas.microsoft.com/office/drawing/2014/main" id="{37C96C53-A6A3-45BE-9F22-ECC2873CEDFD}"/>
              </a:ext>
            </a:extLst>
          </p:cNvPr>
          <p:cNvSpPr>
            <a:spLocks noGrp="1" noRot="1" noChangeArrowheads="1"/>
          </p:cNvSpPr>
          <p:nvPr>
            <p:ph type="body" idx="1"/>
          </p:nvPr>
        </p:nvSpPr>
        <p:spPr bwMode="auto">
          <a:xfrm>
            <a:off x="301625" y="1600200"/>
            <a:ext cx="8540750" cy="4498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Tree>
    <p:extLst>
      <p:ext uri="{BB962C8B-B14F-4D97-AF65-F5344CB8AC3E}">
        <p14:creationId xmlns:p14="http://schemas.microsoft.com/office/powerpoint/2010/main" val="2125554911"/>
      </p:ext>
    </p:extLst>
  </p:cSld>
  <p:clrMap bg1="dk2" tx1="lt1" bg2="dk1" tx2="lt2" accent1="accent1" accent2="accent2" accent3="accent3" accent4="accent4" accent5="accent5" accent6="accent6" hlink="hlink" folHlink="folHlink"/>
  <p:sldLayoutIdLst>
    <p:sldLayoutId id="2147483781" r:id="rId1"/>
    <p:sldLayoutId id="2147483782" r:id="rId2"/>
    <p:sldLayoutId id="2147483783" r:id="rId3"/>
    <p:sldLayoutId id="2147483784" r:id="rId4"/>
    <p:sldLayoutId id="2147483785" r:id="rId5"/>
    <p:sldLayoutId id="2147483786" r:id="rId6"/>
    <p:sldLayoutId id="2147483787" r:id="rId7"/>
    <p:sldLayoutId id="2147483788" r:id="rId8"/>
    <p:sldLayoutId id="2147483789" r:id="rId9"/>
    <p:sldLayoutId id="2147483790" r:id="rId10"/>
    <p:sldLayoutId id="2147483791" r:id="rId11"/>
  </p:sldLayoutIdLst>
  <p:txStyles>
    <p:titleStyle>
      <a:lvl1pPr algn="ctr" rtl="0" fontAlgn="base">
        <a:spcBef>
          <a:spcPct val="0"/>
        </a:spcBef>
        <a:spcAft>
          <a:spcPct val="0"/>
        </a:spcAft>
        <a:defRPr sz="4400" kern="1200">
          <a:solidFill>
            <a:schemeClr val="tx2"/>
          </a:solidFill>
          <a:effectLst>
            <a:outerShdw blurRad="38100" dist="38100" dir="2700000" algn="tl">
              <a:srgbClr val="000000"/>
            </a:outerShdw>
          </a:effectLst>
          <a:latin typeface="+mj-lt"/>
          <a:ea typeface="+mj-ea"/>
          <a:cs typeface="+mj-cs"/>
        </a:defRPr>
      </a:lvl1pPr>
      <a:lvl2pPr algn="ctr" rtl="0" fontAlgn="base">
        <a:spcBef>
          <a:spcPct val="0"/>
        </a:spcBef>
        <a:spcAft>
          <a:spcPct val="0"/>
        </a:spcAft>
        <a:defRPr sz="4400">
          <a:solidFill>
            <a:schemeClr val="tx2"/>
          </a:solidFill>
          <a:effectLst>
            <a:outerShdw blurRad="38100" dist="38100" dir="2700000" algn="tl">
              <a:srgbClr val="000000"/>
            </a:outerShdw>
          </a:effectLst>
          <a:latin typeface="Tahoma" panose="020B0604030504040204" pitchFamily="34" charset="0"/>
        </a:defRPr>
      </a:lvl2pPr>
      <a:lvl3pPr algn="ctr" rtl="0" fontAlgn="base">
        <a:spcBef>
          <a:spcPct val="0"/>
        </a:spcBef>
        <a:spcAft>
          <a:spcPct val="0"/>
        </a:spcAft>
        <a:defRPr sz="4400">
          <a:solidFill>
            <a:schemeClr val="tx2"/>
          </a:solidFill>
          <a:effectLst>
            <a:outerShdw blurRad="38100" dist="38100" dir="2700000" algn="tl">
              <a:srgbClr val="000000"/>
            </a:outerShdw>
          </a:effectLst>
          <a:latin typeface="Tahoma" panose="020B0604030504040204" pitchFamily="34" charset="0"/>
        </a:defRPr>
      </a:lvl3pPr>
      <a:lvl4pPr algn="ctr" rtl="0" fontAlgn="base">
        <a:spcBef>
          <a:spcPct val="0"/>
        </a:spcBef>
        <a:spcAft>
          <a:spcPct val="0"/>
        </a:spcAft>
        <a:defRPr sz="4400">
          <a:solidFill>
            <a:schemeClr val="tx2"/>
          </a:solidFill>
          <a:effectLst>
            <a:outerShdw blurRad="38100" dist="38100" dir="2700000" algn="tl">
              <a:srgbClr val="000000"/>
            </a:outerShdw>
          </a:effectLst>
          <a:latin typeface="Tahoma" panose="020B0604030504040204" pitchFamily="34" charset="0"/>
        </a:defRPr>
      </a:lvl4pPr>
      <a:lvl5pPr algn="ctr" rtl="0" fontAlgn="base">
        <a:spcBef>
          <a:spcPct val="0"/>
        </a:spcBef>
        <a:spcAft>
          <a:spcPct val="0"/>
        </a:spcAft>
        <a:defRPr sz="4400">
          <a:solidFill>
            <a:schemeClr val="tx2"/>
          </a:solidFill>
          <a:effectLst>
            <a:outerShdw blurRad="38100" dist="38100" dir="2700000" algn="tl">
              <a:srgbClr val="000000"/>
            </a:outerShdw>
          </a:effectLst>
          <a:latin typeface="Tahoma" panose="020B0604030504040204" pitchFamily="34" charset="0"/>
        </a:defRPr>
      </a:lvl5pPr>
      <a:lvl6pPr marL="457200" algn="ctr" rtl="0" fontAlgn="base">
        <a:spcBef>
          <a:spcPct val="0"/>
        </a:spcBef>
        <a:spcAft>
          <a:spcPct val="0"/>
        </a:spcAft>
        <a:defRPr sz="4400">
          <a:solidFill>
            <a:schemeClr val="tx2"/>
          </a:solidFill>
          <a:effectLst>
            <a:outerShdw blurRad="38100" dist="38100" dir="2700000" algn="tl">
              <a:srgbClr val="000000"/>
            </a:outerShdw>
          </a:effectLst>
          <a:latin typeface="Tahoma" panose="020B0604030504040204" pitchFamily="34" charset="0"/>
        </a:defRPr>
      </a:lvl6pPr>
      <a:lvl7pPr marL="914400" algn="ctr" rtl="0" fontAlgn="base">
        <a:spcBef>
          <a:spcPct val="0"/>
        </a:spcBef>
        <a:spcAft>
          <a:spcPct val="0"/>
        </a:spcAft>
        <a:defRPr sz="4400">
          <a:solidFill>
            <a:schemeClr val="tx2"/>
          </a:solidFill>
          <a:effectLst>
            <a:outerShdw blurRad="38100" dist="38100" dir="2700000" algn="tl">
              <a:srgbClr val="000000"/>
            </a:outerShdw>
          </a:effectLst>
          <a:latin typeface="Tahoma" panose="020B0604030504040204" pitchFamily="34" charset="0"/>
        </a:defRPr>
      </a:lvl7pPr>
      <a:lvl8pPr marL="1371600" algn="ctr" rtl="0" fontAlgn="base">
        <a:spcBef>
          <a:spcPct val="0"/>
        </a:spcBef>
        <a:spcAft>
          <a:spcPct val="0"/>
        </a:spcAft>
        <a:defRPr sz="4400">
          <a:solidFill>
            <a:schemeClr val="tx2"/>
          </a:solidFill>
          <a:effectLst>
            <a:outerShdw blurRad="38100" dist="38100" dir="2700000" algn="tl">
              <a:srgbClr val="000000"/>
            </a:outerShdw>
          </a:effectLst>
          <a:latin typeface="Tahoma" panose="020B0604030504040204" pitchFamily="34" charset="0"/>
        </a:defRPr>
      </a:lvl8pPr>
      <a:lvl9pPr marL="1828800" algn="ctr" rtl="0" fontAlgn="base">
        <a:spcBef>
          <a:spcPct val="0"/>
        </a:spcBef>
        <a:spcAft>
          <a:spcPct val="0"/>
        </a:spcAft>
        <a:defRPr sz="4400">
          <a:solidFill>
            <a:schemeClr val="tx2"/>
          </a:solidFill>
          <a:effectLst>
            <a:outerShdw blurRad="38100" dist="38100" dir="2700000" algn="tl">
              <a:srgbClr val="000000"/>
            </a:outerShdw>
          </a:effectLst>
          <a:latin typeface="Tahoma" panose="020B0604030504040204" pitchFamily="34" charset="0"/>
        </a:defRPr>
      </a:lvl9pPr>
    </p:titleStyle>
    <p:bodyStyle>
      <a:lvl1pPr marL="342900" indent="-342900" algn="l" rtl="0" fontAlgn="base">
        <a:spcBef>
          <a:spcPct val="20000"/>
        </a:spcBef>
        <a:spcAft>
          <a:spcPct val="0"/>
        </a:spcAft>
        <a:buClr>
          <a:schemeClr val="hlink"/>
        </a:buClr>
        <a:buSzPct val="80000"/>
        <a:buFont typeface="Arial" panose="020B0604020202020204" pitchFamily="34" charset="0"/>
        <a:buChar char="►"/>
        <a:defRPr sz="3200" kern="1200">
          <a:solidFill>
            <a:schemeClr val="tx1"/>
          </a:solidFill>
          <a:effectLst>
            <a:outerShdw blurRad="38100" dist="38100" dir="2700000" algn="tl">
              <a:srgbClr val="000000"/>
            </a:outerShdw>
          </a:effectLst>
          <a:latin typeface="+mn-lt"/>
          <a:ea typeface="+mn-ea"/>
          <a:cs typeface="+mn-cs"/>
        </a:defRPr>
      </a:lvl1pPr>
      <a:lvl2pPr marL="742950" indent="-285750" algn="l" rtl="0" fontAlgn="base">
        <a:spcBef>
          <a:spcPct val="20000"/>
        </a:spcBef>
        <a:spcAft>
          <a:spcPct val="0"/>
        </a:spcAft>
        <a:buClr>
          <a:schemeClr val="folHlink"/>
        </a:buClr>
        <a:buFont typeface="Wingdings" panose="05000000000000000000" pitchFamily="2" charset="2"/>
        <a:buChar char="§"/>
        <a:defRPr sz="2800" kern="1200">
          <a:solidFill>
            <a:schemeClr val="tx1"/>
          </a:solidFill>
          <a:effectLst>
            <a:outerShdw blurRad="38100" dist="38100" dir="2700000" algn="tl">
              <a:srgbClr val="000000"/>
            </a:outerShdw>
          </a:effectLst>
          <a:latin typeface="+mn-lt"/>
          <a:ea typeface="+mn-ea"/>
          <a:cs typeface="+mn-cs"/>
        </a:defRPr>
      </a:lvl2pPr>
      <a:lvl3pPr marL="1143000" indent="-228600" algn="l" rtl="0" fontAlgn="base">
        <a:spcBef>
          <a:spcPct val="20000"/>
        </a:spcBef>
        <a:spcAft>
          <a:spcPct val="0"/>
        </a:spcAft>
        <a:buClr>
          <a:schemeClr val="hlink"/>
        </a:buClr>
        <a:buSzPct val="80000"/>
        <a:buFont typeface="Arial" panose="020B0604020202020204" pitchFamily="34" charset="0"/>
        <a:buChar char="►"/>
        <a:defRPr sz="2400" kern="1200">
          <a:solidFill>
            <a:schemeClr val="tx1"/>
          </a:solidFill>
          <a:effectLst>
            <a:outerShdw blurRad="38100" dist="38100" dir="2700000" algn="tl">
              <a:srgbClr val="000000"/>
            </a:outerShdw>
          </a:effectLst>
          <a:latin typeface="+mn-lt"/>
          <a:ea typeface="+mn-ea"/>
          <a:cs typeface="+mn-cs"/>
        </a:defRPr>
      </a:lvl3pPr>
      <a:lvl4pPr marL="1600200" indent="-228600" algn="l" rtl="0" fontAlgn="base">
        <a:spcBef>
          <a:spcPct val="20000"/>
        </a:spcBef>
        <a:spcAft>
          <a:spcPct val="0"/>
        </a:spcAft>
        <a:buClr>
          <a:schemeClr val="folHlink"/>
        </a:buClr>
        <a:buFont typeface="Wingdings" panose="05000000000000000000" pitchFamily="2" charset="2"/>
        <a:buChar char="§"/>
        <a:defRPr sz="2000" kern="1200">
          <a:solidFill>
            <a:schemeClr val="tx1"/>
          </a:solidFill>
          <a:effectLst>
            <a:outerShdw blurRad="38100" dist="38100" dir="2700000" algn="tl">
              <a:srgbClr val="000000"/>
            </a:outerShdw>
          </a:effectLst>
          <a:latin typeface="+mn-lt"/>
          <a:ea typeface="+mn-ea"/>
          <a:cs typeface="+mn-cs"/>
        </a:defRPr>
      </a:lvl4pPr>
      <a:lvl5pPr marL="2057400" indent="-228600" algn="l" rtl="0" fontAlgn="base">
        <a:spcBef>
          <a:spcPct val="20000"/>
        </a:spcBef>
        <a:spcAft>
          <a:spcPct val="0"/>
        </a:spcAft>
        <a:buClr>
          <a:schemeClr val="hlink"/>
        </a:buClr>
        <a:buSzPct val="80000"/>
        <a:buFont typeface="Arial" panose="020B0604020202020204" pitchFamily="34" charset="0"/>
        <a:buChar char="►"/>
        <a:defRPr sz="2000" kern="1200">
          <a:solidFill>
            <a:schemeClr val="tx1"/>
          </a:solidFill>
          <a:effectLst>
            <a:outerShdw blurRad="38100" dist="38100" dir="2700000" algn="tl">
              <a:srgbClr val="000000"/>
            </a:outerShdw>
          </a:effectLst>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6.xml"/><Relationship Id="rId1" Type="http://schemas.openxmlformats.org/officeDocument/2006/relationships/themeOverride" Target="../theme/themeOverride2.xml"/><Relationship Id="rId6" Type="http://schemas.openxmlformats.org/officeDocument/2006/relationships/hyperlink" Target="http://www.purifiedbyfaith.com/1John/1John.htm" TargetMode="External"/><Relationship Id="rId5" Type="http://schemas.openxmlformats.org/officeDocument/2006/relationships/hyperlink" Target="https://revelationillustrated.com/" TargetMode="External"/><Relationship Id="rId4" Type="http://schemas.openxmlformats.org/officeDocument/2006/relationships/image" Target="../media/image2.jpg"/></Relationships>
</file>

<file path=ppt/slides/_rels/slide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slideLayout" Target="../slideLayouts/slideLayout23.xml"/><Relationship Id="rId1" Type="http://schemas.openxmlformats.org/officeDocument/2006/relationships/themeOverride" Target="../theme/themeOverride9.xml"/></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2.xml"/><Relationship Id="rId1" Type="http://schemas.openxmlformats.org/officeDocument/2006/relationships/themeOverride" Target="../theme/themeOverride10.xml"/><Relationship Id="rId4" Type="http://schemas.openxmlformats.org/officeDocument/2006/relationships/image" Target="../media/image6.png"/></Relationships>
</file>

<file path=ppt/slides/_rels/slide1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slideLayout" Target="../slideLayouts/slideLayout23.xml"/><Relationship Id="rId1" Type="http://schemas.openxmlformats.org/officeDocument/2006/relationships/themeOverride" Target="../theme/themeOverride11.xml"/></Relationships>
</file>

<file path=ppt/slides/_rels/slide1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slideLayout" Target="../slideLayouts/slideLayout23.xml"/><Relationship Id="rId1" Type="http://schemas.openxmlformats.org/officeDocument/2006/relationships/themeOverride" Target="../theme/themeOverride12.xml"/></Relationships>
</file>

<file path=ppt/slides/_rels/slide1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slideLayout" Target="../slideLayouts/slideLayout23.xml"/><Relationship Id="rId1" Type="http://schemas.openxmlformats.org/officeDocument/2006/relationships/themeOverride" Target="../theme/themeOverride13.xml"/></Relationships>
</file>

<file path=ppt/slides/_rels/slide1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slideLayout" Target="../slideLayouts/slideLayout23.xml"/><Relationship Id="rId1" Type="http://schemas.openxmlformats.org/officeDocument/2006/relationships/themeOverride" Target="../theme/themeOverride14.xml"/></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2.xml"/><Relationship Id="rId1" Type="http://schemas.openxmlformats.org/officeDocument/2006/relationships/themeOverride" Target="../theme/themeOverride15.xml"/><Relationship Id="rId4" Type="http://schemas.openxmlformats.org/officeDocument/2006/relationships/image" Target="../media/image2.jpg"/></Relationships>
</file>

<file path=ppt/slides/_rels/slide1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slideLayout" Target="../slideLayouts/slideLayout23.xml"/><Relationship Id="rId1" Type="http://schemas.openxmlformats.org/officeDocument/2006/relationships/themeOverride" Target="../theme/themeOverride16.xml"/></Relationships>
</file>

<file path=ppt/slides/_rels/slide1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slideLayout" Target="../slideLayouts/slideLayout23.xml"/><Relationship Id="rId1" Type="http://schemas.openxmlformats.org/officeDocument/2006/relationships/themeOverride" Target="../theme/themeOverride17.xml"/></Relationships>
</file>

<file path=ppt/slides/_rels/slide1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slideLayout" Target="../slideLayouts/slideLayout23.xml"/><Relationship Id="rId1" Type="http://schemas.openxmlformats.org/officeDocument/2006/relationships/themeOverride" Target="../theme/themeOverride18.xml"/></Relationships>
</file>

<file path=ppt/slides/_rels/slide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slideLayout" Target="../slideLayouts/slideLayout2.xml"/><Relationship Id="rId1" Type="http://schemas.openxmlformats.org/officeDocument/2006/relationships/themeOverride" Target="../theme/themeOverride3.xml"/></Relationships>
</file>

<file path=ppt/slides/_rels/slide2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slideLayout" Target="../slideLayouts/slideLayout23.xml"/><Relationship Id="rId1" Type="http://schemas.openxmlformats.org/officeDocument/2006/relationships/themeOverride" Target="../theme/themeOverride19.xml"/></Relationships>
</file>

<file path=ppt/slides/_rels/slide2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slideLayout" Target="../slideLayouts/slideLayout23.xml"/><Relationship Id="rId1" Type="http://schemas.openxmlformats.org/officeDocument/2006/relationships/themeOverride" Target="../theme/themeOverride20.xml"/></Relationships>
</file>

<file path=ppt/slides/_rels/slide2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slideLayout" Target="../slideLayouts/slideLayout23.xml"/><Relationship Id="rId1" Type="http://schemas.openxmlformats.org/officeDocument/2006/relationships/themeOverride" Target="../theme/themeOverride21.xml"/></Relationships>
</file>

<file path=ppt/slides/_rels/slide23.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2.xml"/><Relationship Id="rId1" Type="http://schemas.openxmlformats.org/officeDocument/2006/relationships/themeOverride" Target="../theme/themeOverride22.xml"/><Relationship Id="rId4" Type="http://schemas.openxmlformats.org/officeDocument/2006/relationships/image" Target="../media/image6.png"/></Relationships>
</file>

<file path=ppt/slides/_rels/slide2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slideLayout" Target="../slideLayouts/slideLayout23.xml"/><Relationship Id="rId1" Type="http://schemas.openxmlformats.org/officeDocument/2006/relationships/themeOverride" Target="../theme/themeOverride23.xml"/></Relationships>
</file>

<file path=ppt/slides/_rels/slide2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slideLayout" Target="../slideLayouts/slideLayout23.xml"/><Relationship Id="rId1" Type="http://schemas.openxmlformats.org/officeDocument/2006/relationships/themeOverride" Target="../theme/themeOverride24.xml"/></Relationships>
</file>

<file path=ppt/slides/_rels/slide2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slideLayout" Target="../slideLayouts/slideLayout23.xml"/><Relationship Id="rId1" Type="http://schemas.openxmlformats.org/officeDocument/2006/relationships/themeOverride" Target="../theme/themeOverride25.xml"/></Relationships>
</file>

<file path=ppt/slides/_rels/slide2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slideLayout" Target="../slideLayouts/slideLayout23.xml"/><Relationship Id="rId1" Type="http://schemas.openxmlformats.org/officeDocument/2006/relationships/themeOverride" Target="../theme/themeOverride26.xml"/></Relationships>
</file>

<file path=ppt/slides/_rels/slide2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slideLayout" Target="../slideLayouts/slideLayout23.xml"/><Relationship Id="rId1" Type="http://schemas.openxmlformats.org/officeDocument/2006/relationships/themeOverride" Target="../theme/themeOverride27.xml"/></Relationships>
</file>

<file path=ppt/slides/_rels/slide2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slideLayout" Target="../slideLayouts/slideLayout23.xml"/><Relationship Id="rId1" Type="http://schemas.openxmlformats.org/officeDocument/2006/relationships/themeOverride" Target="../theme/themeOverride28.xml"/></Relationships>
</file>

<file path=ppt/slides/_rels/slide3.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slideLayout" Target="../slideLayouts/slideLayout2.xml"/><Relationship Id="rId1" Type="http://schemas.openxmlformats.org/officeDocument/2006/relationships/themeOverride" Target="../theme/themeOverride4.xml"/></Relationships>
</file>

<file path=ppt/slides/_rels/slide3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slideLayout" Target="../slideLayouts/slideLayout23.xml"/><Relationship Id="rId1" Type="http://schemas.openxmlformats.org/officeDocument/2006/relationships/themeOverride" Target="../theme/themeOverride29.xml"/></Relationships>
</file>

<file path=ppt/slides/_rels/slide31.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2.xml"/><Relationship Id="rId1" Type="http://schemas.openxmlformats.org/officeDocument/2006/relationships/themeOverride" Target="../theme/themeOverride30.xml"/><Relationship Id="rId4" Type="http://schemas.openxmlformats.org/officeDocument/2006/relationships/image" Target="../media/image2.jpg"/></Relationships>
</file>

<file path=ppt/slides/_rels/slide3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slideLayout" Target="../slideLayouts/slideLayout23.xml"/><Relationship Id="rId1" Type="http://schemas.openxmlformats.org/officeDocument/2006/relationships/themeOverride" Target="../theme/themeOverride31.xml"/></Relationships>
</file>

<file path=ppt/slides/_rels/slide3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slideLayout" Target="../slideLayouts/slideLayout23.xml"/><Relationship Id="rId1" Type="http://schemas.openxmlformats.org/officeDocument/2006/relationships/themeOverride" Target="../theme/themeOverride32.xml"/></Relationships>
</file>

<file path=ppt/slides/_rels/slide3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slideLayout" Target="../slideLayouts/slideLayout23.xml"/><Relationship Id="rId1" Type="http://schemas.openxmlformats.org/officeDocument/2006/relationships/themeOverride" Target="../theme/themeOverride33.xml"/></Relationships>
</file>

<file path=ppt/slides/_rels/slide3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slideLayout" Target="../slideLayouts/slideLayout23.xml"/><Relationship Id="rId1" Type="http://schemas.openxmlformats.org/officeDocument/2006/relationships/themeOverride" Target="../theme/themeOverride34.xml"/></Relationships>
</file>

<file path=ppt/slides/_rels/slide3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slideLayout" Target="../slideLayouts/slideLayout23.xml"/><Relationship Id="rId1" Type="http://schemas.openxmlformats.org/officeDocument/2006/relationships/themeOverride" Target="../theme/themeOverride35.xml"/></Relationships>
</file>

<file path=ppt/slides/_rels/slide37.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slideLayout" Target="../slideLayouts/slideLayout2.xml"/><Relationship Id="rId1" Type="http://schemas.openxmlformats.org/officeDocument/2006/relationships/themeOverride" Target="../theme/themeOverride36.xml"/></Relationships>
</file>

<file path=ppt/slides/_rels/slide3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3.xml"/></Relationships>
</file>

<file path=ppt/slides/_rels/slide3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slideLayout" Target="../slideLayouts/slideLayout23.xml"/><Relationship Id="rId1" Type="http://schemas.openxmlformats.org/officeDocument/2006/relationships/themeOverride" Target="../theme/themeOverride37.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3.xml"/></Relationships>
</file>

<file path=ppt/slides/_rels/slide4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slideLayout" Target="../slideLayouts/slideLayout23.xml"/><Relationship Id="rId1" Type="http://schemas.openxmlformats.org/officeDocument/2006/relationships/themeOverride" Target="../theme/themeOverride38.xml"/></Relationships>
</file>

<file path=ppt/slides/_rels/slide4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slideLayout" Target="../slideLayouts/slideLayout23.xml"/><Relationship Id="rId1" Type="http://schemas.openxmlformats.org/officeDocument/2006/relationships/themeOverride" Target="../theme/themeOverride39.xml"/></Relationships>
</file>

<file path=ppt/slides/_rels/slide4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slideLayout" Target="../slideLayouts/slideLayout23.xml"/><Relationship Id="rId1" Type="http://schemas.openxmlformats.org/officeDocument/2006/relationships/themeOverride" Target="../theme/themeOverride40.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45.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slideLayout" Target="../slideLayouts/slideLayout17.xml"/><Relationship Id="rId1" Type="http://schemas.openxmlformats.org/officeDocument/2006/relationships/themeOverride" Target="../theme/themeOverride41.xml"/><Relationship Id="rId4" Type="http://schemas.openxmlformats.org/officeDocument/2006/relationships/hyperlink" Target="https://www.weareteachers.com/moving-beyond-classroom-discussions/" TargetMode="External"/></Relationships>
</file>

<file path=ppt/slides/_rels/slide46.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slideLayout" Target="../slideLayouts/slideLayout13.xml"/><Relationship Id="rId1" Type="http://schemas.openxmlformats.org/officeDocument/2006/relationships/themeOverride" Target="../theme/themeOverride42.xml"/></Relationships>
</file>

<file path=ppt/slides/_rels/slide5.xml.rels><?xml version="1.0" encoding="UTF-8" standalone="yes"?>
<Relationships xmlns="http://schemas.openxmlformats.org/package/2006/relationships"><Relationship Id="rId3" Type="http://schemas.openxmlformats.org/officeDocument/2006/relationships/hyperlink" Target="https://imgur.com/gallery/kOGmSB0" TargetMode="External"/><Relationship Id="rId2" Type="http://schemas.openxmlformats.org/officeDocument/2006/relationships/image" Target="../media/image5.jpeg"/><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slideLayout" Target="../slideLayouts/slideLayout12.xml"/><Relationship Id="rId1" Type="http://schemas.openxmlformats.org/officeDocument/2006/relationships/themeOverride" Target="../theme/themeOverride5.xml"/></Relationships>
</file>

<file path=ppt/slides/_rels/slide7.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slideLayout" Target="../slideLayouts/slideLayout12.xml"/><Relationship Id="rId1" Type="http://schemas.openxmlformats.org/officeDocument/2006/relationships/themeOverride" Target="../theme/themeOverride6.xml"/></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slideLayout" Target="../slideLayouts/slideLayout23.xml"/><Relationship Id="rId1" Type="http://schemas.openxmlformats.org/officeDocument/2006/relationships/themeOverride" Target="../theme/themeOverride7.xml"/></Relationships>
</file>

<file path=ppt/slides/_rels/slide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slideLayout" Target="../slideLayouts/slideLayout23.xml"/><Relationship Id="rId1" Type="http://schemas.openxmlformats.org/officeDocument/2006/relationships/themeOverride" Target="../theme/themeOverride8.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4">
            <a:lum/>
          </a:blip>
          <a:srcRect/>
          <a:stretch>
            <a:fillRect t="-21000" b="-21000"/>
          </a:stretch>
        </a:blipFill>
        <a:effectLst/>
      </p:bgPr>
    </p:bg>
    <p:spTree>
      <p:nvGrpSpPr>
        <p:cNvPr id="1" name=""/>
        <p:cNvGrpSpPr/>
        <p:nvPr/>
      </p:nvGrpSpPr>
      <p:grpSpPr>
        <a:xfrm>
          <a:off x="0" y="0"/>
          <a:ext cx="0" cy="0"/>
          <a:chOff x="0" y="0"/>
          <a:chExt cx="0" cy="0"/>
        </a:xfrm>
      </p:grpSpPr>
      <p:sp>
        <p:nvSpPr>
          <p:cNvPr id="4" name="Rectangle 3"/>
          <p:cNvSpPr/>
          <p:nvPr/>
        </p:nvSpPr>
        <p:spPr>
          <a:xfrm>
            <a:off x="-14377" y="6507351"/>
            <a:ext cx="9032956" cy="338554"/>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glow rad="228600">
                    <a:prstClr val="white">
                      <a:alpha val="40000"/>
                    </a:prstClr>
                  </a:glow>
                </a:effectLst>
                <a:uLnTx/>
                <a:uFillTx/>
                <a:latin typeface="Calibri"/>
                <a:ea typeface="+mn-ea"/>
                <a:cs typeface="+mn-cs"/>
                <a:hlinkClick r:id="rId5"/>
              </a:rPr>
              <a:t>https://revelationillustrated.com/</a:t>
            </a:r>
            <a:r>
              <a:rPr kumimoji="0" lang="en-US" sz="1600" b="0" i="0" u="none" strike="noStrike" kern="1200" cap="none" spc="0" normalizeH="0" baseline="0" noProof="0" dirty="0">
                <a:ln>
                  <a:noFill/>
                </a:ln>
                <a:solidFill>
                  <a:prstClr val="black"/>
                </a:solidFill>
                <a:effectLst>
                  <a:glow rad="228600">
                    <a:prstClr val="white">
                      <a:alpha val="40000"/>
                    </a:prstClr>
                  </a:glow>
                </a:effectLst>
                <a:uLnTx/>
                <a:uFillTx/>
                <a:latin typeface="Calibri"/>
                <a:ea typeface="+mn-ea"/>
                <a:cs typeface="+mn-cs"/>
              </a:rPr>
              <a:t> </a:t>
            </a:r>
          </a:p>
        </p:txBody>
      </p:sp>
      <p:sp>
        <p:nvSpPr>
          <p:cNvPr id="3" name="Title 2"/>
          <p:cNvSpPr>
            <a:spLocks noGrp="1"/>
          </p:cNvSpPr>
          <p:nvPr>
            <p:ph type="title"/>
          </p:nvPr>
        </p:nvSpPr>
        <p:spPr>
          <a:xfrm>
            <a:off x="76200" y="12095"/>
            <a:ext cx="9067800" cy="1349694"/>
          </a:xfrm>
        </p:spPr>
        <p:txBody>
          <a:bodyPr vert="horz" lIns="91440" tIns="45720" rIns="91440" bIns="45720" rtlCol="0" anchor="ctr">
            <a:normAutofit/>
          </a:bodyPr>
          <a:lstStyle/>
          <a:p>
            <a:pPr>
              <a:lnSpc>
                <a:spcPct val="90000"/>
              </a:lnSpc>
            </a:pPr>
            <a:r>
              <a:rPr lang="en-US" sz="8000" b="1" dirty="0">
                <a:ln w="6600">
                  <a:solidFill>
                    <a:schemeClr val="accent2"/>
                  </a:solidFill>
                  <a:prstDash val="solid"/>
                </a:ln>
                <a:solidFill>
                  <a:schemeClr val="bg1"/>
                </a:solidFill>
                <a:effectLst>
                  <a:glow rad="228600">
                    <a:schemeClr val="accent4">
                      <a:satMod val="175000"/>
                      <a:alpha val="40000"/>
                    </a:schemeClr>
                  </a:glow>
                  <a:innerShdw blurRad="63500" dist="50800" dir="18900000">
                    <a:prstClr val="black">
                      <a:alpha val="50000"/>
                    </a:prstClr>
                  </a:innerShdw>
                </a:effectLst>
                <a:latin typeface="+mn-lt"/>
              </a:rPr>
              <a:t>The Book of 1 John</a:t>
            </a:r>
          </a:p>
        </p:txBody>
      </p:sp>
      <p:sp>
        <p:nvSpPr>
          <p:cNvPr id="5" name="TextBox 4">
            <a:extLst>
              <a:ext uri="{FF2B5EF4-FFF2-40B4-BE49-F238E27FC236}">
                <a16:creationId xmlns:a16="http://schemas.microsoft.com/office/drawing/2014/main" id="{21A3371E-1D9E-4745-93E9-3397D1219C39}"/>
              </a:ext>
            </a:extLst>
          </p:cNvPr>
          <p:cNvSpPr txBox="1"/>
          <p:nvPr/>
        </p:nvSpPr>
        <p:spPr>
          <a:xfrm>
            <a:off x="4149941" y="6211669"/>
            <a:ext cx="4994059" cy="646331"/>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outerShdw blurRad="63500" dist="63500" dir="2700000" algn="tl" rotWithShape="0">
                    <a:prstClr val="white">
                      <a:alpha val="40000"/>
                    </a:prstClr>
                  </a:outerShdw>
                </a:effectLst>
                <a:uLnTx/>
                <a:uFillTx/>
                <a:latin typeface="Calibri"/>
                <a:ea typeface="+mn-ea"/>
                <a:cs typeface="+mn-cs"/>
              </a:rPr>
              <a:t>To Download this lesson go to: </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a:ea typeface="+mn-ea"/>
                <a:cs typeface="+mn-cs"/>
                <a:hlinkClick r:id="rId6"/>
              </a:rPr>
              <a:t>http://www.purifiedbyfaith.com/1John/1John.htm</a:t>
            </a:r>
            <a:r>
              <a:rPr kumimoji="0" lang="en-US" sz="1800" b="0" i="0" u="none" strike="noStrike" kern="1200" cap="none" spc="0" normalizeH="0" baseline="0" noProof="0" dirty="0">
                <a:ln>
                  <a:noFill/>
                </a:ln>
                <a:solidFill>
                  <a:prstClr val="black"/>
                </a:solidFill>
                <a:effectLst/>
                <a:uLnTx/>
                <a:uFillTx/>
                <a:latin typeface="Calibri"/>
                <a:ea typeface="+mn-ea"/>
                <a:cs typeface="+mn-cs"/>
              </a:rPr>
              <a:t> </a:t>
            </a:r>
          </a:p>
        </p:txBody>
      </p:sp>
    </p:spTree>
    <p:extLst>
      <p:ext uri="{BB962C8B-B14F-4D97-AF65-F5344CB8AC3E}">
        <p14:creationId xmlns:p14="http://schemas.microsoft.com/office/powerpoint/2010/main" val="1773282922"/>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0">
          <a:blip r:embed="rId3">
            <a:alphaModFix amt="25000"/>
            <a:lum/>
          </a:blip>
          <a:srcRect/>
          <a:stretch>
            <a:fillRect l="-6000" r="-6000"/>
          </a:stretch>
        </a:blipFill>
        <a:effectLst/>
      </p:bgPr>
    </p:bg>
    <p:spTree>
      <p:nvGrpSpPr>
        <p:cNvPr id="1" name=""/>
        <p:cNvGrpSpPr/>
        <p:nvPr/>
      </p:nvGrpSpPr>
      <p:grpSpPr>
        <a:xfrm>
          <a:off x="0" y="0"/>
          <a:ext cx="0" cy="0"/>
          <a:chOff x="0" y="0"/>
          <a:chExt cx="0" cy="0"/>
        </a:xfrm>
      </p:grpSpPr>
      <p:sp>
        <p:nvSpPr>
          <p:cNvPr id="2051" name="Rectangle 3">
            <a:extLst>
              <a:ext uri="{FF2B5EF4-FFF2-40B4-BE49-F238E27FC236}">
                <a16:creationId xmlns:a16="http://schemas.microsoft.com/office/drawing/2014/main" id="{7FA06FDD-D1AF-4B8B-ACC4-C6796DACB16A}"/>
              </a:ext>
            </a:extLst>
          </p:cNvPr>
          <p:cNvSpPr>
            <a:spLocks noGrp="1" noChangeArrowheads="1"/>
          </p:cNvSpPr>
          <p:nvPr>
            <p:ph type="subTitle" idx="1"/>
          </p:nvPr>
        </p:nvSpPr>
        <p:spPr>
          <a:xfrm>
            <a:off x="427767" y="1255828"/>
            <a:ext cx="8213902" cy="5602171"/>
          </a:xfrm>
        </p:spPr>
        <p:txBody>
          <a:bodyPr>
            <a:normAutofit fontScale="92500" lnSpcReduction="10000"/>
          </a:bodyPr>
          <a:lstStyle/>
          <a:p>
            <a:pPr algn="l" rtl="0"/>
            <a:r>
              <a:rPr lang="en-US" sz="2800" i="1" baseline="30000" dirty="0">
                <a:latin typeface="Cambria" panose="02040503050406030204" pitchFamily="18" charset="0"/>
                <a:ea typeface="Cambria" panose="02040503050406030204" pitchFamily="18" charset="0"/>
              </a:rPr>
              <a:t>17</a:t>
            </a:r>
            <a:r>
              <a:rPr lang="en-US" sz="2800" i="1" dirty="0">
                <a:solidFill>
                  <a:srgbClr val="0000FF"/>
                </a:solidFill>
                <a:latin typeface="Cambria" panose="02040503050406030204" pitchFamily="18" charset="0"/>
                <a:ea typeface="Cambria" panose="02040503050406030204" pitchFamily="18" charset="0"/>
              </a:rPr>
              <a:t> </a:t>
            </a:r>
            <a:r>
              <a:rPr lang="en-US" sz="2800" i="1" dirty="0">
                <a:solidFill>
                  <a:srgbClr val="FF0000"/>
                </a:solidFill>
                <a:latin typeface="Cambria" panose="02040503050406030204" pitchFamily="18" charset="0"/>
                <a:ea typeface="Cambria" panose="02040503050406030204" pitchFamily="18" charset="0"/>
              </a:rPr>
              <a:t>By this is love </a:t>
            </a:r>
            <a:r>
              <a:rPr lang="en-US" sz="2800" b="1" i="1" dirty="0">
                <a:solidFill>
                  <a:srgbClr val="FF0000"/>
                </a:solidFill>
                <a:latin typeface="Cambria" panose="02040503050406030204" pitchFamily="18" charset="0"/>
                <a:ea typeface="Cambria" panose="02040503050406030204" pitchFamily="18" charset="0"/>
              </a:rPr>
              <a:t>perfected</a:t>
            </a:r>
            <a:r>
              <a:rPr lang="en-US" sz="2800" i="1" dirty="0">
                <a:solidFill>
                  <a:srgbClr val="FF0000"/>
                </a:solidFill>
                <a:latin typeface="Cambria" panose="02040503050406030204" pitchFamily="18" charset="0"/>
                <a:ea typeface="Cambria" panose="02040503050406030204" pitchFamily="18" charset="0"/>
              </a:rPr>
              <a:t> </a:t>
            </a:r>
            <a:r>
              <a:rPr lang="en-US" sz="2800" i="1" dirty="0">
                <a:solidFill>
                  <a:srgbClr val="0000FF"/>
                </a:solidFill>
                <a:latin typeface="Cambria" panose="02040503050406030204" pitchFamily="18" charset="0"/>
                <a:ea typeface="Cambria" panose="02040503050406030204" pitchFamily="18" charset="0"/>
              </a:rPr>
              <a:t>with us, so that we may have confidence for the day of judgment, because as he is so also are we in this world. </a:t>
            </a:r>
            <a:r>
              <a:rPr lang="en-US" sz="2800" i="1" baseline="30000" dirty="0">
                <a:latin typeface="Cambria" panose="02040503050406030204" pitchFamily="18" charset="0"/>
                <a:ea typeface="Cambria" panose="02040503050406030204" pitchFamily="18" charset="0"/>
              </a:rPr>
              <a:t>18</a:t>
            </a:r>
            <a:r>
              <a:rPr lang="en-US" sz="2800" i="1" dirty="0">
                <a:solidFill>
                  <a:srgbClr val="0000FF"/>
                </a:solidFill>
                <a:latin typeface="Cambria" panose="02040503050406030204" pitchFamily="18" charset="0"/>
                <a:ea typeface="Cambria" panose="02040503050406030204" pitchFamily="18" charset="0"/>
              </a:rPr>
              <a:t> There is no fear in love, but perfect love casts out fear. For fear has to do with punishment, and whoever fears has not been perfected in love. </a:t>
            </a:r>
            <a:r>
              <a:rPr lang="en-US" sz="2800" i="1" baseline="30000" dirty="0">
                <a:latin typeface="Cambria" panose="02040503050406030204" pitchFamily="18" charset="0"/>
                <a:ea typeface="Cambria" panose="02040503050406030204" pitchFamily="18" charset="0"/>
              </a:rPr>
              <a:t>19</a:t>
            </a:r>
            <a:r>
              <a:rPr lang="en-US" sz="2800" i="1" dirty="0">
                <a:solidFill>
                  <a:srgbClr val="0000FF"/>
                </a:solidFill>
                <a:latin typeface="Cambria" panose="02040503050406030204" pitchFamily="18" charset="0"/>
                <a:ea typeface="Cambria" panose="02040503050406030204" pitchFamily="18" charset="0"/>
              </a:rPr>
              <a:t> We love because he first loved us. </a:t>
            </a:r>
            <a:r>
              <a:rPr lang="en-US" sz="2800" i="1" baseline="30000" dirty="0">
                <a:latin typeface="Cambria" panose="02040503050406030204" pitchFamily="18" charset="0"/>
                <a:ea typeface="Cambria" panose="02040503050406030204" pitchFamily="18" charset="0"/>
              </a:rPr>
              <a:t>20</a:t>
            </a:r>
            <a:r>
              <a:rPr lang="en-US" sz="2800" i="1" dirty="0">
                <a:solidFill>
                  <a:srgbClr val="0000FF"/>
                </a:solidFill>
                <a:latin typeface="Cambria" panose="02040503050406030204" pitchFamily="18" charset="0"/>
                <a:ea typeface="Cambria" panose="02040503050406030204" pitchFamily="18" charset="0"/>
              </a:rPr>
              <a:t> If anyone says, "I love God," and hates his brother, he is a liar; for he who does not love his brother whom he has seen cannot love God whom he has not seen. </a:t>
            </a:r>
            <a:r>
              <a:rPr lang="en-US" sz="2800" i="1" baseline="30000" dirty="0">
                <a:latin typeface="Cambria" panose="02040503050406030204" pitchFamily="18" charset="0"/>
                <a:ea typeface="Cambria" panose="02040503050406030204" pitchFamily="18" charset="0"/>
              </a:rPr>
              <a:t>21</a:t>
            </a:r>
            <a:r>
              <a:rPr lang="en-US" sz="2800" i="1" dirty="0">
                <a:solidFill>
                  <a:srgbClr val="0000FF"/>
                </a:solidFill>
                <a:latin typeface="Cambria" panose="02040503050406030204" pitchFamily="18" charset="0"/>
                <a:ea typeface="Cambria" panose="02040503050406030204" pitchFamily="18" charset="0"/>
              </a:rPr>
              <a:t> And this commandment we have from him: whoever loves God must also love his brother. </a:t>
            </a:r>
            <a:r>
              <a:rPr lang="en-US" sz="2800" i="1" baseline="30000" dirty="0">
                <a:latin typeface="Cambria" panose="02040503050406030204" pitchFamily="18" charset="0"/>
                <a:ea typeface="Cambria" panose="02040503050406030204" pitchFamily="18" charset="0"/>
              </a:rPr>
              <a:t>5:1</a:t>
            </a:r>
            <a:r>
              <a:rPr lang="en-US" sz="2800" i="1" dirty="0">
                <a:solidFill>
                  <a:srgbClr val="0000FF"/>
                </a:solidFill>
                <a:latin typeface="Cambria" panose="02040503050406030204" pitchFamily="18" charset="0"/>
                <a:ea typeface="Cambria" panose="02040503050406030204" pitchFamily="18" charset="0"/>
              </a:rPr>
              <a:t> Everyone who believes that Jesus is the Christ has been born of God, and everyone who loves the Father loves whoever has been born of him.</a:t>
            </a:r>
          </a:p>
          <a:p>
            <a:pPr algn="l" rtl="0"/>
            <a:r>
              <a:rPr lang="en-US" sz="2800" dirty="0">
                <a:solidFill>
                  <a:schemeClr val="tx1"/>
                </a:solidFill>
                <a:effectLst>
                  <a:outerShdw blurRad="50800" dist="38100" dir="2700000" algn="tl" rotWithShape="0">
                    <a:schemeClr val="bg1"/>
                  </a:outerShdw>
                </a:effectLst>
                <a:latin typeface="Calibri" panose="020F0502020204030204" pitchFamily="34" charset="0"/>
                <a:ea typeface="Cambria" panose="02040503050406030204" pitchFamily="18" charset="0"/>
                <a:cs typeface="Calibri" panose="020F0502020204030204" pitchFamily="34" charset="0"/>
              </a:rPr>
              <a:t>1 John 4:17-5:1</a:t>
            </a:r>
          </a:p>
        </p:txBody>
      </p:sp>
      <p:sp>
        <p:nvSpPr>
          <p:cNvPr id="5" name="Rectangle 3">
            <a:extLst>
              <a:ext uri="{FF2B5EF4-FFF2-40B4-BE49-F238E27FC236}">
                <a16:creationId xmlns:a16="http://schemas.microsoft.com/office/drawing/2014/main" id="{50C83461-2857-4942-A289-B8DD54AB0F35}"/>
              </a:ext>
            </a:extLst>
          </p:cNvPr>
          <p:cNvSpPr txBox="1">
            <a:spLocks noChangeArrowheads="1"/>
          </p:cNvSpPr>
          <p:nvPr/>
        </p:nvSpPr>
        <p:spPr bwMode="auto">
          <a:xfrm>
            <a:off x="427767" y="-1"/>
            <a:ext cx="8213902" cy="116556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t" anchorCtr="0" compatLnSpc="1">
            <a:prstTxWarp prst="textNoShape">
              <a:avLst/>
            </a:prstTxWarp>
            <a:noAutofit/>
          </a:bodyPr>
          <a:lstStyle>
            <a:lvl1pPr algn="ctr" rtl="0" fontAlgn="base">
              <a:spcBef>
                <a:spcPct val="20000"/>
              </a:spcBef>
              <a:spcAft>
                <a:spcPct val="0"/>
              </a:spcAft>
              <a:defRPr sz="3200" b="0" kern="1200">
                <a:solidFill>
                  <a:schemeClr val="tx1"/>
                </a:solidFill>
                <a:latin typeface="Arial" panose="020B0604020202020204" pitchFamily="34" charset="0"/>
                <a:ea typeface="+mn-ea"/>
                <a:cs typeface="+mn-cs"/>
              </a:defRPr>
            </a:lvl1pPr>
            <a:lvl2pPr marL="742950" indent="-285750" algn="l" rtl="0" fontAlgn="base">
              <a:spcBef>
                <a:spcPct val="20000"/>
              </a:spcBef>
              <a:spcAft>
                <a:spcPct val="0"/>
              </a:spcAft>
              <a:buChar char="–"/>
              <a:defRPr sz="2800" kern="1200">
                <a:solidFill>
                  <a:schemeClr val="tx1"/>
                </a:solidFill>
                <a:latin typeface="+mj-lt"/>
                <a:ea typeface="+mn-ea"/>
                <a:cs typeface="+mn-cs"/>
              </a:defRPr>
            </a:lvl2pPr>
            <a:lvl3pPr marL="1143000" indent="-228600" algn="l" rtl="0" fontAlgn="base">
              <a:spcBef>
                <a:spcPct val="20000"/>
              </a:spcBef>
              <a:spcAft>
                <a:spcPct val="0"/>
              </a:spcAft>
              <a:buChar char="•"/>
              <a:defRPr sz="2400" kern="1200">
                <a:solidFill>
                  <a:schemeClr val="tx1"/>
                </a:solidFill>
                <a:latin typeface="+mj-lt"/>
                <a:ea typeface="+mn-ea"/>
                <a:cs typeface="+mn-cs"/>
              </a:defRPr>
            </a:lvl3pPr>
            <a:lvl4pPr marL="1600200" indent="-228600" algn="l" rtl="0" fontAlgn="base">
              <a:spcBef>
                <a:spcPct val="20000"/>
              </a:spcBef>
              <a:spcAft>
                <a:spcPct val="0"/>
              </a:spcAft>
              <a:buChar char="–"/>
              <a:defRPr sz="2000" kern="1200">
                <a:solidFill>
                  <a:schemeClr val="tx1"/>
                </a:solidFill>
                <a:latin typeface="+mj-lt"/>
                <a:ea typeface="+mn-ea"/>
                <a:cs typeface="+mn-cs"/>
              </a:defRPr>
            </a:lvl4pPr>
            <a:lvl5pPr marL="2057400" indent="-228600" algn="l" rtl="0" fontAlgn="base">
              <a:spcBef>
                <a:spcPct val="20000"/>
              </a:spcBef>
              <a:spcAft>
                <a:spcPct val="0"/>
              </a:spcAft>
              <a:buChar char="»"/>
              <a:defRPr sz="2000" kern="1200">
                <a:solidFill>
                  <a:schemeClr val="tx1"/>
                </a:solidFill>
                <a:latin typeface="+mj-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0" algn="l" defTabSz="914400">
              <a:spcBef>
                <a:spcPts val="0"/>
              </a:spcBef>
              <a:defRPr/>
            </a:pPr>
            <a:r>
              <a:rPr kumimoji="0" lang="en-US" altLang="en-US" b="0" i="0" u="none" strike="noStrike" kern="120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The love which God has shed abroad in our hearts is “</a:t>
            </a:r>
            <a:r>
              <a:rPr kumimoji="0" lang="en-US" altLang="en-US" b="0" i="1" u="none" strike="noStrike" kern="1200" cap="none" spc="0" normalizeH="0" baseline="0" noProof="0" dirty="0">
                <a:ln>
                  <a:noFill/>
                </a:ln>
                <a:solidFill>
                  <a:srgbClr val="0000FF"/>
                </a:solidFill>
                <a:effectLst/>
                <a:uLnTx/>
                <a:uFillTx/>
                <a:latin typeface="Cambria" panose="02040503050406030204" pitchFamily="18" charset="0"/>
                <a:ea typeface="Cambria" panose="02040503050406030204" pitchFamily="18" charset="0"/>
                <a:cs typeface="Calibri" panose="020F0502020204030204" pitchFamily="34" charset="0"/>
              </a:rPr>
              <a:t>perfected</a:t>
            </a:r>
            <a:r>
              <a:rPr kumimoji="0" lang="en-US" altLang="en-US" b="0" i="0" u="none" strike="noStrike" kern="120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a:t>
            </a:r>
            <a:endParaRPr kumimoji="0" lang="en-US" altLang="en-US" sz="2800" b="0" i="0" u="none" strike="noStrike" kern="120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609024819"/>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4">
            <a:alphaModFix amt="15000"/>
            <a:lum/>
          </a:blip>
          <a:srcRect/>
          <a:stretch>
            <a:fillRect l="-6000" r="-6000"/>
          </a:stretch>
        </a:blipFill>
        <a:effectLst/>
      </p:bgPr>
    </p:bg>
    <p:spTree>
      <p:nvGrpSpPr>
        <p:cNvPr id="1" name=""/>
        <p:cNvGrpSpPr/>
        <p:nvPr/>
      </p:nvGrpSpPr>
      <p:grpSpPr>
        <a:xfrm>
          <a:off x="0" y="0"/>
          <a:ext cx="0" cy="0"/>
          <a:chOff x="0" y="0"/>
          <a:chExt cx="0" cy="0"/>
        </a:xfrm>
      </p:grpSpPr>
      <p:sp>
        <p:nvSpPr>
          <p:cNvPr id="3" name="Title 2"/>
          <p:cNvSpPr>
            <a:spLocks noGrp="1"/>
          </p:cNvSpPr>
          <p:nvPr>
            <p:ph type="title"/>
          </p:nvPr>
        </p:nvSpPr>
        <p:spPr>
          <a:xfrm>
            <a:off x="0" y="0"/>
            <a:ext cx="9144000" cy="894778"/>
          </a:xfrm>
        </p:spPr>
        <p:txBody>
          <a:bodyPr vert="horz" lIns="91440" tIns="45720" rIns="91440" bIns="45720" rtlCol="0" anchor="ctr">
            <a:noAutofit/>
          </a:bodyPr>
          <a:lstStyle/>
          <a:p>
            <a:pPr>
              <a:lnSpc>
                <a:spcPct val="90000"/>
              </a:lnSpc>
            </a:pPr>
            <a:r>
              <a:rPr lang="en-US" altLang="en-US" sz="4000" dirty="0">
                <a:latin typeface="+mn-lt"/>
              </a:rPr>
              <a:t>“</a:t>
            </a:r>
            <a:r>
              <a:rPr kumimoji="0" lang="en-US" altLang="en-US" sz="4000" b="0" i="1" u="none" strike="noStrike" kern="1200" cap="none" spc="0" normalizeH="0" baseline="0" noProof="0" dirty="0">
                <a:ln>
                  <a:noFill/>
                </a:ln>
                <a:solidFill>
                  <a:srgbClr val="0000FF"/>
                </a:solidFill>
                <a:effectLst/>
                <a:uLnTx/>
                <a:uFillTx/>
                <a:latin typeface="Cambria" panose="02040503050406030204" pitchFamily="18" charset="0"/>
                <a:ea typeface="Cambria" panose="02040503050406030204" pitchFamily="18" charset="0"/>
                <a:cs typeface="Calibri" panose="020F0502020204030204" pitchFamily="34" charset="0"/>
              </a:rPr>
              <a:t>perfected</a:t>
            </a:r>
            <a:r>
              <a:rPr lang="en-US" altLang="en-US" sz="4000" dirty="0">
                <a:latin typeface="+mn-lt"/>
              </a:rPr>
              <a:t>” - </a:t>
            </a:r>
            <a:r>
              <a:rPr lang="en-US" altLang="en-US" sz="4000" b="1" dirty="0" err="1">
                <a:latin typeface="Bwgrkl" panose="02000400000000000000" pitchFamily="2" charset="0"/>
              </a:rPr>
              <a:t>teleio,w</a:t>
            </a:r>
            <a:r>
              <a:rPr lang="en-US" altLang="en-US" sz="4000" b="1" dirty="0"/>
              <a:t> </a:t>
            </a:r>
            <a:r>
              <a:rPr lang="en-US" altLang="en-US" sz="4000" dirty="0"/>
              <a:t>(</a:t>
            </a:r>
            <a:r>
              <a:rPr lang="en-US" altLang="en-US" sz="4000" i="1" dirty="0" err="1">
                <a:latin typeface="Cambria" panose="02040503050406030204" pitchFamily="18" charset="0"/>
                <a:ea typeface="Cambria" panose="02040503050406030204" pitchFamily="18" charset="0"/>
              </a:rPr>
              <a:t>kolasis</a:t>
            </a:r>
            <a:r>
              <a:rPr lang="en-US" altLang="en-US" sz="4000" dirty="0"/>
              <a:t>)</a:t>
            </a:r>
            <a:endParaRPr lang="en-US" sz="4000" dirty="0">
              <a:ln w="6600">
                <a:noFill/>
                <a:prstDash val="solid"/>
              </a:ln>
              <a:effectLst/>
              <a:latin typeface="Cambria" panose="02040503050406030204" pitchFamily="18" charset="0"/>
              <a:ea typeface="Cambria" panose="02040503050406030204" pitchFamily="18" charset="0"/>
            </a:endParaRPr>
          </a:p>
        </p:txBody>
      </p:sp>
      <p:sp>
        <p:nvSpPr>
          <p:cNvPr id="2" name="Content Placeholder 1">
            <a:extLst>
              <a:ext uri="{FF2B5EF4-FFF2-40B4-BE49-F238E27FC236}">
                <a16:creationId xmlns:a16="http://schemas.microsoft.com/office/drawing/2014/main" id="{B442EE81-DDCD-40F6-AC7A-1B9D7BDFC1FB}"/>
              </a:ext>
            </a:extLst>
          </p:cNvPr>
          <p:cNvSpPr>
            <a:spLocks noGrp="1"/>
          </p:cNvSpPr>
          <p:nvPr>
            <p:ph idx="1"/>
          </p:nvPr>
        </p:nvSpPr>
        <p:spPr>
          <a:xfrm>
            <a:off x="457200" y="842212"/>
            <a:ext cx="8229600" cy="5468325"/>
          </a:xfrm>
        </p:spPr>
        <p:txBody>
          <a:bodyPr>
            <a:normAutofit/>
          </a:bodyPr>
          <a:lstStyle/>
          <a:p>
            <a:r>
              <a:rPr lang="en-US" altLang="en-US" sz="3200" b="1" dirty="0"/>
              <a:t>Gingrich:</a:t>
            </a:r>
          </a:p>
          <a:p>
            <a:pPr lvl="1"/>
            <a:r>
              <a:rPr lang="en-US" altLang="en-US" sz="2800" dirty="0"/>
              <a:t>To complete, finish, accomplish, bring to its goal, perfect </a:t>
            </a:r>
          </a:p>
          <a:p>
            <a:pPr lvl="0">
              <a:spcBef>
                <a:spcPts val="0"/>
              </a:spcBef>
              <a:defRPr/>
            </a:pPr>
            <a:r>
              <a:rPr lang="en-US" altLang="en-US" sz="3200" dirty="0">
                <a:solidFill>
                  <a:srgbClr val="000000"/>
                </a:solidFill>
                <a:latin typeface="Calibri" panose="020F0502020204030204" pitchFamily="34" charset="0"/>
                <a:cs typeface="Calibri" panose="020F0502020204030204" pitchFamily="34" charset="0"/>
              </a:rPr>
              <a:t>The love which God has shed abroad in our hearts is “</a:t>
            </a:r>
            <a:r>
              <a:rPr lang="en-US" altLang="en-US" sz="3200" i="1" dirty="0">
                <a:solidFill>
                  <a:srgbClr val="0000FF"/>
                </a:solidFill>
                <a:latin typeface="Cambria" panose="02040503050406030204" pitchFamily="18" charset="0"/>
                <a:ea typeface="Cambria" panose="02040503050406030204" pitchFamily="18" charset="0"/>
                <a:cs typeface="Calibri" panose="020F0502020204030204" pitchFamily="34" charset="0"/>
              </a:rPr>
              <a:t>perfected</a:t>
            </a:r>
            <a:r>
              <a:rPr lang="en-US" altLang="en-US" sz="3200" dirty="0">
                <a:solidFill>
                  <a:srgbClr val="000000"/>
                </a:solidFill>
                <a:latin typeface="Calibri" panose="020F0502020204030204" pitchFamily="34" charset="0"/>
                <a:cs typeface="Calibri" panose="020F0502020204030204" pitchFamily="34" charset="0"/>
              </a:rPr>
              <a:t>” in the sense that it is </a:t>
            </a:r>
            <a:r>
              <a:rPr lang="en-US" altLang="en-US" sz="3200" b="1" i="1" dirty="0">
                <a:solidFill>
                  <a:srgbClr val="000000"/>
                </a:solidFill>
                <a:latin typeface="Calibri" panose="020F0502020204030204" pitchFamily="34" charset="0"/>
                <a:cs typeface="Calibri" panose="020F0502020204030204" pitchFamily="34" charset="0"/>
              </a:rPr>
              <a:t>fully developed</a:t>
            </a:r>
            <a:r>
              <a:rPr lang="en-US" altLang="en-US" sz="3200" dirty="0">
                <a:solidFill>
                  <a:srgbClr val="000000"/>
                </a:solidFill>
                <a:latin typeface="Calibri" panose="020F0502020204030204" pitchFamily="34" charset="0"/>
                <a:cs typeface="Calibri" panose="020F0502020204030204" pitchFamily="34" charset="0"/>
              </a:rPr>
              <a:t> and </a:t>
            </a:r>
            <a:r>
              <a:rPr lang="en-US" altLang="en-US" sz="3200" b="1" i="1" dirty="0">
                <a:solidFill>
                  <a:srgbClr val="000000"/>
                </a:solidFill>
                <a:latin typeface="Calibri" panose="020F0502020204030204" pitchFamily="34" charset="0"/>
                <a:cs typeface="Calibri" panose="020F0502020204030204" pitchFamily="34" charset="0"/>
              </a:rPr>
              <a:t>reaches its intended goal</a:t>
            </a:r>
            <a:r>
              <a:rPr lang="en-US" altLang="en-US" sz="3200" dirty="0">
                <a:solidFill>
                  <a:srgbClr val="000000"/>
                </a:solidFill>
                <a:latin typeface="Calibri" panose="020F0502020204030204" pitchFamily="34" charset="0"/>
                <a:cs typeface="Calibri" panose="020F0502020204030204" pitchFamily="34" charset="0"/>
              </a:rPr>
              <a:t> when it produces the fruit of loving action towards others. </a:t>
            </a:r>
            <a:endParaRPr lang="en-US" altLang="en-US" dirty="0">
              <a:solidFill>
                <a:srgbClr val="000000"/>
              </a:solidFill>
              <a:latin typeface="Calibri" panose="020F0502020204030204" pitchFamily="34" charset="0"/>
              <a:cs typeface="Calibri" panose="020F0502020204030204" pitchFamily="34" charset="0"/>
            </a:endParaRPr>
          </a:p>
        </p:txBody>
      </p:sp>
      <p:sp>
        <p:nvSpPr>
          <p:cNvPr id="5" name="TextBox 4">
            <a:extLst>
              <a:ext uri="{FF2B5EF4-FFF2-40B4-BE49-F238E27FC236}">
                <a16:creationId xmlns:a16="http://schemas.microsoft.com/office/drawing/2014/main" id="{E4E88F86-6DBB-4F75-846B-85C317FFF799}"/>
              </a:ext>
            </a:extLst>
          </p:cNvPr>
          <p:cNvSpPr txBox="1"/>
          <p:nvPr/>
        </p:nvSpPr>
        <p:spPr>
          <a:xfrm>
            <a:off x="0" y="6516368"/>
            <a:ext cx="9144000" cy="341632"/>
          </a:xfrm>
          <a:prstGeom prst="rect">
            <a:avLst/>
          </a:prstGeom>
          <a:noFill/>
        </p:spPr>
        <p:txBody>
          <a:bodyPr wrap="square" rtlCol="0">
            <a:spAutoFit/>
          </a:bodyPr>
          <a:lstStyle/>
          <a:p>
            <a:pPr marL="0" marR="0" lvl="0" indent="0" algn="l" defTabSz="457200" rtl="0" eaLnBrk="1" fontAlgn="auto" latinLnBrk="0" hangingPunct="1">
              <a:lnSpc>
                <a:spcPct val="90000"/>
              </a:lnSpc>
              <a:spcBef>
                <a:spcPts val="0"/>
              </a:spcBef>
              <a:spcAft>
                <a:spcPts val="0"/>
              </a:spcAft>
              <a:buClrTx/>
              <a:buSzTx/>
              <a:buFontTx/>
              <a:buNone/>
              <a:tabLst/>
              <a:defRPr/>
            </a:pPr>
            <a:r>
              <a:rPr kumimoji="0" lang="en-US" altLang="en-US" sz="1800" b="0" i="0" u="none" strike="noStrike" kern="1200" cap="none" spc="0" normalizeH="0" baseline="0" noProof="0" dirty="0">
                <a:ln>
                  <a:noFill/>
                </a:ln>
                <a:solidFill>
                  <a:prstClr val="black"/>
                </a:solidFill>
                <a:effectLst/>
                <a:uLnTx/>
                <a:uFillTx/>
                <a:latin typeface="Calibri"/>
                <a:ea typeface="+mn-ea"/>
                <a:cs typeface="+mn-cs"/>
              </a:rPr>
              <a:t>Colin G. Kruse, </a:t>
            </a:r>
            <a:r>
              <a:rPr kumimoji="0" lang="en-US" altLang="en-US" sz="1800" b="0" i="1" u="none" strike="noStrike" kern="1200" cap="none" spc="0" normalizeH="0" baseline="0" noProof="0" dirty="0">
                <a:ln>
                  <a:noFill/>
                </a:ln>
                <a:solidFill>
                  <a:prstClr val="black"/>
                </a:solidFill>
                <a:effectLst/>
                <a:uLnTx/>
                <a:uFillTx/>
                <a:latin typeface="Calibri"/>
                <a:ea typeface="+mn-ea"/>
                <a:cs typeface="+mn-cs"/>
              </a:rPr>
              <a:t>The Letters of John</a:t>
            </a:r>
            <a:r>
              <a:rPr kumimoji="0" lang="en-US" altLang="en-US" sz="1800" b="0" i="0" u="none" strike="noStrike" kern="1200" cap="none" spc="0" normalizeH="0" baseline="0" noProof="0" dirty="0">
                <a:ln>
                  <a:noFill/>
                </a:ln>
                <a:solidFill>
                  <a:prstClr val="black"/>
                </a:solidFill>
                <a:effectLst/>
                <a:uLnTx/>
                <a:uFillTx/>
                <a:latin typeface="Calibri"/>
                <a:ea typeface="+mn-ea"/>
                <a:cs typeface="+mn-cs"/>
              </a:rPr>
              <a:t>, The New Pillar Commentary, 2000, p.168</a:t>
            </a:r>
            <a:endParaRPr kumimoji="0" lang="en-US" altLang="en-US" sz="18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endParaRPr>
          </a:p>
        </p:txBody>
      </p:sp>
    </p:spTree>
    <p:extLst>
      <p:ext uri="{BB962C8B-B14F-4D97-AF65-F5344CB8AC3E}">
        <p14:creationId xmlns:p14="http://schemas.microsoft.com/office/powerpoint/2010/main" val="2405194959"/>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p:cTn id="7" dur="500" fill="hold"/>
                                        <p:tgtEl>
                                          <p:spTgt spid="2">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2">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2">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2">
                                            <p:txEl>
                                              <p:pRg st="1" end="1"/>
                                            </p:txEl>
                                          </p:spTgt>
                                        </p:tgtEl>
                                        <p:attrNameLst>
                                          <p:attrName>style.visibility</p:attrName>
                                        </p:attrNameLst>
                                      </p:cBhvr>
                                      <p:to>
                                        <p:strVal val="visible"/>
                                      </p:to>
                                    </p:set>
                                    <p:anim calcmode="lin" valueType="num">
                                      <p:cBhvr>
                                        <p:cTn id="14" dur="500" fill="hold"/>
                                        <p:tgtEl>
                                          <p:spTgt spid="2">
                                            <p:txEl>
                                              <p:pRg st="1" end="1"/>
                                            </p:txEl>
                                          </p:spTgt>
                                        </p:tgtEl>
                                        <p:attrNameLst>
                                          <p:attrName>ppt_w</p:attrName>
                                        </p:attrNameLst>
                                      </p:cBhvr>
                                      <p:tavLst>
                                        <p:tav tm="0">
                                          <p:val>
                                            <p:fltVal val="0"/>
                                          </p:val>
                                        </p:tav>
                                        <p:tav tm="100000">
                                          <p:val>
                                            <p:strVal val="#ppt_w"/>
                                          </p:val>
                                        </p:tav>
                                      </p:tavLst>
                                    </p:anim>
                                    <p:anim calcmode="lin" valueType="num">
                                      <p:cBhvr>
                                        <p:cTn id="15" dur="500" fill="hold"/>
                                        <p:tgtEl>
                                          <p:spTgt spid="2">
                                            <p:txEl>
                                              <p:pRg st="1" end="1"/>
                                            </p:txEl>
                                          </p:spTgt>
                                        </p:tgtEl>
                                        <p:attrNameLst>
                                          <p:attrName>ppt_h</p:attrName>
                                        </p:attrNameLst>
                                      </p:cBhvr>
                                      <p:tavLst>
                                        <p:tav tm="0">
                                          <p:val>
                                            <p:fltVal val="0"/>
                                          </p:val>
                                        </p:tav>
                                        <p:tav tm="100000">
                                          <p:val>
                                            <p:strVal val="#ppt_h"/>
                                          </p:val>
                                        </p:tav>
                                      </p:tavLst>
                                    </p:anim>
                                    <p:animEffect transition="in" filter="fade">
                                      <p:cBhvr>
                                        <p:cTn id="16" dur="500"/>
                                        <p:tgtEl>
                                          <p:spTgt spid="2">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nodeType="clickEffect">
                                  <p:stCondLst>
                                    <p:cond delay="0"/>
                                  </p:stCondLst>
                                  <p:childTnLst>
                                    <p:set>
                                      <p:cBhvr>
                                        <p:cTn id="20" dur="1" fill="hold">
                                          <p:stCondLst>
                                            <p:cond delay="0"/>
                                          </p:stCondLst>
                                        </p:cTn>
                                        <p:tgtEl>
                                          <p:spTgt spid="2">
                                            <p:txEl>
                                              <p:charRg st="71" end="348"/>
                                            </p:txEl>
                                          </p:spTgt>
                                        </p:tgtEl>
                                        <p:attrNameLst>
                                          <p:attrName>style.visibility</p:attrName>
                                        </p:attrNameLst>
                                      </p:cBhvr>
                                      <p:to>
                                        <p:strVal val="visible"/>
                                      </p:to>
                                    </p:set>
                                    <p:anim calcmode="lin" valueType="num">
                                      <p:cBhvr>
                                        <p:cTn id="21" dur="500" fill="hold"/>
                                        <p:tgtEl>
                                          <p:spTgt spid="2">
                                            <p:txEl>
                                              <p:charRg st="71" end="348"/>
                                            </p:txEl>
                                          </p:spTgt>
                                        </p:tgtEl>
                                        <p:attrNameLst>
                                          <p:attrName>ppt_w</p:attrName>
                                        </p:attrNameLst>
                                      </p:cBhvr>
                                      <p:tavLst>
                                        <p:tav tm="0">
                                          <p:val>
                                            <p:fltVal val="0"/>
                                          </p:val>
                                        </p:tav>
                                        <p:tav tm="100000">
                                          <p:val>
                                            <p:strVal val="#ppt_w"/>
                                          </p:val>
                                        </p:tav>
                                      </p:tavLst>
                                    </p:anim>
                                    <p:anim calcmode="lin" valueType="num">
                                      <p:cBhvr>
                                        <p:cTn id="22" dur="500" fill="hold"/>
                                        <p:tgtEl>
                                          <p:spTgt spid="2">
                                            <p:txEl>
                                              <p:charRg st="71" end="348"/>
                                            </p:txEl>
                                          </p:spTgt>
                                        </p:tgtEl>
                                        <p:attrNameLst>
                                          <p:attrName>ppt_h</p:attrName>
                                        </p:attrNameLst>
                                      </p:cBhvr>
                                      <p:tavLst>
                                        <p:tav tm="0">
                                          <p:val>
                                            <p:fltVal val="0"/>
                                          </p:val>
                                        </p:tav>
                                        <p:tav tm="100000">
                                          <p:val>
                                            <p:strVal val="#ppt_h"/>
                                          </p:val>
                                        </p:tav>
                                      </p:tavLst>
                                    </p:anim>
                                    <p:animEffect transition="in" filter="fade">
                                      <p:cBhvr>
                                        <p:cTn id="23" dur="500"/>
                                        <p:tgtEl>
                                          <p:spTgt spid="2">
                                            <p:txEl>
                                              <p:charRg st="71" end="34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0">
          <a:blip r:embed="rId3">
            <a:alphaModFix amt="25000"/>
            <a:lum/>
          </a:blip>
          <a:srcRect/>
          <a:stretch>
            <a:fillRect l="-6000" r="-6000"/>
          </a:stretch>
        </a:blipFill>
        <a:effectLst/>
      </p:bgPr>
    </p:bg>
    <p:spTree>
      <p:nvGrpSpPr>
        <p:cNvPr id="1" name=""/>
        <p:cNvGrpSpPr/>
        <p:nvPr/>
      </p:nvGrpSpPr>
      <p:grpSpPr>
        <a:xfrm>
          <a:off x="0" y="0"/>
          <a:ext cx="0" cy="0"/>
          <a:chOff x="0" y="0"/>
          <a:chExt cx="0" cy="0"/>
        </a:xfrm>
      </p:grpSpPr>
      <p:sp>
        <p:nvSpPr>
          <p:cNvPr id="2051" name="Rectangle 3">
            <a:extLst>
              <a:ext uri="{FF2B5EF4-FFF2-40B4-BE49-F238E27FC236}">
                <a16:creationId xmlns:a16="http://schemas.microsoft.com/office/drawing/2014/main" id="{7FA06FDD-D1AF-4B8B-ACC4-C6796DACB16A}"/>
              </a:ext>
            </a:extLst>
          </p:cNvPr>
          <p:cNvSpPr>
            <a:spLocks noGrp="1" noChangeArrowheads="1"/>
          </p:cNvSpPr>
          <p:nvPr>
            <p:ph type="subTitle" idx="1"/>
          </p:nvPr>
        </p:nvSpPr>
        <p:spPr>
          <a:xfrm>
            <a:off x="427767" y="1667897"/>
            <a:ext cx="8213902" cy="5190104"/>
          </a:xfrm>
        </p:spPr>
        <p:txBody>
          <a:bodyPr>
            <a:normAutofit fontScale="92500" lnSpcReduction="10000"/>
          </a:bodyPr>
          <a:lstStyle/>
          <a:p>
            <a:pPr algn="l" rtl="0"/>
            <a:r>
              <a:rPr lang="en-US" sz="2800" i="1" baseline="30000" dirty="0">
                <a:latin typeface="Cambria" panose="02040503050406030204" pitchFamily="18" charset="0"/>
                <a:ea typeface="Cambria" panose="02040503050406030204" pitchFamily="18" charset="0"/>
              </a:rPr>
              <a:t>17</a:t>
            </a:r>
            <a:r>
              <a:rPr lang="en-US" sz="2800" i="1" dirty="0">
                <a:solidFill>
                  <a:srgbClr val="0000FF"/>
                </a:solidFill>
                <a:latin typeface="Cambria" panose="02040503050406030204" pitchFamily="18" charset="0"/>
                <a:ea typeface="Cambria" panose="02040503050406030204" pitchFamily="18" charset="0"/>
              </a:rPr>
              <a:t> By this is love perfected </a:t>
            </a:r>
            <a:r>
              <a:rPr lang="en-US" sz="2800" i="1" strike="sngStrike" dirty="0">
                <a:solidFill>
                  <a:srgbClr val="FF0000"/>
                </a:solidFill>
                <a:latin typeface="Cambria" panose="02040503050406030204" pitchFamily="18" charset="0"/>
                <a:ea typeface="Cambria" panose="02040503050406030204" pitchFamily="18" charset="0"/>
              </a:rPr>
              <a:t>with</a:t>
            </a:r>
            <a:r>
              <a:rPr lang="en-US" sz="2800" i="1" dirty="0">
                <a:solidFill>
                  <a:srgbClr val="FF0000"/>
                </a:solidFill>
                <a:latin typeface="Cambria" panose="02040503050406030204" pitchFamily="18" charset="0"/>
                <a:ea typeface="Cambria" panose="02040503050406030204" pitchFamily="18" charset="0"/>
              </a:rPr>
              <a:t> among us</a:t>
            </a:r>
            <a:r>
              <a:rPr lang="en-US" sz="2800" i="1" dirty="0">
                <a:solidFill>
                  <a:srgbClr val="0000FF"/>
                </a:solidFill>
                <a:latin typeface="Cambria" panose="02040503050406030204" pitchFamily="18" charset="0"/>
                <a:ea typeface="Cambria" panose="02040503050406030204" pitchFamily="18" charset="0"/>
              </a:rPr>
              <a:t>, so that we may have confidence for the day of judgment, because as he is so also are we in this world. </a:t>
            </a:r>
            <a:r>
              <a:rPr lang="en-US" sz="2800" i="1" baseline="30000" dirty="0">
                <a:latin typeface="Cambria" panose="02040503050406030204" pitchFamily="18" charset="0"/>
                <a:ea typeface="Cambria" panose="02040503050406030204" pitchFamily="18" charset="0"/>
              </a:rPr>
              <a:t>18</a:t>
            </a:r>
            <a:r>
              <a:rPr lang="en-US" sz="2800" i="1" dirty="0">
                <a:solidFill>
                  <a:srgbClr val="0000FF"/>
                </a:solidFill>
                <a:latin typeface="Cambria" panose="02040503050406030204" pitchFamily="18" charset="0"/>
                <a:ea typeface="Cambria" panose="02040503050406030204" pitchFamily="18" charset="0"/>
              </a:rPr>
              <a:t> There is no fear in love, but perfect love casts out fear. For fear has to do with punishment, and whoever fears has not been perfected in love. </a:t>
            </a:r>
            <a:r>
              <a:rPr lang="en-US" sz="2800" i="1" baseline="30000" dirty="0">
                <a:latin typeface="Cambria" panose="02040503050406030204" pitchFamily="18" charset="0"/>
                <a:ea typeface="Cambria" panose="02040503050406030204" pitchFamily="18" charset="0"/>
              </a:rPr>
              <a:t>19</a:t>
            </a:r>
            <a:r>
              <a:rPr lang="en-US" sz="2800" i="1" dirty="0">
                <a:solidFill>
                  <a:srgbClr val="0000FF"/>
                </a:solidFill>
                <a:latin typeface="Cambria" panose="02040503050406030204" pitchFamily="18" charset="0"/>
                <a:ea typeface="Cambria" panose="02040503050406030204" pitchFamily="18" charset="0"/>
              </a:rPr>
              <a:t> We love because he first loved us. </a:t>
            </a:r>
            <a:r>
              <a:rPr lang="en-US" sz="2800" i="1" baseline="30000" dirty="0">
                <a:latin typeface="Cambria" panose="02040503050406030204" pitchFamily="18" charset="0"/>
                <a:ea typeface="Cambria" panose="02040503050406030204" pitchFamily="18" charset="0"/>
              </a:rPr>
              <a:t>20</a:t>
            </a:r>
            <a:r>
              <a:rPr lang="en-US" sz="2800" i="1" dirty="0">
                <a:solidFill>
                  <a:srgbClr val="0000FF"/>
                </a:solidFill>
                <a:latin typeface="Cambria" panose="02040503050406030204" pitchFamily="18" charset="0"/>
                <a:ea typeface="Cambria" panose="02040503050406030204" pitchFamily="18" charset="0"/>
              </a:rPr>
              <a:t> If anyone says, "I love God," and hates his brother, he is a liar; for he who does not love his brother whom he has seen cannot love God whom he has not seen. </a:t>
            </a:r>
            <a:r>
              <a:rPr lang="en-US" sz="2800" i="1" baseline="30000" dirty="0">
                <a:latin typeface="Cambria" panose="02040503050406030204" pitchFamily="18" charset="0"/>
                <a:ea typeface="Cambria" panose="02040503050406030204" pitchFamily="18" charset="0"/>
              </a:rPr>
              <a:t>21</a:t>
            </a:r>
            <a:r>
              <a:rPr lang="en-US" sz="2800" i="1" dirty="0">
                <a:solidFill>
                  <a:srgbClr val="0000FF"/>
                </a:solidFill>
                <a:latin typeface="Cambria" panose="02040503050406030204" pitchFamily="18" charset="0"/>
                <a:ea typeface="Cambria" panose="02040503050406030204" pitchFamily="18" charset="0"/>
              </a:rPr>
              <a:t> And this commandment we have from him: whoever loves God must also love his brother. </a:t>
            </a:r>
            <a:r>
              <a:rPr lang="en-US" sz="2800" i="1" baseline="30000" dirty="0">
                <a:latin typeface="Cambria" panose="02040503050406030204" pitchFamily="18" charset="0"/>
                <a:ea typeface="Cambria" panose="02040503050406030204" pitchFamily="18" charset="0"/>
              </a:rPr>
              <a:t>5:1</a:t>
            </a:r>
            <a:r>
              <a:rPr lang="en-US" sz="2800" i="1" dirty="0">
                <a:solidFill>
                  <a:srgbClr val="0000FF"/>
                </a:solidFill>
                <a:latin typeface="Cambria" panose="02040503050406030204" pitchFamily="18" charset="0"/>
                <a:ea typeface="Cambria" panose="02040503050406030204" pitchFamily="18" charset="0"/>
              </a:rPr>
              <a:t> Everyone who believes that Jesus is the Christ has been born of God, and everyone who loves the Father loves whoever has been born of him.</a:t>
            </a:r>
          </a:p>
          <a:p>
            <a:pPr algn="l" rtl="0"/>
            <a:r>
              <a:rPr lang="en-US" sz="2800" dirty="0">
                <a:solidFill>
                  <a:schemeClr val="tx1"/>
                </a:solidFill>
                <a:effectLst>
                  <a:outerShdw blurRad="50800" dist="38100" dir="2700000" algn="tl" rotWithShape="0">
                    <a:schemeClr val="bg1"/>
                  </a:outerShdw>
                </a:effectLst>
                <a:latin typeface="Calibri" panose="020F0502020204030204" pitchFamily="34" charset="0"/>
                <a:ea typeface="Cambria" panose="02040503050406030204" pitchFamily="18" charset="0"/>
                <a:cs typeface="Calibri" panose="020F0502020204030204" pitchFamily="34" charset="0"/>
              </a:rPr>
              <a:t>1 John 4:17-5:1</a:t>
            </a:r>
          </a:p>
        </p:txBody>
      </p:sp>
      <p:sp>
        <p:nvSpPr>
          <p:cNvPr id="5" name="Rectangle 3">
            <a:extLst>
              <a:ext uri="{FF2B5EF4-FFF2-40B4-BE49-F238E27FC236}">
                <a16:creationId xmlns:a16="http://schemas.microsoft.com/office/drawing/2014/main" id="{50C83461-2857-4942-A289-B8DD54AB0F35}"/>
              </a:ext>
            </a:extLst>
          </p:cNvPr>
          <p:cNvSpPr txBox="1">
            <a:spLocks noChangeArrowheads="1"/>
          </p:cNvSpPr>
          <p:nvPr/>
        </p:nvSpPr>
        <p:spPr bwMode="auto">
          <a:xfrm>
            <a:off x="427767" y="-1"/>
            <a:ext cx="8213902" cy="15619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t" anchorCtr="0" compatLnSpc="1">
            <a:prstTxWarp prst="textNoShape">
              <a:avLst/>
            </a:prstTxWarp>
            <a:noAutofit/>
          </a:bodyPr>
          <a:lstStyle>
            <a:lvl1pPr algn="ctr" rtl="0" fontAlgn="base">
              <a:spcBef>
                <a:spcPct val="20000"/>
              </a:spcBef>
              <a:spcAft>
                <a:spcPct val="0"/>
              </a:spcAft>
              <a:defRPr sz="3200" b="0" kern="1200">
                <a:solidFill>
                  <a:schemeClr val="tx1"/>
                </a:solidFill>
                <a:latin typeface="Arial" panose="020B0604020202020204" pitchFamily="34" charset="0"/>
                <a:ea typeface="+mn-ea"/>
                <a:cs typeface="+mn-cs"/>
              </a:defRPr>
            </a:lvl1pPr>
            <a:lvl2pPr marL="742950" indent="-285750" algn="l" rtl="0" fontAlgn="base">
              <a:spcBef>
                <a:spcPct val="20000"/>
              </a:spcBef>
              <a:spcAft>
                <a:spcPct val="0"/>
              </a:spcAft>
              <a:buChar char="–"/>
              <a:defRPr sz="2800" kern="1200">
                <a:solidFill>
                  <a:schemeClr val="tx1"/>
                </a:solidFill>
                <a:latin typeface="+mj-lt"/>
                <a:ea typeface="+mn-ea"/>
                <a:cs typeface="+mn-cs"/>
              </a:defRPr>
            </a:lvl2pPr>
            <a:lvl3pPr marL="1143000" indent="-228600" algn="l" rtl="0" fontAlgn="base">
              <a:spcBef>
                <a:spcPct val="20000"/>
              </a:spcBef>
              <a:spcAft>
                <a:spcPct val="0"/>
              </a:spcAft>
              <a:buChar char="•"/>
              <a:defRPr sz="2400" kern="1200">
                <a:solidFill>
                  <a:schemeClr val="tx1"/>
                </a:solidFill>
                <a:latin typeface="+mj-lt"/>
                <a:ea typeface="+mn-ea"/>
                <a:cs typeface="+mn-cs"/>
              </a:defRPr>
            </a:lvl3pPr>
            <a:lvl4pPr marL="1600200" indent="-228600" algn="l" rtl="0" fontAlgn="base">
              <a:spcBef>
                <a:spcPct val="20000"/>
              </a:spcBef>
              <a:spcAft>
                <a:spcPct val="0"/>
              </a:spcAft>
              <a:buChar char="–"/>
              <a:defRPr sz="2000" kern="1200">
                <a:solidFill>
                  <a:schemeClr val="tx1"/>
                </a:solidFill>
                <a:latin typeface="+mj-lt"/>
                <a:ea typeface="+mn-ea"/>
                <a:cs typeface="+mn-cs"/>
              </a:defRPr>
            </a:lvl4pPr>
            <a:lvl5pPr marL="2057400" indent="-228600" algn="l" rtl="0" fontAlgn="base">
              <a:spcBef>
                <a:spcPct val="20000"/>
              </a:spcBef>
              <a:spcAft>
                <a:spcPct val="0"/>
              </a:spcAft>
              <a:buChar char="»"/>
              <a:defRPr sz="2000" kern="1200">
                <a:solidFill>
                  <a:schemeClr val="tx1"/>
                </a:solidFill>
                <a:latin typeface="+mj-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base" latinLnBrk="0" hangingPunct="1">
              <a:lnSpc>
                <a:spcPct val="100000"/>
              </a:lnSpc>
              <a:spcBef>
                <a:spcPts val="0"/>
              </a:spcBef>
              <a:spcAft>
                <a:spcPct val="0"/>
              </a:spcAft>
              <a:buClrTx/>
              <a:buSzTx/>
              <a:buFontTx/>
              <a:buNone/>
              <a:tabLst/>
              <a:defRPr/>
            </a:pPr>
            <a:r>
              <a:rPr kumimoji="0" lang="en-US" altLang="en-US" sz="2800" b="0" i="0" u="none" strike="noStrike" kern="120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In my opinion, “</a:t>
            </a:r>
            <a:r>
              <a:rPr kumimoji="0" lang="en-US" altLang="en-US" sz="2800" b="0" i="1" u="none" strike="noStrike" kern="1200" cap="none" spc="0" normalizeH="0" baseline="0" noProof="0" dirty="0">
                <a:ln>
                  <a:noFill/>
                </a:ln>
                <a:solidFill>
                  <a:srgbClr val="0000FF"/>
                </a:solidFill>
                <a:effectLst/>
                <a:uLnTx/>
                <a:uFillTx/>
                <a:latin typeface="Cambria" panose="02040503050406030204" pitchFamily="18" charset="0"/>
                <a:ea typeface="Cambria" panose="02040503050406030204" pitchFamily="18" charset="0"/>
                <a:cs typeface="Calibri" panose="020F0502020204030204" pitchFamily="34" charset="0"/>
              </a:rPr>
              <a:t>with us</a:t>
            </a:r>
            <a:r>
              <a:rPr kumimoji="0" lang="en-US" altLang="en-US" sz="2800" b="0" i="0" u="none" strike="noStrike" kern="120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 (</a:t>
            </a:r>
            <a:r>
              <a:rPr lang="el-GR" sz="2800" b="0" i="0" u="none" strike="noStrike" baseline="0" dirty="0">
                <a:latin typeface="Times New Roman" panose="02020603050405020304" pitchFamily="18" charset="0"/>
              </a:rPr>
              <a:t>μεθ᾽ ἡμῶν </a:t>
            </a:r>
            <a:r>
              <a:rPr kumimoji="0" lang="en-US" altLang="en-US" sz="2800" b="0" i="0" u="none" strike="noStrike" kern="120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 </a:t>
            </a:r>
            <a:r>
              <a:rPr kumimoji="0" lang="en-US" altLang="en-US" sz="2800" b="0" i="1"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Calibri" panose="020F0502020204030204" pitchFamily="34" charset="0"/>
              </a:rPr>
              <a:t>meth </a:t>
            </a:r>
            <a:r>
              <a:rPr kumimoji="0" lang="en-US" altLang="en-US" sz="2800" b="0" i="1"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Calibri" panose="020F0502020204030204" pitchFamily="34" charset="0"/>
              </a:rPr>
              <a:t>hemon</a:t>
            </a:r>
            <a:r>
              <a:rPr kumimoji="0" lang="en-US" altLang="en-US" sz="2800" b="0" i="1"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Calibri" panose="020F0502020204030204" pitchFamily="34" charset="0"/>
              </a:rPr>
              <a:t> </a:t>
            </a:r>
            <a:r>
              <a:rPr kumimoji="0" lang="en-US" altLang="en-US" sz="2800" b="0" i="0" u="none" strike="noStrike" kern="120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 would be better translated as “</a:t>
            </a:r>
            <a:r>
              <a:rPr lang="en-US" altLang="en-US" sz="2800" b="1" i="1" dirty="0">
                <a:solidFill>
                  <a:srgbClr val="0000FF"/>
                </a:solidFill>
                <a:latin typeface="Cambria" panose="02040503050406030204" pitchFamily="18" charset="0"/>
                <a:ea typeface="Cambria" panose="02040503050406030204" pitchFamily="18" charset="0"/>
                <a:cs typeface="Calibri" panose="020F0502020204030204" pitchFamily="34" charset="0"/>
              </a:rPr>
              <a:t>in</a:t>
            </a:r>
            <a:r>
              <a:rPr lang="en-US" altLang="en-US" sz="2800" i="1" dirty="0">
                <a:solidFill>
                  <a:srgbClr val="0000FF"/>
                </a:solidFill>
                <a:latin typeface="Cambria" panose="02040503050406030204" pitchFamily="18" charset="0"/>
                <a:ea typeface="Cambria" panose="02040503050406030204" pitchFamily="18" charset="0"/>
                <a:cs typeface="Calibri" panose="020F0502020204030204" pitchFamily="34" charset="0"/>
              </a:rPr>
              <a:t> us</a:t>
            </a:r>
            <a:r>
              <a:rPr kumimoji="0" lang="en-US" altLang="en-US" sz="2800" b="0" i="0" u="none" strike="noStrike" kern="120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 or “</a:t>
            </a:r>
            <a:r>
              <a:rPr lang="en-US" altLang="en-US" sz="2800" b="1" i="1" dirty="0">
                <a:solidFill>
                  <a:srgbClr val="0000FF"/>
                </a:solidFill>
                <a:latin typeface="Cambria" panose="02040503050406030204" pitchFamily="18" charset="0"/>
                <a:ea typeface="Cambria" panose="02040503050406030204" pitchFamily="18" charset="0"/>
                <a:cs typeface="Calibri" panose="020F0502020204030204" pitchFamily="34" charset="0"/>
              </a:rPr>
              <a:t>among</a:t>
            </a:r>
            <a:r>
              <a:rPr lang="en-US" altLang="en-US" sz="2800" i="1" dirty="0">
                <a:solidFill>
                  <a:srgbClr val="0000FF"/>
                </a:solidFill>
                <a:latin typeface="Cambria" panose="02040503050406030204" pitchFamily="18" charset="0"/>
                <a:ea typeface="Cambria" panose="02040503050406030204" pitchFamily="18" charset="0"/>
                <a:cs typeface="Calibri" panose="020F0502020204030204" pitchFamily="34" charset="0"/>
              </a:rPr>
              <a:t> us</a:t>
            </a:r>
            <a:r>
              <a:rPr kumimoji="0" lang="en-US" altLang="en-US" sz="2800" b="0" i="0" u="none" strike="noStrike" kern="120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 (as it is translated in the NIV, for example).</a:t>
            </a:r>
          </a:p>
        </p:txBody>
      </p:sp>
    </p:spTree>
    <p:extLst>
      <p:ext uri="{BB962C8B-B14F-4D97-AF65-F5344CB8AC3E}">
        <p14:creationId xmlns:p14="http://schemas.microsoft.com/office/powerpoint/2010/main" val="3727258422"/>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0">
          <a:blip r:embed="rId3">
            <a:alphaModFix amt="25000"/>
            <a:lum/>
          </a:blip>
          <a:srcRect/>
          <a:stretch>
            <a:fillRect l="-6000" r="-6000"/>
          </a:stretch>
        </a:blipFill>
        <a:effectLst/>
      </p:bgPr>
    </p:bg>
    <p:spTree>
      <p:nvGrpSpPr>
        <p:cNvPr id="1" name=""/>
        <p:cNvGrpSpPr/>
        <p:nvPr/>
      </p:nvGrpSpPr>
      <p:grpSpPr>
        <a:xfrm>
          <a:off x="0" y="0"/>
          <a:ext cx="0" cy="0"/>
          <a:chOff x="0" y="0"/>
          <a:chExt cx="0" cy="0"/>
        </a:xfrm>
      </p:grpSpPr>
      <p:sp>
        <p:nvSpPr>
          <p:cNvPr id="2051" name="Rectangle 3">
            <a:extLst>
              <a:ext uri="{FF2B5EF4-FFF2-40B4-BE49-F238E27FC236}">
                <a16:creationId xmlns:a16="http://schemas.microsoft.com/office/drawing/2014/main" id="{7FA06FDD-D1AF-4B8B-ACC4-C6796DACB16A}"/>
              </a:ext>
            </a:extLst>
          </p:cNvPr>
          <p:cNvSpPr>
            <a:spLocks noGrp="1" noChangeArrowheads="1"/>
          </p:cNvSpPr>
          <p:nvPr>
            <p:ph type="subTitle" idx="1"/>
          </p:nvPr>
        </p:nvSpPr>
        <p:spPr>
          <a:xfrm>
            <a:off x="427767" y="1977929"/>
            <a:ext cx="8213902" cy="4880071"/>
          </a:xfrm>
        </p:spPr>
        <p:txBody>
          <a:bodyPr>
            <a:normAutofit fontScale="92500" lnSpcReduction="20000"/>
          </a:bodyPr>
          <a:lstStyle/>
          <a:p>
            <a:pPr algn="l" rtl="0"/>
            <a:r>
              <a:rPr lang="en-US" sz="2800" i="1" baseline="30000" dirty="0">
                <a:latin typeface="Cambria" panose="02040503050406030204" pitchFamily="18" charset="0"/>
                <a:ea typeface="Cambria" panose="02040503050406030204" pitchFamily="18" charset="0"/>
              </a:rPr>
              <a:t>17</a:t>
            </a:r>
            <a:r>
              <a:rPr lang="en-US" sz="2800" i="1" dirty="0">
                <a:solidFill>
                  <a:srgbClr val="0000FF"/>
                </a:solidFill>
                <a:latin typeface="Cambria" panose="02040503050406030204" pitchFamily="18" charset="0"/>
                <a:ea typeface="Cambria" panose="02040503050406030204" pitchFamily="18" charset="0"/>
              </a:rPr>
              <a:t> </a:t>
            </a:r>
            <a:r>
              <a:rPr lang="en-US" sz="2800" i="1" dirty="0">
                <a:solidFill>
                  <a:srgbClr val="FF0000"/>
                </a:solidFill>
                <a:latin typeface="Cambria" panose="02040503050406030204" pitchFamily="18" charset="0"/>
                <a:ea typeface="Cambria" panose="02040503050406030204" pitchFamily="18" charset="0"/>
              </a:rPr>
              <a:t>By this is love perfected </a:t>
            </a:r>
            <a:r>
              <a:rPr lang="en-US" sz="2800" i="1" strike="sngStrike" dirty="0">
                <a:solidFill>
                  <a:srgbClr val="FF0000"/>
                </a:solidFill>
                <a:latin typeface="Cambria" panose="02040503050406030204" pitchFamily="18" charset="0"/>
                <a:ea typeface="Cambria" panose="02040503050406030204" pitchFamily="18" charset="0"/>
              </a:rPr>
              <a:t>with</a:t>
            </a:r>
            <a:r>
              <a:rPr lang="en-US" sz="2800" i="1" dirty="0">
                <a:solidFill>
                  <a:srgbClr val="FF0000"/>
                </a:solidFill>
                <a:latin typeface="Cambria" panose="02040503050406030204" pitchFamily="18" charset="0"/>
                <a:ea typeface="Cambria" panose="02040503050406030204" pitchFamily="18" charset="0"/>
              </a:rPr>
              <a:t> among us</a:t>
            </a:r>
            <a:r>
              <a:rPr lang="en-US" sz="2800" i="1" dirty="0">
                <a:solidFill>
                  <a:srgbClr val="0000FF"/>
                </a:solidFill>
                <a:latin typeface="Cambria" panose="02040503050406030204" pitchFamily="18" charset="0"/>
                <a:ea typeface="Cambria" panose="02040503050406030204" pitchFamily="18" charset="0"/>
              </a:rPr>
              <a:t>, so that we may have confidence for the day of judgment, because as he is so also are we in this world. </a:t>
            </a:r>
            <a:r>
              <a:rPr lang="en-US" sz="2800" i="1" baseline="30000" dirty="0">
                <a:latin typeface="Cambria" panose="02040503050406030204" pitchFamily="18" charset="0"/>
                <a:ea typeface="Cambria" panose="02040503050406030204" pitchFamily="18" charset="0"/>
              </a:rPr>
              <a:t>18</a:t>
            </a:r>
            <a:r>
              <a:rPr lang="en-US" sz="2800" i="1" dirty="0">
                <a:solidFill>
                  <a:srgbClr val="0000FF"/>
                </a:solidFill>
                <a:latin typeface="Cambria" panose="02040503050406030204" pitchFamily="18" charset="0"/>
                <a:ea typeface="Cambria" panose="02040503050406030204" pitchFamily="18" charset="0"/>
              </a:rPr>
              <a:t> There is no fear in love, but perfect love casts out fear. For fear has to do with punishment, and whoever fears has not been perfected in love. </a:t>
            </a:r>
            <a:r>
              <a:rPr lang="en-US" sz="2800" i="1" baseline="30000" dirty="0">
                <a:latin typeface="Cambria" panose="02040503050406030204" pitchFamily="18" charset="0"/>
                <a:ea typeface="Cambria" panose="02040503050406030204" pitchFamily="18" charset="0"/>
              </a:rPr>
              <a:t>19</a:t>
            </a:r>
            <a:r>
              <a:rPr lang="en-US" sz="2800" i="1" dirty="0">
                <a:solidFill>
                  <a:srgbClr val="0000FF"/>
                </a:solidFill>
                <a:latin typeface="Cambria" panose="02040503050406030204" pitchFamily="18" charset="0"/>
                <a:ea typeface="Cambria" panose="02040503050406030204" pitchFamily="18" charset="0"/>
              </a:rPr>
              <a:t> We love because he first loved us. </a:t>
            </a:r>
            <a:r>
              <a:rPr lang="en-US" sz="2800" i="1" baseline="30000" dirty="0">
                <a:latin typeface="Cambria" panose="02040503050406030204" pitchFamily="18" charset="0"/>
                <a:ea typeface="Cambria" panose="02040503050406030204" pitchFamily="18" charset="0"/>
              </a:rPr>
              <a:t>20</a:t>
            </a:r>
            <a:r>
              <a:rPr lang="en-US" sz="2800" i="1" dirty="0">
                <a:solidFill>
                  <a:srgbClr val="0000FF"/>
                </a:solidFill>
                <a:latin typeface="Cambria" panose="02040503050406030204" pitchFamily="18" charset="0"/>
                <a:ea typeface="Cambria" panose="02040503050406030204" pitchFamily="18" charset="0"/>
              </a:rPr>
              <a:t> If anyone says, "I love God," and hates his brother, he is a liar; for he who does not love his brother whom he has seen cannot love God whom he has not seen. </a:t>
            </a:r>
            <a:r>
              <a:rPr lang="en-US" sz="2800" i="1" baseline="30000" dirty="0">
                <a:latin typeface="Cambria" panose="02040503050406030204" pitchFamily="18" charset="0"/>
                <a:ea typeface="Cambria" panose="02040503050406030204" pitchFamily="18" charset="0"/>
              </a:rPr>
              <a:t>21</a:t>
            </a:r>
            <a:r>
              <a:rPr lang="en-US" sz="2800" i="1" dirty="0">
                <a:solidFill>
                  <a:srgbClr val="0000FF"/>
                </a:solidFill>
                <a:latin typeface="Cambria" panose="02040503050406030204" pitchFamily="18" charset="0"/>
                <a:ea typeface="Cambria" panose="02040503050406030204" pitchFamily="18" charset="0"/>
              </a:rPr>
              <a:t> And this commandment we have from him: whoever loves God must also love his brother. </a:t>
            </a:r>
            <a:r>
              <a:rPr lang="en-US" sz="2800" i="1" baseline="30000" dirty="0">
                <a:latin typeface="Cambria" panose="02040503050406030204" pitchFamily="18" charset="0"/>
                <a:ea typeface="Cambria" panose="02040503050406030204" pitchFamily="18" charset="0"/>
              </a:rPr>
              <a:t>5:1</a:t>
            </a:r>
            <a:r>
              <a:rPr lang="en-US" sz="2800" i="1" dirty="0">
                <a:solidFill>
                  <a:srgbClr val="0000FF"/>
                </a:solidFill>
                <a:latin typeface="Cambria" panose="02040503050406030204" pitchFamily="18" charset="0"/>
                <a:ea typeface="Cambria" panose="02040503050406030204" pitchFamily="18" charset="0"/>
              </a:rPr>
              <a:t> Everyone who believes that Jesus is the Christ has been born of God, and everyone who loves the Father loves whoever has been born of him.</a:t>
            </a:r>
          </a:p>
          <a:p>
            <a:pPr algn="l" rtl="0"/>
            <a:r>
              <a:rPr lang="en-US" sz="2800" dirty="0">
                <a:solidFill>
                  <a:schemeClr val="tx1"/>
                </a:solidFill>
                <a:effectLst>
                  <a:outerShdw blurRad="50800" dist="38100" dir="2700000" algn="tl" rotWithShape="0">
                    <a:schemeClr val="bg1"/>
                  </a:outerShdw>
                </a:effectLst>
                <a:latin typeface="Calibri" panose="020F0502020204030204" pitchFamily="34" charset="0"/>
                <a:ea typeface="Cambria" panose="02040503050406030204" pitchFamily="18" charset="0"/>
                <a:cs typeface="Calibri" panose="020F0502020204030204" pitchFamily="34" charset="0"/>
              </a:rPr>
              <a:t>1 John 4:17-5:1</a:t>
            </a:r>
          </a:p>
        </p:txBody>
      </p:sp>
      <p:sp>
        <p:nvSpPr>
          <p:cNvPr id="5" name="Rectangle 3">
            <a:extLst>
              <a:ext uri="{FF2B5EF4-FFF2-40B4-BE49-F238E27FC236}">
                <a16:creationId xmlns:a16="http://schemas.microsoft.com/office/drawing/2014/main" id="{50C83461-2857-4942-A289-B8DD54AB0F35}"/>
              </a:ext>
            </a:extLst>
          </p:cNvPr>
          <p:cNvSpPr txBox="1">
            <a:spLocks noChangeArrowheads="1"/>
          </p:cNvSpPr>
          <p:nvPr/>
        </p:nvSpPr>
        <p:spPr bwMode="auto">
          <a:xfrm>
            <a:off x="427767" y="-1"/>
            <a:ext cx="8213902" cy="18052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t" anchorCtr="0" compatLnSpc="1">
            <a:prstTxWarp prst="textNoShape">
              <a:avLst/>
            </a:prstTxWarp>
            <a:noAutofit/>
          </a:bodyPr>
          <a:lstStyle>
            <a:lvl1pPr algn="ctr" rtl="0" fontAlgn="base">
              <a:spcBef>
                <a:spcPct val="20000"/>
              </a:spcBef>
              <a:spcAft>
                <a:spcPct val="0"/>
              </a:spcAft>
              <a:defRPr sz="3200" b="0" kern="1200">
                <a:solidFill>
                  <a:schemeClr val="tx1"/>
                </a:solidFill>
                <a:latin typeface="Arial" panose="020B0604020202020204" pitchFamily="34" charset="0"/>
                <a:ea typeface="+mn-ea"/>
                <a:cs typeface="+mn-cs"/>
              </a:defRPr>
            </a:lvl1pPr>
            <a:lvl2pPr marL="742950" indent="-285750" algn="l" rtl="0" fontAlgn="base">
              <a:spcBef>
                <a:spcPct val="20000"/>
              </a:spcBef>
              <a:spcAft>
                <a:spcPct val="0"/>
              </a:spcAft>
              <a:buChar char="–"/>
              <a:defRPr sz="2800" kern="1200">
                <a:solidFill>
                  <a:schemeClr val="tx1"/>
                </a:solidFill>
                <a:latin typeface="+mj-lt"/>
                <a:ea typeface="+mn-ea"/>
                <a:cs typeface="+mn-cs"/>
              </a:defRPr>
            </a:lvl2pPr>
            <a:lvl3pPr marL="1143000" indent="-228600" algn="l" rtl="0" fontAlgn="base">
              <a:spcBef>
                <a:spcPct val="20000"/>
              </a:spcBef>
              <a:spcAft>
                <a:spcPct val="0"/>
              </a:spcAft>
              <a:buChar char="•"/>
              <a:defRPr sz="2400" kern="1200">
                <a:solidFill>
                  <a:schemeClr val="tx1"/>
                </a:solidFill>
                <a:latin typeface="+mj-lt"/>
                <a:ea typeface="+mn-ea"/>
                <a:cs typeface="+mn-cs"/>
              </a:defRPr>
            </a:lvl3pPr>
            <a:lvl4pPr marL="1600200" indent="-228600" algn="l" rtl="0" fontAlgn="base">
              <a:spcBef>
                <a:spcPct val="20000"/>
              </a:spcBef>
              <a:spcAft>
                <a:spcPct val="0"/>
              </a:spcAft>
              <a:buChar char="–"/>
              <a:defRPr sz="2000" kern="1200">
                <a:solidFill>
                  <a:schemeClr val="tx1"/>
                </a:solidFill>
                <a:latin typeface="+mj-lt"/>
                <a:ea typeface="+mn-ea"/>
                <a:cs typeface="+mn-cs"/>
              </a:defRPr>
            </a:lvl4pPr>
            <a:lvl5pPr marL="2057400" indent="-228600" algn="l" rtl="0" fontAlgn="base">
              <a:spcBef>
                <a:spcPct val="20000"/>
              </a:spcBef>
              <a:spcAft>
                <a:spcPct val="0"/>
              </a:spcAft>
              <a:buChar char="»"/>
              <a:defRPr sz="2000" kern="1200">
                <a:solidFill>
                  <a:schemeClr val="tx1"/>
                </a:solidFill>
                <a:latin typeface="+mj-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base" latinLnBrk="0" hangingPunct="1">
              <a:lnSpc>
                <a:spcPct val="100000"/>
              </a:lnSpc>
              <a:spcBef>
                <a:spcPts val="0"/>
              </a:spcBef>
              <a:spcAft>
                <a:spcPct val="0"/>
              </a:spcAft>
              <a:buClrTx/>
              <a:buSzTx/>
              <a:buFontTx/>
              <a:buNone/>
              <a:tabLst/>
              <a:defRPr/>
            </a:pPr>
            <a:r>
              <a:rPr kumimoji="0" lang="en-US" altLang="en-US" sz="2800" b="0" i="0" u="none" strike="noStrike" kern="120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So pulling it all together, what John is saying in verse 17 is: </a:t>
            </a:r>
            <a:r>
              <a:rPr lang="en-US" altLang="en-US" sz="2800" i="1" dirty="0">
                <a:latin typeface="Cambria" panose="02040503050406030204" pitchFamily="18" charset="0"/>
                <a:ea typeface="Cambria" panose="02040503050406030204" pitchFamily="18" charset="0"/>
              </a:rPr>
              <a:t>It is by this mutual indwelling – us abiding in God and God abiding in us – that love has been brought to fruitful maturity in the Christian community.</a:t>
            </a:r>
            <a:endParaRPr kumimoji="0" lang="en-US" altLang="en-US" sz="2800" b="0" i="1"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Calibri" panose="020F0502020204030204" pitchFamily="34" charset="0"/>
            </a:endParaRPr>
          </a:p>
        </p:txBody>
      </p:sp>
    </p:spTree>
    <p:extLst>
      <p:ext uri="{BB962C8B-B14F-4D97-AF65-F5344CB8AC3E}">
        <p14:creationId xmlns:p14="http://schemas.microsoft.com/office/powerpoint/2010/main" val="748055964"/>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mc:Choice xmlns:p14="http://schemas.microsoft.com/office/powerpoint/2010/main" Requires="p14">
      <p:transition spd="slow" p14:dur="800">
        <p:circle/>
      </p:transition>
    </mc:Choice>
    <mc:Fallback>
      <p:transition spd="slow">
        <p:circl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0">
          <a:blip r:embed="rId3">
            <a:alphaModFix amt="25000"/>
            <a:lum/>
          </a:blip>
          <a:srcRect/>
          <a:stretch>
            <a:fillRect l="-6000" r="-6000"/>
          </a:stretch>
        </a:blipFill>
        <a:effectLst/>
      </p:bgPr>
    </p:bg>
    <p:spTree>
      <p:nvGrpSpPr>
        <p:cNvPr id="1" name=""/>
        <p:cNvGrpSpPr/>
        <p:nvPr/>
      </p:nvGrpSpPr>
      <p:grpSpPr>
        <a:xfrm>
          <a:off x="0" y="0"/>
          <a:ext cx="0" cy="0"/>
          <a:chOff x="0" y="0"/>
          <a:chExt cx="0" cy="0"/>
        </a:xfrm>
      </p:grpSpPr>
      <p:sp>
        <p:nvSpPr>
          <p:cNvPr id="2051" name="Rectangle 3">
            <a:extLst>
              <a:ext uri="{FF2B5EF4-FFF2-40B4-BE49-F238E27FC236}">
                <a16:creationId xmlns:a16="http://schemas.microsoft.com/office/drawing/2014/main" id="{7FA06FDD-D1AF-4B8B-ACC4-C6796DACB16A}"/>
              </a:ext>
            </a:extLst>
          </p:cNvPr>
          <p:cNvSpPr>
            <a:spLocks noGrp="1" noChangeArrowheads="1"/>
          </p:cNvSpPr>
          <p:nvPr>
            <p:ph type="subTitle" idx="1"/>
          </p:nvPr>
        </p:nvSpPr>
        <p:spPr>
          <a:xfrm>
            <a:off x="427767" y="2189851"/>
            <a:ext cx="8213902" cy="4668149"/>
          </a:xfrm>
        </p:spPr>
        <p:txBody>
          <a:bodyPr>
            <a:normAutofit fontScale="92500" lnSpcReduction="20000"/>
          </a:bodyPr>
          <a:lstStyle/>
          <a:p>
            <a:pPr algn="l" rtl="0"/>
            <a:r>
              <a:rPr lang="en-US" sz="2800" i="1" baseline="30000" dirty="0">
                <a:latin typeface="Cambria" panose="02040503050406030204" pitchFamily="18" charset="0"/>
                <a:ea typeface="Cambria" panose="02040503050406030204" pitchFamily="18" charset="0"/>
              </a:rPr>
              <a:t>17</a:t>
            </a:r>
            <a:r>
              <a:rPr lang="en-US" sz="2800" i="1" dirty="0">
                <a:solidFill>
                  <a:srgbClr val="0000FF"/>
                </a:solidFill>
                <a:latin typeface="Cambria" panose="02040503050406030204" pitchFamily="18" charset="0"/>
                <a:ea typeface="Cambria" panose="02040503050406030204" pitchFamily="18" charset="0"/>
              </a:rPr>
              <a:t> By this is love perfected with us, </a:t>
            </a:r>
            <a:r>
              <a:rPr lang="en-US" sz="2800" i="1" dirty="0">
                <a:solidFill>
                  <a:srgbClr val="FF0000"/>
                </a:solidFill>
                <a:latin typeface="Cambria" panose="02040503050406030204" pitchFamily="18" charset="0"/>
                <a:ea typeface="Cambria" panose="02040503050406030204" pitchFamily="18" charset="0"/>
              </a:rPr>
              <a:t>so that we may have </a:t>
            </a:r>
            <a:r>
              <a:rPr lang="en-US" sz="2800" b="1" i="1" dirty="0">
                <a:solidFill>
                  <a:srgbClr val="FF0000"/>
                </a:solidFill>
                <a:latin typeface="Cambria" panose="02040503050406030204" pitchFamily="18" charset="0"/>
                <a:ea typeface="Cambria" panose="02040503050406030204" pitchFamily="18" charset="0"/>
              </a:rPr>
              <a:t>confidence</a:t>
            </a:r>
            <a:r>
              <a:rPr lang="en-US" sz="2800" i="1" dirty="0">
                <a:solidFill>
                  <a:srgbClr val="FF0000"/>
                </a:solidFill>
                <a:latin typeface="Cambria" panose="02040503050406030204" pitchFamily="18" charset="0"/>
                <a:ea typeface="Cambria" panose="02040503050406030204" pitchFamily="18" charset="0"/>
              </a:rPr>
              <a:t> for the day of judgment</a:t>
            </a:r>
            <a:r>
              <a:rPr lang="en-US" sz="2800" i="1" dirty="0">
                <a:solidFill>
                  <a:srgbClr val="0000FF"/>
                </a:solidFill>
                <a:latin typeface="Cambria" panose="02040503050406030204" pitchFamily="18" charset="0"/>
                <a:ea typeface="Cambria" panose="02040503050406030204" pitchFamily="18" charset="0"/>
              </a:rPr>
              <a:t>, because as he is so also are we in this world. </a:t>
            </a:r>
            <a:r>
              <a:rPr lang="en-US" sz="2800" i="1" baseline="30000" dirty="0">
                <a:latin typeface="Cambria" panose="02040503050406030204" pitchFamily="18" charset="0"/>
                <a:ea typeface="Cambria" panose="02040503050406030204" pitchFamily="18" charset="0"/>
              </a:rPr>
              <a:t>18</a:t>
            </a:r>
            <a:r>
              <a:rPr lang="en-US" sz="2800" i="1" dirty="0">
                <a:solidFill>
                  <a:srgbClr val="0000FF"/>
                </a:solidFill>
                <a:latin typeface="Cambria" panose="02040503050406030204" pitchFamily="18" charset="0"/>
                <a:ea typeface="Cambria" panose="02040503050406030204" pitchFamily="18" charset="0"/>
              </a:rPr>
              <a:t> There is no fear in love, but perfect love casts out fear. For fear has to do with punishment, and whoever fears has not been perfected in love. </a:t>
            </a:r>
            <a:r>
              <a:rPr lang="en-US" sz="2800" i="1" baseline="30000" dirty="0">
                <a:latin typeface="Cambria" panose="02040503050406030204" pitchFamily="18" charset="0"/>
                <a:ea typeface="Cambria" panose="02040503050406030204" pitchFamily="18" charset="0"/>
              </a:rPr>
              <a:t>19</a:t>
            </a:r>
            <a:r>
              <a:rPr lang="en-US" sz="2800" i="1" dirty="0">
                <a:solidFill>
                  <a:srgbClr val="0000FF"/>
                </a:solidFill>
                <a:latin typeface="Cambria" panose="02040503050406030204" pitchFamily="18" charset="0"/>
                <a:ea typeface="Cambria" panose="02040503050406030204" pitchFamily="18" charset="0"/>
              </a:rPr>
              <a:t> We love because he first loved us. </a:t>
            </a:r>
            <a:r>
              <a:rPr lang="en-US" sz="2800" i="1" baseline="30000" dirty="0">
                <a:latin typeface="Cambria" panose="02040503050406030204" pitchFamily="18" charset="0"/>
                <a:ea typeface="Cambria" panose="02040503050406030204" pitchFamily="18" charset="0"/>
              </a:rPr>
              <a:t>20</a:t>
            </a:r>
            <a:r>
              <a:rPr lang="en-US" sz="2800" i="1" dirty="0">
                <a:solidFill>
                  <a:srgbClr val="0000FF"/>
                </a:solidFill>
                <a:latin typeface="Cambria" panose="02040503050406030204" pitchFamily="18" charset="0"/>
                <a:ea typeface="Cambria" panose="02040503050406030204" pitchFamily="18" charset="0"/>
              </a:rPr>
              <a:t> If anyone says, "I love God," and hates his brother, he is a liar; for he who does not love his brother whom he has seen cannot love God whom he has not seen. </a:t>
            </a:r>
            <a:r>
              <a:rPr lang="en-US" sz="2800" i="1" baseline="30000" dirty="0">
                <a:latin typeface="Cambria" panose="02040503050406030204" pitchFamily="18" charset="0"/>
                <a:ea typeface="Cambria" panose="02040503050406030204" pitchFamily="18" charset="0"/>
              </a:rPr>
              <a:t>21</a:t>
            </a:r>
            <a:r>
              <a:rPr lang="en-US" sz="2800" i="1" dirty="0">
                <a:solidFill>
                  <a:srgbClr val="0000FF"/>
                </a:solidFill>
                <a:latin typeface="Cambria" panose="02040503050406030204" pitchFamily="18" charset="0"/>
                <a:ea typeface="Cambria" panose="02040503050406030204" pitchFamily="18" charset="0"/>
              </a:rPr>
              <a:t> And this commandment we have from him: whoever loves God must also love his brother. </a:t>
            </a:r>
            <a:r>
              <a:rPr lang="en-US" sz="2800" i="1" baseline="30000" dirty="0">
                <a:latin typeface="Cambria" panose="02040503050406030204" pitchFamily="18" charset="0"/>
                <a:ea typeface="Cambria" panose="02040503050406030204" pitchFamily="18" charset="0"/>
              </a:rPr>
              <a:t>5:1</a:t>
            </a:r>
            <a:r>
              <a:rPr lang="en-US" sz="2800" i="1" dirty="0">
                <a:solidFill>
                  <a:srgbClr val="0000FF"/>
                </a:solidFill>
                <a:latin typeface="Cambria" panose="02040503050406030204" pitchFamily="18" charset="0"/>
                <a:ea typeface="Cambria" panose="02040503050406030204" pitchFamily="18" charset="0"/>
              </a:rPr>
              <a:t> Everyone who believes that Jesus is the Christ has been born of God, and everyone who loves the Father loves whoever has been born of him.</a:t>
            </a:r>
          </a:p>
          <a:p>
            <a:pPr algn="l" rtl="0"/>
            <a:r>
              <a:rPr lang="en-US" sz="2800" dirty="0">
                <a:solidFill>
                  <a:schemeClr val="tx1"/>
                </a:solidFill>
                <a:effectLst>
                  <a:outerShdw blurRad="50800" dist="38100" dir="2700000" algn="tl" rotWithShape="0">
                    <a:schemeClr val="bg1"/>
                  </a:outerShdw>
                </a:effectLst>
                <a:latin typeface="Calibri" panose="020F0502020204030204" pitchFamily="34" charset="0"/>
                <a:ea typeface="Cambria" panose="02040503050406030204" pitchFamily="18" charset="0"/>
                <a:cs typeface="Calibri" panose="020F0502020204030204" pitchFamily="34" charset="0"/>
              </a:rPr>
              <a:t>1 John 4:17-5:1</a:t>
            </a:r>
          </a:p>
        </p:txBody>
      </p:sp>
      <p:sp>
        <p:nvSpPr>
          <p:cNvPr id="5" name="Rectangle 3">
            <a:extLst>
              <a:ext uri="{FF2B5EF4-FFF2-40B4-BE49-F238E27FC236}">
                <a16:creationId xmlns:a16="http://schemas.microsoft.com/office/drawing/2014/main" id="{50C83461-2857-4942-A289-B8DD54AB0F35}"/>
              </a:ext>
            </a:extLst>
          </p:cNvPr>
          <p:cNvSpPr txBox="1">
            <a:spLocks noChangeArrowheads="1"/>
          </p:cNvSpPr>
          <p:nvPr/>
        </p:nvSpPr>
        <p:spPr bwMode="auto">
          <a:xfrm>
            <a:off x="427767" y="0"/>
            <a:ext cx="8213902" cy="19269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t" anchorCtr="0" compatLnSpc="1">
            <a:prstTxWarp prst="textNoShape">
              <a:avLst/>
            </a:prstTxWarp>
            <a:noAutofit/>
          </a:bodyPr>
          <a:lstStyle>
            <a:lvl1pPr algn="ctr" rtl="0" fontAlgn="base">
              <a:spcBef>
                <a:spcPct val="20000"/>
              </a:spcBef>
              <a:spcAft>
                <a:spcPct val="0"/>
              </a:spcAft>
              <a:defRPr sz="3200" b="0" kern="1200">
                <a:solidFill>
                  <a:schemeClr val="tx1"/>
                </a:solidFill>
                <a:latin typeface="Arial" panose="020B0604020202020204" pitchFamily="34" charset="0"/>
                <a:ea typeface="+mn-ea"/>
                <a:cs typeface="+mn-cs"/>
              </a:defRPr>
            </a:lvl1pPr>
            <a:lvl2pPr marL="742950" indent="-285750" algn="l" rtl="0" fontAlgn="base">
              <a:spcBef>
                <a:spcPct val="20000"/>
              </a:spcBef>
              <a:spcAft>
                <a:spcPct val="0"/>
              </a:spcAft>
              <a:buChar char="–"/>
              <a:defRPr sz="2800" kern="1200">
                <a:solidFill>
                  <a:schemeClr val="tx1"/>
                </a:solidFill>
                <a:latin typeface="+mj-lt"/>
                <a:ea typeface="+mn-ea"/>
                <a:cs typeface="+mn-cs"/>
              </a:defRPr>
            </a:lvl2pPr>
            <a:lvl3pPr marL="1143000" indent="-228600" algn="l" rtl="0" fontAlgn="base">
              <a:spcBef>
                <a:spcPct val="20000"/>
              </a:spcBef>
              <a:spcAft>
                <a:spcPct val="0"/>
              </a:spcAft>
              <a:buChar char="•"/>
              <a:defRPr sz="2400" kern="1200">
                <a:solidFill>
                  <a:schemeClr val="tx1"/>
                </a:solidFill>
                <a:latin typeface="+mj-lt"/>
                <a:ea typeface="+mn-ea"/>
                <a:cs typeface="+mn-cs"/>
              </a:defRPr>
            </a:lvl3pPr>
            <a:lvl4pPr marL="1600200" indent="-228600" algn="l" rtl="0" fontAlgn="base">
              <a:spcBef>
                <a:spcPct val="20000"/>
              </a:spcBef>
              <a:spcAft>
                <a:spcPct val="0"/>
              </a:spcAft>
              <a:buChar char="–"/>
              <a:defRPr sz="2000" kern="1200">
                <a:solidFill>
                  <a:schemeClr val="tx1"/>
                </a:solidFill>
                <a:latin typeface="+mj-lt"/>
                <a:ea typeface="+mn-ea"/>
                <a:cs typeface="+mn-cs"/>
              </a:defRPr>
            </a:lvl4pPr>
            <a:lvl5pPr marL="2057400" indent="-228600" algn="l" rtl="0" fontAlgn="base">
              <a:spcBef>
                <a:spcPct val="20000"/>
              </a:spcBef>
              <a:spcAft>
                <a:spcPct val="0"/>
              </a:spcAft>
              <a:buChar char="»"/>
              <a:defRPr sz="2000" kern="1200">
                <a:solidFill>
                  <a:schemeClr val="tx1"/>
                </a:solidFill>
                <a:latin typeface="+mj-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base" latinLnBrk="0" hangingPunct="1">
              <a:lnSpc>
                <a:spcPct val="100000"/>
              </a:lnSpc>
              <a:spcBef>
                <a:spcPts val="0"/>
              </a:spcBef>
              <a:spcAft>
                <a:spcPct val="0"/>
              </a:spcAft>
              <a:buClrTx/>
              <a:buSzTx/>
              <a:buFontTx/>
              <a:buNone/>
              <a:tabLst/>
              <a:defRPr/>
            </a:pPr>
            <a:r>
              <a:rPr kumimoji="0" lang="en-US" altLang="en-US" sz="2800"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The “</a:t>
            </a:r>
            <a:r>
              <a:rPr kumimoji="0" lang="en-US" altLang="en-US" sz="2800" b="0" i="1" u="none" strike="noStrike" kern="1200" cap="none" spc="0" normalizeH="0" baseline="0" noProof="0" dirty="0">
                <a:ln>
                  <a:noFill/>
                </a:ln>
                <a:solidFill>
                  <a:srgbClr val="0000FF"/>
                </a:solidFill>
                <a:effectLst/>
                <a:uLnTx/>
                <a:uFillTx/>
                <a:latin typeface="Cambria" panose="02040503050406030204" pitchFamily="18" charset="0"/>
                <a:ea typeface="Cambria" panose="02040503050406030204" pitchFamily="18" charset="0"/>
                <a:cs typeface="Calibri" panose="020F0502020204030204" pitchFamily="34" charset="0"/>
              </a:rPr>
              <a:t>confidence</a:t>
            </a:r>
            <a:r>
              <a:rPr kumimoji="0" lang="en-US" altLang="en-US" sz="2800"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 of which John speaks is an assurance that will enable the believer to stand fearlessly on the judgment day since he has solid evidence that he is regenerated and possesses eternal life. </a:t>
            </a:r>
            <a:endParaRPr kumimoji="0" lang="en-US" altLang="en-US" sz="2600"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endParaRPr>
          </a:p>
        </p:txBody>
      </p:sp>
    </p:spTree>
    <p:extLst>
      <p:ext uri="{BB962C8B-B14F-4D97-AF65-F5344CB8AC3E}">
        <p14:creationId xmlns:p14="http://schemas.microsoft.com/office/powerpoint/2010/main" val="889625904"/>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0">
          <a:blip r:embed="rId3">
            <a:alphaModFix amt="25000"/>
            <a:lum/>
          </a:blip>
          <a:srcRect/>
          <a:stretch>
            <a:fillRect l="-6000" r="-6000"/>
          </a:stretch>
        </a:blipFill>
        <a:effectLst/>
      </p:bgPr>
    </p:bg>
    <p:spTree>
      <p:nvGrpSpPr>
        <p:cNvPr id="1" name=""/>
        <p:cNvGrpSpPr/>
        <p:nvPr/>
      </p:nvGrpSpPr>
      <p:grpSpPr>
        <a:xfrm>
          <a:off x="0" y="0"/>
          <a:ext cx="0" cy="0"/>
          <a:chOff x="0" y="0"/>
          <a:chExt cx="0" cy="0"/>
        </a:xfrm>
      </p:grpSpPr>
      <p:sp>
        <p:nvSpPr>
          <p:cNvPr id="2051" name="Rectangle 3">
            <a:extLst>
              <a:ext uri="{FF2B5EF4-FFF2-40B4-BE49-F238E27FC236}">
                <a16:creationId xmlns:a16="http://schemas.microsoft.com/office/drawing/2014/main" id="{7FA06FDD-D1AF-4B8B-ACC4-C6796DACB16A}"/>
              </a:ext>
            </a:extLst>
          </p:cNvPr>
          <p:cNvSpPr>
            <a:spLocks noGrp="1" noChangeArrowheads="1"/>
          </p:cNvSpPr>
          <p:nvPr>
            <p:ph type="subTitle" idx="1"/>
          </p:nvPr>
        </p:nvSpPr>
        <p:spPr>
          <a:xfrm>
            <a:off x="427767" y="1228357"/>
            <a:ext cx="8213902" cy="5629643"/>
          </a:xfrm>
        </p:spPr>
        <p:txBody>
          <a:bodyPr>
            <a:normAutofit fontScale="92500" lnSpcReduction="10000"/>
          </a:bodyPr>
          <a:lstStyle/>
          <a:p>
            <a:pPr algn="l" rtl="0"/>
            <a:r>
              <a:rPr lang="en-US" sz="2800" i="1" baseline="30000" dirty="0">
                <a:latin typeface="Cambria" panose="02040503050406030204" pitchFamily="18" charset="0"/>
                <a:ea typeface="Cambria" panose="02040503050406030204" pitchFamily="18" charset="0"/>
              </a:rPr>
              <a:t>17</a:t>
            </a:r>
            <a:r>
              <a:rPr lang="en-US" sz="2800" i="1" dirty="0">
                <a:solidFill>
                  <a:srgbClr val="0000FF"/>
                </a:solidFill>
                <a:latin typeface="Cambria" panose="02040503050406030204" pitchFamily="18" charset="0"/>
                <a:ea typeface="Cambria" panose="02040503050406030204" pitchFamily="18" charset="0"/>
              </a:rPr>
              <a:t> By this is love perfected with us, so that we may have confidence for the day of judgment, </a:t>
            </a:r>
            <a:r>
              <a:rPr lang="en-US" sz="2800" i="1" dirty="0">
                <a:solidFill>
                  <a:srgbClr val="FF0000"/>
                </a:solidFill>
                <a:latin typeface="Cambria" panose="02040503050406030204" pitchFamily="18" charset="0"/>
                <a:ea typeface="Cambria" panose="02040503050406030204" pitchFamily="18" charset="0"/>
              </a:rPr>
              <a:t>because as he is so also are we in this world. </a:t>
            </a:r>
            <a:r>
              <a:rPr lang="en-US" sz="2800" i="1" baseline="30000" dirty="0">
                <a:latin typeface="Cambria" panose="02040503050406030204" pitchFamily="18" charset="0"/>
                <a:ea typeface="Cambria" panose="02040503050406030204" pitchFamily="18" charset="0"/>
              </a:rPr>
              <a:t>18</a:t>
            </a:r>
            <a:r>
              <a:rPr lang="en-US" sz="2800" i="1" dirty="0">
                <a:solidFill>
                  <a:srgbClr val="0000FF"/>
                </a:solidFill>
                <a:latin typeface="Cambria" panose="02040503050406030204" pitchFamily="18" charset="0"/>
                <a:ea typeface="Cambria" panose="02040503050406030204" pitchFamily="18" charset="0"/>
              </a:rPr>
              <a:t> There is no fear in love, but perfect love casts out fear. For fear has to do with punishment, and whoever fears has not been perfected in love. </a:t>
            </a:r>
            <a:r>
              <a:rPr lang="en-US" sz="2800" i="1" baseline="30000" dirty="0">
                <a:latin typeface="Cambria" panose="02040503050406030204" pitchFamily="18" charset="0"/>
                <a:ea typeface="Cambria" panose="02040503050406030204" pitchFamily="18" charset="0"/>
              </a:rPr>
              <a:t>19</a:t>
            </a:r>
            <a:r>
              <a:rPr lang="en-US" sz="2800" i="1" dirty="0">
                <a:solidFill>
                  <a:srgbClr val="0000FF"/>
                </a:solidFill>
                <a:latin typeface="Cambria" panose="02040503050406030204" pitchFamily="18" charset="0"/>
                <a:ea typeface="Cambria" panose="02040503050406030204" pitchFamily="18" charset="0"/>
              </a:rPr>
              <a:t> We love because he first loved us. </a:t>
            </a:r>
            <a:r>
              <a:rPr lang="en-US" sz="2800" i="1" baseline="30000" dirty="0">
                <a:latin typeface="Cambria" panose="02040503050406030204" pitchFamily="18" charset="0"/>
                <a:ea typeface="Cambria" panose="02040503050406030204" pitchFamily="18" charset="0"/>
              </a:rPr>
              <a:t>20</a:t>
            </a:r>
            <a:r>
              <a:rPr lang="en-US" sz="2800" i="1" dirty="0">
                <a:solidFill>
                  <a:srgbClr val="0000FF"/>
                </a:solidFill>
                <a:latin typeface="Cambria" panose="02040503050406030204" pitchFamily="18" charset="0"/>
                <a:ea typeface="Cambria" panose="02040503050406030204" pitchFamily="18" charset="0"/>
              </a:rPr>
              <a:t> If anyone says, "I love God," and hates his brother, he is a liar; for he who does not love his brother whom he has seen cannot love God whom he has not seen. </a:t>
            </a:r>
            <a:r>
              <a:rPr lang="en-US" sz="2800" i="1" baseline="30000" dirty="0">
                <a:latin typeface="Cambria" panose="02040503050406030204" pitchFamily="18" charset="0"/>
                <a:ea typeface="Cambria" panose="02040503050406030204" pitchFamily="18" charset="0"/>
              </a:rPr>
              <a:t>21</a:t>
            </a:r>
            <a:r>
              <a:rPr lang="en-US" sz="2800" i="1" dirty="0">
                <a:solidFill>
                  <a:srgbClr val="0000FF"/>
                </a:solidFill>
                <a:latin typeface="Cambria" panose="02040503050406030204" pitchFamily="18" charset="0"/>
                <a:ea typeface="Cambria" panose="02040503050406030204" pitchFamily="18" charset="0"/>
              </a:rPr>
              <a:t> And this commandment we have from him: whoever loves God must also love his brother. </a:t>
            </a:r>
            <a:r>
              <a:rPr lang="en-US" sz="2800" i="1" baseline="30000" dirty="0">
                <a:latin typeface="Cambria" panose="02040503050406030204" pitchFamily="18" charset="0"/>
                <a:ea typeface="Cambria" panose="02040503050406030204" pitchFamily="18" charset="0"/>
              </a:rPr>
              <a:t>5:1</a:t>
            </a:r>
            <a:r>
              <a:rPr lang="en-US" sz="2800" i="1" dirty="0">
                <a:solidFill>
                  <a:srgbClr val="0000FF"/>
                </a:solidFill>
                <a:latin typeface="Cambria" panose="02040503050406030204" pitchFamily="18" charset="0"/>
                <a:ea typeface="Cambria" panose="02040503050406030204" pitchFamily="18" charset="0"/>
              </a:rPr>
              <a:t> Everyone who believes that Jesus is the Christ has been born of God, and everyone who loves the Father loves whoever has been born of him.</a:t>
            </a:r>
          </a:p>
          <a:p>
            <a:pPr algn="l" rtl="0"/>
            <a:r>
              <a:rPr lang="en-US" sz="2800" dirty="0">
                <a:solidFill>
                  <a:schemeClr val="tx1"/>
                </a:solidFill>
                <a:effectLst>
                  <a:outerShdw blurRad="50800" dist="38100" dir="2700000" algn="tl" rotWithShape="0">
                    <a:schemeClr val="bg1"/>
                  </a:outerShdw>
                </a:effectLst>
                <a:latin typeface="Calibri" panose="020F0502020204030204" pitchFamily="34" charset="0"/>
                <a:ea typeface="Cambria" panose="02040503050406030204" pitchFamily="18" charset="0"/>
                <a:cs typeface="Calibri" panose="020F0502020204030204" pitchFamily="34" charset="0"/>
              </a:rPr>
              <a:t>1 John 4:17-5:1</a:t>
            </a:r>
          </a:p>
        </p:txBody>
      </p:sp>
      <p:sp>
        <p:nvSpPr>
          <p:cNvPr id="5" name="Rectangle 3">
            <a:extLst>
              <a:ext uri="{FF2B5EF4-FFF2-40B4-BE49-F238E27FC236}">
                <a16:creationId xmlns:a16="http://schemas.microsoft.com/office/drawing/2014/main" id="{50C83461-2857-4942-A289-B8DD54AB0F35}"/>
              </a:ext>
            </a:extLst>
          </p:cNvPr>
          <p:cNvSpPr txBox="1">
            <a:spLocks noChangeArrowheads="1"/>
          </p:cNvSpPr>
          <p:nvPr/>
        </p:nvSpPr>
        <p:spPr bwMode="auto">
          <a:xfrm>
            <a:off x="427767" y="0"/>
            <a:ext cx="8213902" cy="11184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t" anchorCtr="0" compatLnSpc="1">
            <a:prstTxWarp prst="textNoShape">
              <a:avLst/>
            </a:prstTxWarp>
            <a:noAutofit/>
          </a:bodyPr>
          <a:lstStyle>
            <a:lvl1pPr algn="ctr" rtl="0" fontAlgn="base">
              <a:spcBef>
                <a:spcPct val="20000"/>
              </a:spcBef>
              <a:spcAft>
                <a:spcPct val="0"/>
              </a:spcAft>
              <a:defRPr sz="3200" b="0" kern="1200">
                <a:solidFill>
                  <a:schemeClr val="tx1"/>
                </a:solidFill>
                <a:latin typeface="Arial" panose="020B0604020202020204" pitchFamily="34" charset="0"/>
                <a:ea typeface="+mn-ea"/>
                <a:cs typeface="+mn-cs"/>
              </a:defRPr>
            </a:lvl1pPr>
            <a:lvl2pPr marL="742950" indent="-285750" algn="l" rtl="0" fontAlgn="base">
              <a:spcBef>
                <a:spcPct val="20000"/>
              </a:spcBef>
              <a:spcAft>
                <a:spcPct val="0"/>
              </a:spcAft>
              <a:buChar char="–"/>
              <a:defRPr sz="2800" kern="1200">
                <a:solidFill>
                  <a:schemeClr val="tx1"/>
                </a:solidFill>
                <a:latin typeface="+mj-lt"/>
                <a:ea typeface="+mn-ea"/>
                <a:cs typeface="+mn-cs"/>
              </a:defRPr>
            </a:lvl2pPr>
            <a:lvl3pPr marL="1143000" indent="-228600" algn="l" rtl="0" fontAlgn="base">
              <a:spcBef>
                <a:spcPct val="20000"/>
              </a:spcBef>
              <a:spcAft>
                <a:spcPct val="0"/>
              </a:spcAft>
              <a:buChar char="•"/>
              <a:defRPr sz="2400" kern="1200">
                <a:solidFill>
                  <a:schemeClr val="tx1"/>
                </a:solidFill>
                <a:latin typeface="+mj-lt"/>
                <a:ea typeface="+mn-ea"/>
                <a:cs typeface="+mn-cs"/>
              </a:defRPr>
            </a:lvl3pPr>
            <a:lvl4pPr marL="1600200" indent="-228600" algn="l" rtl="0" fontAlgn="base">
              <a:spcBef>
                <a:spcPct val="20000"/>
              </a:spcBef>
              <a:spcAft>
                <a:spcPct val="0"/>
              </a:spcAft>
              <a:buChar char="–"/>
              <a:defRPr sz="2000" kern="1200">
                <a:solidFill>
                  <a:schemeClr val="tx1"/>
                </a:solidFill>
                <a:latin typeface="+mj-lt"/>
                <a:ea typeface="+mn-ea"/>
                <a:cs typeface="+mn-cs"/>
              </a:defRPr>
            </a:lvl4pPr>
            <a:lvl5pPr marL="2057400" indent="-228600" algn="l" rtl="0" fontAlgn="base">
              <a:spcBef>
                <a:spcPct val="20000"/>
              </a:spcBef>
              <a:spcAft>
                <a:spcPct val="0"/>
              </a:spcAft>
              <a:buChar char="»"/>
              <a:defRPr sz="2000" kern="1200">
                <a:solidFill>
                  <a:schemeClr val="tx1"/>
                </a:solidFill>
                <a:latin typeface="+mj-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base" latinLnBrk="0" hangingPunct="1">
              <a:lnSpc>
                <a:spcPct val="100000"/>
              </a:lnSpc>
              <a:spcBef>
                <a:spcPts val="0"/>
              </a:spcBef>
              <a:spcAft>
                <a:spcPct val="0"/>
              </a:spcAft>
              <a:buClrTx/>
              <a:buSzTx/>
              <a:buFontTx/>
              <a:buNone/>
              <a:tabLst/>
              <a:defRPr/>
            </a:pPr>
            <a:r>
              <a:rPr kumimoji="0" lang="en-US" altLang="en-US" b="0" i="0" u="none" strike="noStrike" kern="120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1 John 4:17b - </a:t>
            </a:r>
            <a:r>
              <a:rPr kumimoji="0" lang="en-US" altLang="en-US" b="0" i="0" u="none" strike="noStrike" kern="1200" cap="none" spc="0" normalizeH="0" baseline="0" noProof="0" dirty="0">
                <a:ln>
                  <a:noFill/>
                </a:ln>
                <a:solidFill>
                  <a:srgbClr val="0000FF"/>
                </a:solidFill>
                <a:effectLst/>
                <a:uLnTx/>
                <a:uFillTx/>
                <a:latin typeface="Calibri" panose="020F0502020204030204" pitchFamily="34" charset="0"/>
                <a:cs typeface="Calibri" panose="020F0502020204030204" pitchFamily="34" charset="0"/>
              </a:rPr>
              <a:t>…</a:t>
            </a:r>
            <a:r>
              <a:rPr lang="en-US" i="1" dirty="0">
                <a:solidFill>
                  <a:srgbClr val="0000FF"/>
                </a:solidFill>
                <a:latin typeface="Cambria" panose="02040503050406030204" pitchFamily="18" charset="0"/>
                <a:ea typeface="Cambria" panose="02040503050406030204" pitchFamily="18" charset="0"/>
              </a:rPr>
              <a:t>because as he is so also are we in this world.</a:t>
            </a:r>
            <a:r>
              <a:rPr kumimoji="0" lang="en-US" altLang="en-US" b="0" i="0" u="none" strike="noStrike" kern="120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 </a:t>
            </a:r>
          </a:p>
        </p:txBody>
      </p:sp>
    </p:spTree>
    <p:extLst>
      <p:ext uri="{BB962C8B-B14F-4D97-AF65-F5344CB8AC3E}">
        <p14:creationId xmlns:p14="http://schemas.microsoft.com/office/powerpoint/2010/main" val="3546394984"/>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4">
            <a:alphaModFix amt="25000"/>
            <a:lum/>
          </a:blip>
          <a:srcRect/>
          <a:stretch>
            <a:fillRect t="-21000" b="-21000"/>
          </a:stretch>
        </a:blipFill>
        <a:effectLst/>
      </p:bgPr>
    </p:bg>
    <p:spTree>
      <p:nvGrpSpPr>
        <p:cNvPr id="1" name=""/>
        <p:cNvGrpSpPr/>
        <p:nvPr/>
      </p:nvGrpSpPr>
      <p:grpSpPr>
        <a:xfrm>
          <a:off x="0" y="0"/>
          <a:ext cx="0" cy="0"/>
          <a:chOff x="0" y="0"/>
          <a:chExt cx="0" cy="0"/>
        </a:xfrm>
      </p:grpSpPr>
      <p:sp>
        <p:nvSpPr>
          <p:cNvPr id="3" name="Title 2"/>
          <p:cNvSpPr>
            <a:spLocks noGrp="1"/>
          </p:cNvSpPr>
          <p:nvPr>
            <p:ph type="title"/>
          </p:nvPr>
        </p:nvSpPr>
        <p:spPr>
          <a:xfrm>
            <a:off x="0" y="0"/>
            <a:ext cx="9144000" cy="627914"/>
          </a:xfrm>
        </p:spPr>
        <p:txBody>
          <a:bodyPr vert="horz" lIns="91440" tIns="45720" rIns="91440" bIns="45720" rtlCol="0" anchor="t">
            <a:noAutofit/>
          </a:bodyPr>
          <a:lstStyle/>
          <a:p>
            <a:pPr>
              <a:lnSpc>
                <a:spcPct val="90000"/>
              </a:lnSpc>
            </a:pPr>
            <a:r>
              <a:rPr lang="en-US" altLang="en-US" sz="3600" dirty="0"/>
              <a:t>1 John 4:17b – “</a:t>
            </a:r>
            <a:r>
              <a:rPr kumimoji="0" lang="en-US" altLang="en-US" sz="4000" b="0" i="0" u="none" strike="noStrike" kern="1200" cap="none" spc="0" normalizeH="0" baseline="0" noProof="0" dirty="0">
                <a:ln>
                  <a:noFill/>
                </a:ln>
                <a:solidFill>
                  <a:srgbClr val="0000FF"/>
                </a:solidFill>
                <a:effectLst/>
                <a:uLnTx/>
                <a:uFillTx/>
                <a:latin typeface="Calibri" panose="020F0502020204030204" pitchFamily="34" charset="0"/>
                <a:cs typeface="Calibri" panose="020F0502020204030204" pitchFamily="34" charset="0"/>
              </a:rPr>
              <a:t>…</a:t>
            </a:r>
            <a:r>
              <a:rPr lang="en-US" sz="3600" i="1" dirty="0">
                <a:solidFill>
                  <a:srgbClr val="0000FF"/>
                </a:solidFill>
                <a:latin typeface="Cambria" panose="02040503050406030204" pitchFamily="18" charset="0"/>
                <a:ea typeface="Cambria" panose="02040503050406030204" pitchFamily="18" charset="0"/>
              </a:rPr>
              <a:t>because as he is so also are we in this world</a:t>
            </a:r>
            <a:r>
              <a:rPr lang="en-US" altLang="en-US" sz="3600" dirty="0"/>
              <a:t>”</a:t>
            </a:r>
            <a:endParaRPr lang="en-US" sz="3600" b="1" dirty="0">
              <a:ln w="6600">
                <a:noFill/>
                <a:prstDash val="solid"/>
              </a:ln>
              <a:solidFill>
                <a:srgbClr val="0000FF"/>
              </a:solidFill>
              <a:effectLst/>
            </a:endParaRPr>
          </a:p>
        </p:txBody>
      </p:sp>
      <p:sp>
        <p:nvSpPr>
          <p:cNvPr id="2" name="Content Placeholder 1">
            <a:extLst>
              <a:ext uri="{FF2B5EF4-FFF2-40B4-BE49-F238E27FC236}">
                <a16:creationId xmlns:a16="http://schemas.microsoft.com/office/drawing/2014/main" id="{B442EE81-DDCD-40F6-AC7A-1B9D7BDFC1FB}"/>
              </a:ext>
            </a:extLst>
          </p:cNvPr>
          <p:cNvSpPr>
            <a:spLocks noGrp="1"/>
          </p:cNvSpPr>
          <p:nvPr>
            <p:ph idx="1"/>
          </p:nvPr>
        </p:nvSpPr>
        <p:spPr>
          <a:xfrm>
            <a:off x="457200" y="1247979"/>
            <a:ext cx="8184469" cy="5152822"/>
          </a:xfrm>
        </p:spPr>
        <p:txBody>
          <a:bodyPr>
            <a:normAutofit/>
          </a:bodyPr>
          <a:lstStyle/>
          <a:p>
            <a:r>
              <a:rPr lang="en-US" altLang="en-US" dirty="0"/>
              <a:t>“</a:t>
            </a:r>
            <a:r>
              <a:rPr lang="en-US" i="1" dirty="0">
                <a:solidFill>
                  <a:srgbClr val="0000FF"/>
                </a:solidFill>
                <a:latin typeface="Cambria" panose="02040503050406030204" pitchFamily="18" charset="0"/>
                <a:ea typeface="Cambria" panose="02040503050406030204" pitchFamily="18" charset="0"/>
              </a:rPr>
              <a:t>…because</a:t>
            </a:r>
            <a:r>
              <a:rPr lang="en-US" altLang="en-US" dirty="0"/>
              <a:t>” introduces a clause that explains </a:t>
            </a:r>
            <a:r>
              <a:rPr lang="en-US" altLang="en-US" b="1" i="1" dirty="0"/>
              <a:t>why</a:t>
            </a:r>
            <a:r>
              <a:rPr lang="en-US" altLang="en-US" dirty="0"/>
              <a:t> the believer will have confidence on judgment day: It is because of a certain </a:t>
            </a:r>
            <a:r>
              <a:rPr lang="en-US" altLang="en-US" b="1" i="1" dirty="0"/>
              <a:t>likeness</a:t>
            </a:r>
            <a:r>
              <a:rPr lang="en-US" altLang="en-US" dirty="0"/>
              <a:t> to Christ.</a:t>
            </a:r>
          </a:p>
          <a:p>
            <a:r>
              <a:rPr lang="en-US" altLang="en-US" dirty="0"/>
              <a:t>Believers are like Christ in that they love as He loves: </a:t>
            </a:r>
          </a:p>
          <a:p>
            <a:pPr lvl="1"/>
            <a:r>
              <a:rPr lang="en-US" altLang="en-US" sz="2600" dirty="0"/>
              <a:t>John calls for a willingness to lay down our lives in love for each other as Christ did (3:16).</a:t>
            </a:r>
          </a:p>
          <a:p>
            <a:pPr lvl="1"/>
            <a:r>
              <a:rPr lang="en-US" altLang="en-US" sz="2600" dirty="0"/>
              <a:t>Therefore believers who love one another in this world, in the same way that Christ loved His disciples when He was in the world (John 13:1, 34; 15:9, 12), show that they live in God, and therefore they need have no fear as they face the day of judgment.</a:t>
            </a:r>
          </a:p>
          <a:p>
            <a:pPr>
              <a:lnSpc>
                <a:spcPct val="90000"/>
              </a:lnSpc>
            </a:pPr>
            <a:endParaRPr lang="en-US" altLang="en-US" sz="3200" dirty="0"/>
          </a:p>
        </p:txBody>
      </p:sp>
    </p:spTree>
    <p:extLst>
      <p:ext uri="{BB962C8B-B14F-4D97-AF65-F5344CB8AC3E}">
        <p14:creationId xmlns:p14="http://schemas.microsoft.com/office/powerpoint/2010/main" val="139793488"/>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p:cTn id="7" dur="500" fill="hold"/>
                                        <p:tgtEl>
                                          <p:spTgt spid="2">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2">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2">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2">
                                            <p:txEl>
                                              <p:pRg st="1" end="1"/>
                                            </p:txEl>
                                          </p:spTgt>
                                        </p:tgtEl>
                                        <p:attrNameLst>
                                          <p:attrName>style.visibility</p:attrName>
                                        </p:attrNameLst>
                                      </p:cBhvr>
                                      <p:to>
                                        <p:strVal val="visible"/>
                                      </p:to>
                                    </p:set>
                                    <p:anim calcmode="lin" valueType="num">
                                      <p:cBhvr>
                                        <p:cTn id="14" dur="500" fill="hold"/>
                                        <p:tgtEl>
                                          <p:spTgt spid="2">
                                            <p:txEl>
                                              <p:pRg st="1" end="1"/>
                                            </p:txEl>
                                          </p:spTgt>
                                        </p:tgtEl>
                                        <p:attrNameLst>
                                          <p:attrName>ppt_w</p:attrName>
                                        </p:attrNameLst>
                                      </p:cBhvr>
                                      <p:tavLst>
                                        <p:tav tm="0">
                                          <p:val>
                                            <p:fltVal val="0"/>
                                          </p:val>
                                        </p:tav>
                                        <p:tav tm="100000">
                                          <p:val>
                                            <p:strVal val="#ppt_w"/>
                                          </p:val>
                                        </p:tav>
                                      </p:tavLst>
                                    </p:anim>
                                    <p:anim calcmode="lin" valueType="num">
                                      <p:cBhvr>
                                        <p:cTn id="15" dur="500" fill="hold"/>
                                        <p:tgtEl>
                                          <p:spTgt spid="2">
                                            <p:txEl>
                                              <p:pRg st="1" end="1"/>
                                            </p:txEl>
                                          </p:spTgt>
                                        </p:tgtEl>
                                        <p:attrNameLst>
                                          <p:attrName>ppt_h</p:attrName>
                                        </p:attrNameLst>
                                      </p:cBhvr>
                                      <p:tavLst>
                                        <p:tav tm="0">
                                          <p:val>
                                            <p:fltVal val="0"/>
                                          </p:val>
                                        </p:tav>
                                        <p:tav tm="100000">
                                          <p:val>
                                            <p:strVal val="#ppt_h"/>
                                          </p:val>
                                        </p:tav>
                                      </p:tavLst>
                                    </p:anim>
                                    <p:animEffect transition="in" filter="fade">
                                      <p:cBhvr>
                                        <p:cTn id="16" dur="500"/>
                                        <p:tgtEl>
                                          <p:spTgt spid="2">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nodeType="clickEffect">
                                  <p:stCondLst>
                                    <p:cond delay="0"/>
                                  </p:stCondLst>
                                  <p:childTnLst>
                                    <p:set>
                                      <p:cBhvr>
                                        <p:cTn id="20" dur="1" fill="hold">
                                          <p:stCondLst>
                                            <p:cond delay="0"/>
                                          </p:stCondLst>
                                        </p:cTn>
                                        <p:tgtEl>
                                          <p:spTgt spid="2">
                                            <p:txEl>
                                              <p:pRg st="2" end="2"/>
                                            </p:txEl>
                                          </p:spTgt>
                                        </p:tgtEl>
                                        <p:attrNameLst>
                                          <p:attrName>style.visibility</p:attrName>
                                        </p:attrNameLst>
                                      </p:cBhvr>
                                      <p:to>
                                        <p:strVal val="visible"/>
                                      </p:to>
                                    </p:set>
                                    <p:anim calcmode="lin" valueType="num">
                                      <p:cBhvr>
                                        <p:cTn id="21" dur="500" fill="hold"/>
                                        <p:tgtEl>
                                          <p:spTgt spid="2">
                                            <p:txEl>
                                              <p:pRg st="2" end="2"/>
                                            </p:txEl>
                                          </p:spTgt>
                                        </p:tgtEl>
                                        <p:attrNameLst>
                                          <p:attrName>ppt_w</p:attrName>
                                        </p:attrNameLst>
                                      </p:cBhvr>
                                      <p:tavLst>
                                        <p:tav tm="0">
                                          <p:val>
                                            <p:fltVal val="0"/>
                                          </p:val>
                                        </p:tav>
                                        <p:tav tm="100000">
                                          <p:val>
                                            <p:strVal val="#ppt_w"/>
                                          </p:val>
                                        </p:tav>
                                      </p:tavLst>
                                    </p:anim>
                                    <p:anim calcmode="lin" valueType="num">
                                      <p:cBhvr>
                                        <p:cTn id="22" dur="500" fill="hold"/>
                                        <p:tgtEl>
                                          <p:spTgt spid="2">
                                            <p:txEl>
                                              <p:pRg st="2" end="2"/>
                                            </p:txEl>
                                          </p:spTgt>
                                        </p:tgtEl>
                                        <p:attrNameLst>
                                          <p:attrName>ppt_h</p:attrName>
                                        </p:attrNameLst>
                                      </p:cBhvr>
                                      <p:tavLst>
                                        <p:tav tm="0">
                                          <p:val>
                                            <p:fltVal val="0"/>
                                          </p:val>
                                        </p:tav>
                                        <p:tav tm="100000">
                                          <p:val>
                                            <p:strVal val="#ppt_h"/>
                                          </p:val>
                                        </p:tav>
                                      </p:tavLst>
                                    </p:anim>
                                    <p:animEffect transition="in" filter="fade">
                                      <p:cBhvr>
                                        <p:cTn id="23" dur="500"/>
                                        <p:tgtEl>
                                          <p:spTgt spid="2">
                                            <p:txEl>
                                              <p:pRg st="2" end="2"/>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nodeType="clickEffect">
                                  <p:stCondLst>
                                    <p:cond delay="0"/>
                                  </p:stCondLst>
                                  <p:childTnLst>
                                    <p:set>
                                      <p:cBhvr>
                                        <p:cTn id="27" dur="1" fill="hold">
                                          <p:stCondLst>
                                            <p:cond delay="0"/>
                                          </p:stCondLst>
                                        </p:cTn>
                                        <p:tgtEl>
                                          <p:spTgt spid="2">
                                            <p:txEl>
                                              <p:pRg st="3" end="3"/>
                                            </p:txEl>
                                          </p:spTgt>
                                        </p:tgtEl>
                                        <p:attrNameLst>
                                          <p:attrName>style.visibility</p:attrName>
                                        </p:attrNameLst>
                                      </p:cBhvr>
                                      <p:to>
                                        <p:strVal val="visible"/>
                                      </p:to>
                                    </p:set>
                                    <p:anim calcmode="lin" valueType="num">
                                      <p:cBhvr>
                                        <p:cTn id="28" dur="500" fill="hold"/>
                                        <p:tgtEl>
                                          <p:spTgt spid="2">
                                            <p:txEl>
                                              <p:pRg st="3" end="3"/>
                                            </p:txEl>
                                          </p:spTgt>
                                        </p:tgtEl>
                                        <p:attrNameLst>
                                          <p:attrName>ppt_w</p:attrName>
                                        </p:attrNameLst>
                                      </p:cBhvr>
                                      <p:tavLst>
                                        <p:tav tm="0">
                                          <p:val>
                                            <p:fltVal val="0"/>
                                          </p:val>
                                        </p:tav>
                                        <p:tav tm="100000">
                                          <p:val>
                                            <p:strVal val="#ppt_w"/>
                                          </p:val>
                                        </p:tav>
                                      </p:tavLst>
                                    </p:anim>
                                    <p:anim calcmode="lin" valueType="num">
                                      <p:cBhvr>
                                        <p:cTn id="29" dur="500" fill="hold"/>
                                        <p:tgtEl>
                                          <p:spTgt spid="2">
                                            <p:txEl>
                                              <p:pRg st="3" end="3"/>
                                            </p:txEl>
                                          </p:spTgt>
                                        </p:tgtEl>
                                        <p:attrNameLst>
                                          <p:attrName>ppt_h</p:attrName>
                                        </p:attrNameLst>
                                      </p:cBhvr>
                                      <p:tavLst>
                                        <p:tav tm="0">
                                          <p:val>
                                            <p:fltVal val="0"/>
                                          </p:val>
                                        </p:tav>
                                        <p:tav tm="100000">
                                          <p:val>
                                            <p:strVal val="#ppt_h"/>
                                          </p:val>
                                        </p:tav>
                                      </p:tavLst>
                                    </p:anim>
                                    <p:animEffect transition="in" filter="fade">
                                      <p:cBhvr>
                                        <p:cTn id="30" dur="500"/>
                                        <p:tgtEl>
                                          <p:spTgt spid="2">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0">
          <a:blip r:embed="rId3">
            <a:alphaModFix amt="25000"/>
            <a:lum/>
          </a:blip>
          <a:srcRect/>
          <a:stretch>
            <a:fillRect l="-6000" r="-6000"/>
          </a:stretch>
        </a:blipFill>
        <a:effectLst/>
      </p:bgPr>
    </p:bg>
    <p:spTree>
      <p:nvGrpSpPr>
        <p:cNvPr id="1" name=""/>
        <p:cNvGrpSpPr/>
        <p:nvPr/>
      </p:nvGrpSpPr>
      <p:grpSpPr>
        <a:xfrm>
          <a:off x="0" y="0"/>
          <a:ext cx="0" cy="0"/>
          <a:chOff x="0" y="0"/>
          <a:chExt cx="0" cy="0"/>
        </a:xfrm>
      </p:grpSpPr>
      <p:sp>
        <p:nvSpPr>
          <p:cNvPr id="2051" name="Rectangle 3">
            <a:extLst>
              <a:ext uri="{FF2B5EF4-FFF2-40B4-BE49-F238E27FC236}">
                <a16:creationId xmlns:a16="http://schemas.microsoft.com/office/drawing/2014/main" id="{7FA06FDD-D1AF-4B8B-ACC4-C6796DACB16A}"/>
              </a:ext>
            </a:extLst>
          </p:cNvPr>
          <p:cNvSpPr>
            <a:spLocks noGrp="1" noChangeArrowheads="1"/>
          </p:cNvSpPr>
          <p:nvPr>
            <p:ph type="subTitle" idx="1"/>
          </p:nvPr>
        </p:nvSpPr>
        <p:spPr>
          <a:xfrm>
            <a:off x="427767" y="1919063"/>
            <a:ext cx="8213902" cy="4938937"/>
          </a:xfrm>
        </p:spPr>
        <p:txBody>
          <a:bodyPr>
            <a:normAutofit fontScale="92500" lnSpcReduction="20000"/>
          </a:bodyPr>
          <a:lstStyle/>
          <a:p>
            <a:pPr algn="l" rtl="0"/>
            <a:r>
              <a:rPr lang="en-US" sz="2800" i="1" baseline="30000" dirty="0">
                <a:latin typeface="Cambria" panose="02040503050406030204" pitchFamily="18" charset="0"/>
                <a:ea typeface="Cambria" panose="02040503050406030204" pitchFamily="18" charset="0"/>
              </a:rPr>
              <a:t>17</a:t>
            </a:r>
            <a:r>
              <a:rPr lang="en-US" sz="2800" i="1" dirty="0">
                <a:solidFill>
                  <a:srgbClr val="0000FF"/>
                </a:solidFill>
                <a:latin typeface="Cambria" panose="02040503050406030204" pitchFamily="18" charset="0"/>
                <a:ea typeface="Cambria" panose="02040503050406030204" pitchFamily="18" charset="0"/>
              </a:rPr>
              <a:t> By this is love perfected with us, so that we may have </a:t>
            </a:r>
            <a:r>
              <a:rPr lang="en-US" sz="2800" i="1" dirty="0">
                <a:solidFill>
                  <a:srgbClr val="FF0000"/>
                </a:solidFill>
                <a:latin typeface="Cambria" panose="02040503050406030204" pitchFamily="18" charset="0"/>
                <a:ea typeface="Cambria" panose="02040503050406030204" pitchFamily="18" charset="0"/>
              </a:rPr>
              <a:t>confidence</a:t>
            </a:r>
            <a:r>
              <a:rPr lang="en-US" sz="2800" i="1" dirty="0">
                <a:solidFill>
                  <a:srgbClr val="0000FF"/>
                </a:solidFill>
                <a:latin typeface="Cambria" panose="02040503050406030204" pitchFamily="18" charset="0"/>
                <a:ea typeface="Cambria" panose="02040503050406030204" pitchFamily="18" charset="0"/>
              </a:rPr>
              <a:t> for the day of judgment, because as he is so also are we in this world. </a:t>
            </a:r>
            <a:r>
              <a:rPr lang="en-US" sz="2800" i="1" baseline="30000" dirty="0">
                <a:latin typeface="Cambria" panose="02040503050406030204" pitchFamily="18" charset="0"/>
                <a:ea typeface="Cambria" panose="02040503050406030204" pitchFamily="18" charset="0"/>
              </a:rPr>
              <a:t>18</a:t>
            </a:r>
            <a:r>
              <a:rPr lang="en-US" sz="2800" i="1" dirty="0">
                <a:solidFill>
                  <a:srgbClr val="0000FF"/>
                </a:solidFill>
                <a:latin typeface="Cambria" panose="02040503050406030204" pitchFamily="18" charset="0"/>
                <a:ea typeface="Cambria" panose="02040503050406030204" pitchFamily="18" charset="0"/>
              </a:rPr>
              <a:t> There is no </a:t>
            </a:r>
            <a:r>
              <a:rPr lang="en-US" sz="2800" i="1" dirty="0">
                <a:solidFill>
                  <a:srgbClr val="FF0000"/>
                </a:solidFill>
                <a:latin typeface="Cambria" panose="02040503050406030204" pitchFamily="18" charset="0"/>
                <a:ea typeface="Cambria" panose="02040503050406030204" pitchFamily="18" charset="0"/>
              </a:rPr>
              <a:t>fear</a:t>
            </a:r>
            <a:r>
              <a:rPr lang="en-US" sz="2800" i="1" dirty="0">
                <a:solidFill>
                  <a:srgbClr val="0000FF"/>
                </a:solidFill>
                <a:latin typeface="Cambria" panose="02040503050406030204" pitchFamily="18" charset="0"/>
                <a:ea typeface="Cambria" panose="02040503050406030204" pitchFamily="18" charset="0"/>
              </a:rPr>
              <a:t> in love, but perfect love casts out fear. For fear has to do with punishment, and whoever fears has not been perfected in love. </a:t>
            </a:r>
            <a:r>
              <a:rPr lang="en-US" sz="2800" i="1" baseline="30000" dirty="0">
                <a:latin typeface="Cambria" panose="02040503050406030204" pitchFamily="18" charset="0"/>
                <a:ea typeface="Cambria" panose="02040503050406030204" pitchFamily="18" charset="0"/>
              </a:rPr>
              <a:t>19</a:t>
            </a:r>
            <a:r>
              <a:rPr lang="en-US" sz="2800" i="1" dirty="0">
                <a:solidFill>
                  <a:srgbClr val="0000FF"/>
                </a:solidFill>
                <a:latin typeface="Cambria" panose="02040503050406030204" pitchFamily="18" charset="0"/>
                <a:ea typeface="Cambria" panose="02040503050406030204" pitchFamily="18" charset="0"/>
              </a:rPr>
              <a:t> We love because he first loved us. </a:t>
            </a:r>
            <a:r>
              <a:rPr lang="en-US" sz="2800" i="1" baseline="30000" dirty="0">
                <a:latin typeface="Cambria" panose="02040503050406030204" pitchFamily="18" charset="0"/>
                <a:ea typeface="Cambria" panose="02040503050406030204" pitchFamily="18" charset="0"/>
              </a:rPr>
              <a:t>20</a:t>
            </a:r>
            <a:r>
              <a:rPr lang="en-US" sz="2800" i="1" dirty="0">
                <a:solidFill>
                  <a:srgbClr val="0000FF"/>
                </a:solidFill>
                <a:latin typeface="Cambria" panose="02040503050406030204" pitchFamily="18" charset="0"/>
                <a:ea typeface="Cambria" panose="02040503050406030204" pitchFamily="18" charset="0"/>
              </a:rPr>
              <a:t> If anyone says, "I love God," and hates his brother, he is a liar; for he who does not love his brother whom he has seen cannot love God whom he has not seen. </a:t>
            </a:r>
            <a:r>
              <a:rPr lang="en-US" sz="2800" i="1" baseline="30000" dirty="0">
                <a:latin typeface="Cambria" panose="02040503050406030204" pitchFamily="18" charset="0"/>
                <a:ea typeface="Cambria" panose="02040503050406030204" pitchFamily="18" charset="0"/>
              </a:rPr>
              <a:t>21</a:t>
            </a:r>
            <a:r>
              <a:rPr lang="en-US" sz="2800" i="1" dirty="0">
                <a:solidFill>
                  <a:srgbClr val="0000FF"/>
                </a:solidFill>
                <a:latin typeface="Cambria" panose="02040503050406030204" pitchFamily="18" charset="0"/>
                <a:ea typeface="Cambria" panose="02040503050406030204" pitchFamily="18" charset="0"/>
              </a:rPr>
              <a:t> And this commandment we have from him: whoever loves God must also love his brother. </a:t>
            </a:r>
            <a:r>
              <a:rPr lang="en-US" sz="2800" i="1" baseline="30000" dirty="0">
                <a:latin typeface="Cambria" panose="02040503050406030204" pitchFamily="18" charset="0"/>
                <a:ea typeface="Cambria" panose="02040503050406030204" pitchFamily="18" charset="0"/>
              </a:rPr>
              <a:t>5:1</a:t>
            </a:r>
            <a:r>
              <a:rPr lang="en-US" sz="2800" i="1" dirty="0">
                <a:solidFill>
                  <a:srgbClr val="0000FF"/>
                </a:solidFill>
                <a:latin typeface="Cambria" panose="02040503050406030204" pitchFamily="18" charset="0"/>
                <a:ea typeface="Cambria" panose="02040503050406030204" pitchFamily="18" charset="0"/>
              </a:rPr>
              <a:t> Everyone who believes that Jesus is the Christ has been born of God, and everyone who loves the Father loves whoever has been born of him.</a:t>
            </a:r>
          </a:p>
          <a:p>
            <a:pPr algn="l" rtl="0"/>
            <a:r>
              <a:rPr lang="en-US" sz="2800" dirty="0">
                <a:solidFill>
                  <a:schemeClr val="tx1"/>
                </a:solidFill>
                <a:effectLst>
                  <a:outerShdw blurRad="50800" dist="38100" dir="2700000" algn="tl" rotWithShape="0">
                    <a:schemeClr val="bg1"/>
                  </a:outerShdw>
                </a:effectLst>
                <a:latin typeface="Calibri" panose="020F0502020204030204" pitchFamily="34" charset="0"/>
                <a:ea typeface="Cambria" panose="02040503050406030204" pitchFamily="18" charset="0"/>
                <a:cs typeface="Calibri" panose="020F0502020204030204" pitchFamily="34" charset="0"/>
              </a:rPr>
              <a:t>1 John 4:17-5:1</a:t>
            </a:r>
          </a:p>
        </p:txBody>
      </p:sp>
      <p:sp>
        <p:nvSpPr>
          <p:cNvPr id="5" name="Rectangle 3">
            <a:extLst>
              <a:ext uri="{FF2B5EF4-FFF2-40B4-BE49-F238E27FC236}">
                <a16:creationId xmlns:a16="http://schemas.microsoft.com/office/drawing/2014/main" id="{50C83461-2857-4942-A289-B8DD54AB0F35}"/>
              </a:ext>
            </a:extLst>
          </p:cNvPr>
          <p:cNvSpPr txBox="1">
            <a:spLocks noChangeArrowheads="1"/>
          </p:cNvSpPr>
          <p:nvPr/>
        </p:nvSpPr>
        <p:spPr bwMode="auto">
          <a:xfrm>
            <a:off x="427767" y="-1"/>
            <a:ext cx="8213902" cy="187197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t" anchorCtr="0" compatLnSpc="1">
            <a:prstTxWarp prst="textNoShape">
              <a:avLst/>
            </a:prstTxWarp>
            <a:noAutofit/>
          </a:bodyPr>
          <a:lstStyle>
            <a:lvl1pPr algn="ctr" rtl="0" fontAlgn="base">
              <a:spcBef>
                <a:spcPct val="20000"/>
              </a:spcBef>
              <a:spcAft>
                <a:spcPct val="0"/>
              </a:spcAft>
              <a:defRPr sz="3200" b="0" kern="1200">
                <a:solidFill>
                  <a:schemeClr val="tx1"/>
                </a:solidFill>
                <a:latin typeface="Arial" panose="020B0604020202020204" pitchFamily="34" charset="0"/>
                <a:ea typeface="+mn-ea"/>
                <a:cs typeface="+mn-cs"/>
              </a:defRPr>
            </a:lvl1pPr>
            <a:lvl2pPr marL="742950" indent="-285750" algn="l" rtl="0" fontAlgn="base">
              <a:spcBef>
                <a:spcPct val="20000"/>
              </a:spcBef>
              <a:spcAft>
                <a:spcPct val="0"/>
              </a:spcAft>
              <a:buChar char="–"/>
              <a:defRPr sz="2800" kern="1200">
                <a:solidFill>
                  <a:schemeClr val="tx1"/>
                </a:solidFill>
                <a:latin typeface="+mj-lt"/>
                <a:ea typeface="+mn-ea"/>
                <a:cs typeface="+mn-cs"/>
              </a:defRPr>
            </a:lvl2pPr>
            <a:lvl3pPr marL="1143000" indent="-228600" algn="l" rtl="0" fontAlgn="base">
              <a:spcBef>
                <a:spcPct val="20000"/>
              </a:spcBef>
              <a:spcAft>
                <a:spcPct val="0"/>
              </a:spcAft>
              <a:buChar char="•"/>
              <a:defRPr sz="2400" kern="1200">
                <a:solidFill>
                  <a:schemeClr val="tx1"/>
                </a:solidFill>
                <a:latin typeface="+mj-lt"/>
                <a:ea typeface="+mn-ea"/>
                <a:cs typeface="+mn-cs"/>
              </a:defRPr>
            </a:lvl3pPr>
            <a:lvl4pPr marL="1600200" indent="-228600" algn="l" rtl="0" fontAlgn="base">
              <a:spcBef>
                <a:spcPct val="20000"/>
              </a:spcBef>
              <a:spcAft>
                <a:spcPct val="0"/>
              </a:spcAft>
              <a:buChar char="–"/>
              <a:defRPr sz="2000" kern="1200">
                <a:solidFill>
                  <a:schemeClr val="tx1"/>
                </a:solidFill>
                <a:latin typeface="+mj-lt"/>
                <a:ea typeface="+mn-ea"/>
                <a:cs typeface="+mn-cs"/>
              </a:defRPr>
            </a:lvl4pPr>
            <a:lvl5pPr marL="2057400" indent="-228600" algn="l" rtl="0" fontAlgn="base">
              <a:spcBef>
                <a:spcPct val="20000"/>
              </a:spcBef>
              <a:spcAft>
                <a:spcPct val="0"/>
              </a:spcAft>
              <a:buChar char="»"/>
              <a:defRPr sz="2000" kern="1200">
                <a:solidFill>
                  <a:schemeClr val="tx1"/>
                </a:solidFill>
                <a:latin typeface="+mj-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base" latinLnBrk="0" hangingPunct="1">
              <a:lnSpc>
                <a:spcPct val="100000"/>
              </a:lnSpc>
              <a:spcBef>
                <a:spcPts val="0"/>
              </a:spcBef>
              <a:spcAft>
                <a:spcPct val="0"/>
              </a:spcAft>
              <a:buClrTx/>
              <a:buSzTx/>
              <a:buFontTx/>
              <a:buNone/>
              <a:tabLst/>
              <a:defRPr/>
            </a:pPr>
            <a:r>
              <a:rPr kumimoji="0" lang="en-US" altLang="en-US" sz="2800"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After pointing out the fruit of love from the </a:t>
            </a:r>
            <a:r>
              <a:rPr kumimoji="0" lang="en-US" altLang="en-US" sz="2800" b="1" i="1"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positive</a:t>
            </a:r>
            <a:r>
              <a:rPr kumimoji="0" lang="en-US" altLang="en-US" sz="2800"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 point of view in verse 17, John next looks at the same subject from the </a:t>
            </a:r>
            <a:r>
              <a:rPr kumimoji="0" lang="en-US" altLang="en-US" sz="2800" b="1" i="1"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negative</a:t>
            </a:r>
            <a:r>
              <a:rPr kumimoji="0" lang="en-US" altLang="en-US" sz="2800"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 side. He turns from “</a:t>
            </a:r>
            <a:r>
              <a:rPr kumimoji="0" lang="en-US" altLang="en-US" sz="2800" b="0" i="1" u="none" strike="noStrike" kern="1200" cap="none" spc="0" normalizeH="0" baseline="0" noProof="0" dirty="0">
                <a:ln>
                  <a:noFill/>
                </a:ln>
                <a:solidFill>
                  <a:srgbClr val="0000FF"/>
                </a:solidFill>
                <a:effectLst/>
                <a:uLnTx/>
                <a:uFillTx/>
                <a:latin typeface="Cambria" panose="02040503050406030204" pitchFamily="18" charset="0"/>
                <a:ea typeface="Cambria" panose="02040503050406030204" pitchFamily="18" charset="0"/>
                <a:cs typeface="Calibri" panose="020F0502020204030204" pitchFamily="34" charset="0"/>
              </a:rPr>
              <a:t>confidence</a:t>
            </a:r>
            <a:r>
              <a:rPr kumimoji="0" lang="en-US" altLang="en-US" sz="2800"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 to its opposite: “</a:t>
            </a:r>
            <a:r>
              <a:rPr lang="en-US" altLang="en-US" sz="2800" i="1" dirty="0">
                <a:solidFill>
                  <a:srgbClr val="0000FF"/>
                </a:solidFill>
                <a:latin typeface="Cambria" panose="02040503050406030204" pitchFamily="18" charset="0"/>
                <a:ea typeface="Cambria" panose="02040503050406030204" pitchFamily="18" charset="0"/>
                <a:cs typeface="Calibri" panose="020F0502020204030204" pitchFamily="34" charset="0"/>
              </a:rPr>
              <a:t>fear</a:t>
            </a:r>
            <a:r>
              <a:rPr kumimoji="0" lang="en-US" altLang="en-US" sz="2800"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 </a:t>
            </a:r>
            <a:endParaRPr kumimoji="0" lang="en-US" altLang="en-US" sz="2600"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endParaRPr>
          </a:p>
        </p:txBody>
      </p:sp>
    </p:spTree>
    <p:extLst>
      <p:ext uri="{BB962C8B-B14F-4D97-AF65-F5344CB8AC3E}">
        <p14:creationId xmlns:p14="http://schemas.microsoft.com/office/powerpoint/2010/main" val="3164220324"/>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0">
          <a:blip r:embed="rId3">
            <a:alphaModFix amt="25000"/>
            <a:lum/>
          </a:blip>
          <a:srcRect/>
          <a:stretch>
            <a:fillRect l="-6000" r="-6000"/>
          </a:stretch>
        </a:blipFill>
        <a:effectLst/>
      </p:bgPr>
    </p:bg>
    <p:spTree>
      <p:nvGrpSpPr>
        <p:cNvPr id="1" name=""/>
        <p:cNvGrpSpPr/>
        <p:nvPr/>
      </p:nvGrpSpPr>
      <p:grpSpPr>
        <a:xfrm>
          <a:off x="0" y="0"/>
          <a:ext cx="0" cy="0"/>
          <a:chOff x="0" y="0"/>
          <a:chExt cx="0" cy="0"/>
        </a:xfrm>
      </p:grpSpPr>
      <p:sp>
        <p:nvSpPr>
          <p:cNvPr id="2051" name="Rectangle 3">
            <a:extLst>
              <a:ext uri="{FF2B5EF4-FFF2-40B4-BE49-F238E27FC236}">
                <a16:creationId xmlns:a16="http://schemas.microsoft.com/office/drawing/2014/main" id="{7FA06FDD-D1AF-4B8B-ACC4-C6796DACB16A}"/>
              </a:ext>
            </a:extLst>
          </p:cNvPr>
          <p:cNvSpPr>
            <a:spLocks noGrp="1" noChangeArrowheads="1"/>
          </p:cNvSpPr>
          <p:nvPr>
            <p:ph type="subTitle" idx="1"/>
          </p:nvPr>
        </p:nvSpPr>
        <p:spPr>
          <a:xfrm>
            <a:off x="427767" y="2201624"/>
            <a:ext cx="8213902" cy="4656376"/>
          </a:xfrm>
        </p:spPr>
        <p:txBody>
          <a:bodyPr>
            <a:normAutofit fontScale="92500" lnSpcReduction="20000"/>
          </a:bodyPr>
          <a:lstStyle/>
          <a:p>
            <a:pPr algn="l" rtl="0"/>
            <a:r>
              <a:rPr lang="en-US" sz="2800" i="1" baseline="30000" dirty="0">
                <a:latin typeface="Cambria" panose="02040503050406030204" pitchFamily="18" charset="0"/>
                <a:ea typeface="Cambria" panose="02040503050406030204" pitchFamily="18" charset="0"/>
              </a:rPr>
              <a:t>17</a:t>
            </a:r>
            <a:r>
              <a:rPr lang="en-US" sz="2800" i="1" dirty="0">
                <a:solidFill>
                  <a:srgbClr val="0000FF"/>
                </a:solidFill>
                <a:latin typeface="Cambria" panose="02040503050406030204" pitchFamily="18" charset="0"/>
                <a:ea typeface="Cambria" panose="02040503050406030204" pitchFamily="18" charset="0"/>
              </a:rPr>
              <a:t> By this is love perfected with us, so that we may have confidence for the day of judgment, because as he is so also are we in this world. </a:t>
            </a:r>
            <a:r>
              <a:rPr lang="en-US" sz="2800" i="1" baseline="30000" dirty="0">
                <a:latin typeface="Cambria" panose="02040503050406030204" pitchFamily="18" charset="0"/>
                <a:ea typeface="Cambria" panose="02040503050406030204" pitchFamily="18" charset="0"/>
              </a:rPr>
              <a:t>18</a:t>
            </a:r>
            <a:r>
              <a:rPr lang="en-US" sz="2800" i="1" dirty="0">
                <a:solidFill>
                  <a:srgbClr val="0000FF"/>
                </a:solidFill>
                <a:latin typeface="Cambria" panose="02040503050406030204" pitchFamily="18" charset="0"/>
                <a:ea typeface="Cambria" panose="02040503050406030204" pitchFamily="18" charset="0"/>
              </a:rPr>
              <a:t> </a:t>
            </a:r>
            <a:r>
              <a:rPr lang="en-US" sz="2800" i="1" dirty="0">
                <a:solidFill>
                  <a:srgbClr val="FF0000"/>
                </a:solidFill>
                <a:latin typeface="Cambria" panose="02040503050406030204" pitchFamily="18" charset="0"/>
                <a:ea typeface="Cambria" panose="02040503050406030204" pitchFamily="18" charset="0"/>
              </a:rPr>
              <a:t>There is no </a:t>
            </a:r>
            <a:r>
              <a:rPr lang="en-US" sz="2800" b="1" i="1" dirty="0">
                <a:solidFill>
                  <a:srgbClr val="FF0000"/>
                </a:solidFill>
                <a:latin typeface="Cambria" panose="02040503050406030204" pitchFamily="18" charset="0"/>
                <a:ea typeface="Cambria" panose="02040503050406030204" pitchFamily="18" charset="0"/>
              </a:rPr>
              <a:t>fear</a:t>
            </a:r>
            <a:r>
              <a:rPr lang="en-US" sz="2800" i="1" dirty="0">
                <a:solidFill>
                  <a:srgbClr val="FF0000"/>
                </a:solidFill>
                <a:latin typeface="Cambria" panose="02040503050406030204" pitchFamily="18" charset="0"/>
                <a:ea typeface="Cambria" panose="02040503050406030204" pitchFamily="18" charset="0"/>
              </a:rPr>
              <a:t> in love</a:t>
            </a:r>
            <a:r>
              <a:rPr lang="en-US" sz="2800" i="1" dirty="0">
                <a:solidFill>
                  <a:srgbClr val="0000FF"/>
                </a:solidFill>
                <a:latin typeface="Cambria" panose="02040503050406030204" pitchFamily="18" charset="0"/>
                <a:ea typeface="Cambria" panose="02040503050406030204" pitchFamily="18" charset="0"/>
              </a:rPr>
              <a:t>, but perfect love casts out fear. For fear has to do with punishment, and whoever fears has not been perfected in love. </a:t>
            </a:r>
            <a:r>
              <a:rPr lang="en-US" sz="2800" i="1" baseline="30000" dirty="0">
                <a:latin typeface="Cambria" panose="02040503050406030204" pitchFamily="18" charset="0"/>
                <a:ea typeface="Cambria" panose="02040503050406030204" pitchFamily="18" charset="0"/>
              </a:rPr>
              <a:t>19</a:t>
            </a:r>
            <a:r>
              <a:rPr lang="en-US" sz="2800" i="1" dirty="0">
                <a:solidFill>
                  <a:srgbClr val="0000FF"/>
                </a:solidFill>
                <a:latin typeface="Cambria" panose="02040503050406030204" pitchFamily="18" charset="0"/>
                <a:ea typeface="Cambria" panose="02040503050406030204" pitchFamily="18" charset="0"/>
              </a:rPr>
              <a:t> We love because he first loved us. </a:t>
            </a:r>
            <a:r>
              <a:rPr lang="en-US" sz="2800" i="1" baseline="30000" dirty="0">
                <a:latin typeface="Cambria" panose="02040503050406030204" pitchFamily="18" charset="0"/>
                <a:ea typeface="Cambria" panose="02040503050406030204" pitchFamily="18" charset="0"/>
              </a:rPr>
              <a:t>20</a:t>
            </a:r>
            <a:r>
              <a:rPr lang="en-US" sz="2800" i="1" dirty="0">
                <a:solidFill>
                  <a:srgbClr val="0000FF"/>
                </a:solidFill>
                <a:latin typeface="Cambria" panose="02040503050406030204" pitchFamily="18" charset="0"/>
                <a:ea typeface="Cambria" panose="02040503050406030204" pitchFamily="18" charset="0"/>
              </a:rPr>
              <a:t> If anyone says, "I love God," and hates his brother, he is a liar; for he who does not love his brother whom he has seen cannot love God whom he has not seen. </a:t>
            </a:r>
            <a:r>
              <a:rPr lang="en-US" sz="2800" i="1" baseline="30000" dirty="0">
                <a:latin typeface="Cambria" panose="02040503050406030204" pitchFamily="18" charset="0"/>
                <a:ea typeface="Cambria" panose="02040503050406030204" pitchFamily="18" charset="0"/>
              </a:rPr>
              <a:t>21</a:t>
            </a:r>
            <a:r>
              <a:rPr lang="en-US" sz="2800" i="1" dirty="0">
                <a:solidFill>
                  <a:srgbClr val="0000FF"/>
                </a:solidFill>
                <a:latin typeface="Cambria" panose="02040503050406030204" pitchFamily="18" charset="0"/>
                <a:ea typeface="Cambria" panose="02040503050406030204" pitchFamily="18" charset="0"/>
              </a:rPr>
              <a:t> And this commandment we have from him: whoever loves God must also love his brother. </a:t>
            </a:r>
            <a:r>
              <a:rPr lang="en-US" sz="2800" i="1" baseline="30000" dirty="0">
                <a:latin typeface="Cambria" panose="02040503050406030204" pitchFamily="18" charset="0"/>
                <a:ea typeface="Cambria" panose="02040503050406030204" pitchFamily="18" charset="0"/>
              </a:rPr>
              <a:t>5:1</a:t>
            </a:r>
            <a:r>
              <a:rPr lang="en-US" sz="2800" i="1" dirty="0">
                <a:solidFill>
                  <a:srgbClr val="0000FF"/>
                </a:solidFill>
                <a:latin typeface="Cambria" panose="02040503050406030204" pitchFamily="18" charset="0"/>
                <a:ea typeface="Cambria" panose="02040503050406030204" pitchFamily="18" charset="0"/>
              </a:rPr>
              <a:t> Everyone who believes that Jesus is the Christ has been born of God, and everyone who loves the Father loves whoever has been born of him.</a:t>
            </a:r>
          </a:p>
          <a:p>
            <a:pPr algn="l" rtl="0"/>
            <a:r>
              <a:rPr lang="en-US" sz="2800" dirty="0">
                <a:solidFill>
                  <a:schemeClr val="tx1"/>
                </a:solidFill>
                <a:effectLst>
                  <a:outerShdw blurRad="50800" dist="38100" dir="2700000" algn="tl" rotWithShape="0">
                    <a:schemeClr val="bg1"/>
                  </a:outerShdw>
                </a:effectLst>
                <a:latin typeface="Calibri" panose="020F0502020204030204" pitchFamily="34" charset="0"/>
                <a:ea typeface="Cambria" panose="02040503050406030204" pitchFamily="18" charset="0"/>
                <a:cs typeface="Calibri" panose="020F0502020204030204" pitchFamily="34" charset="0"/>
              </a:rPr>
              <a:t>1 John 4:17-5:1</a:t>
            </a:r>
          </a:p>
        </p:txBody>
      </p:sp>
      <p:sp>
        <p:nvSpPr>
          <p:cNvPr id="5" name="Rectangle 3">
            <a:extLst>
              <a:ext uri="{FF2B5EF4-FFF2-40B4-BE49-F238E27FC236}">
                <a16:creationId xmlns:a16="http://schemas.microsoft.com/office/drawing/2014/main" id="{50C83461-2857-4942-A289-B8DD54AB0F35}"/>
              </a:ext>
            </a:extLst>
          </p:cNvPr>
          <p:cNvSpPr txBox="1">
            <a:spLocks noChangeArrowheads="1"/>
          </p:cNvSpPr>
          <p:nvPr/>
        </p:nvSpPr>
        <p:spPr bwMode="auto">
          <a:xfrm>
            <a:off x="427767" y="-1"/>
            <a:ext cx="8213902" cy="21545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t" anchorCtr="0" compatLnSpc="1">
            <a:prstTxWarp prst="textNoShape">
              <a:avLst/>
            </a:prstTxWarp>
            <a:noAutofit/>
          </a:bodyPr>
          <a:lstStyle>
            <a:lvl1pPr algn="ctr" rtl="0" fontAlgn="base">
              <a:spcBef>
                <a:spcPct val="20000"/>
              </a:spcBef>
              <a:spcAft>
                <a:spcPct val="0"/>
              </a:spcAft>
              <a:defRPr sz="3200" b="0" kern="1200">
                <a:solidFill>
                  <a:schemeClr val="tx1"/>
                </a:solidFill>
                <a:latin typeface="Arial" panose="020B0604020202020204" pitchFamily="34" charset="0"/>
                <a:ea typeface="+mn-ea"/>
                <a:cs typeface="+mn-cs"/>
              </a:defRPr>
            </a:lvl1pPr>
            <a:lvl2pPr marL="742950" indent="-285750" algn="l" rtl="0" fontAlgn="base">
              <a:spcBef>
                <a:spcPct val="20000"/>
              </a:spcBef>
              <a:spcAft>
                <a:spcPct val="0"/>
              </a:spcAft>
              <a:buChar char="–"/>
              <a:defRPr sz="2800" kern="1200">
                <a:solidFill>
                  <a:schemeClr val="tx1"/>
                </a:solidFill>
                <a:latin typeface="+mj-lt"/>
                <a:ea typeface="+mn-ea"/>
                <a:cs typeface="+mn-cs"/>
              </a:defRPr>
            </a:lvl2pPr>
            <a:lvl3pPr marL="1143000" indent="-228600" algn="l" rtl="0" fontAlgn="base">
              <a:spcBef>
                <a:spcPct val="20000"/>
              </a:spcBef>
              <a:spcAft>
                <a:spcPct val="0"/>
              </a:spcAft>
              <a:buChar char="•"/>
              <a:defRPr sz="2400" kern="1200">
                <a:solidFill>
                  <a:schemeClr val="tx1"/>
                </a:solidFill>
                <a:latin typeface="+mj-lt"/>
                <a:ea typeface="+mn-ea"/>
                <a:cs typeface="+mn-cs"/>
              </a:defRPr>
            </a:lvl3pPr>
            <a:lvl4pPr marL="1600200" indent="-228600" algn="l" rtl="0" fontAlgn="base">
              <a:spcBef>
                <a:spcPct val="20000"/>
              </a:spcBef>
              <a:spcAft>
                <a:spcPct val="0"/>
              </a:spcAft>
              <a:buChar char="–"/>
              <a:defRPr sz="2000" kern="1200">
                <a:solidFill>
                  <a:schemeClr val="tx1"/>
                </a:solidFill>
                <a:latin typeface="+mj-lt"/>
                <a:ea typeface="+mn-ea"/>
                <a:cs typeface="+mn-cs"/>
              </a:defRPr>
            </a:lvl4pPr>
            <a:lvl5pPr marL="2057400" indent="-228600" algn="l" rtl="0" fontAlgn="base">
              <a:spcBef>
                <a:spcPct val="20000"/>
              </a:spcBef>
              <a:spcAft>
                <a:spcPct val="0"/>
              </a:spcAft>
              <a:buChar char="»"/>
              <a:defRPr sz="2000" kern="1200">
                <a:solidFill>
                  <a:schemeClr val="tx1"/>
                </a:solidFill>
                <a:latin typeface="+mj-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base" latinLnBrk="0" hangingPunct="1">
              <a:lnSpc>
                <a:spcPct val="100000"/>
              </a:lnSpc>
              <a:spcBef>
                <a:spcPts val="0"/>
              </a:spcBef>
              <a:spcAft>
                <a:spcPct val="0"/>
              </a:spcAft>
              <a:buClrTx/>
              <a:buSzTx/>
              <a:buFontTx/>
              <a:buNone/>
              <a:tabLst/>
              <a:defRPr/>
            </a:pPr>
            <a:r>
              <a:rPr kumimoji="0" lang="en-US" altLang="en-US" sz="2800"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In this verse, when it speaks of “</a:t>
            </a:r>
            <a:r>
              <a:rPr kumimoji="0" lang="en-US" altLang="en-US" sz="2800" b="0" i="1" u="none" strike="noStrike" kern="1200" cap="none" spc="0" normalizeH="0" baseline="0" noProof="0" dirty="0">
                <a:ln>
                  <a:noFill/>
                </a:ln>
                <a:solidFill>
                  <a:srgbClr val="0000FF"/>
                </a:solidFill>
                <a:effectLst/>
                <a:uLnTx/>
                <a:uFillTx/>
                <a:latin typeface="Cambria" panose="02040503050406030204" pitchFamily="18" charset="0"/>
                <a:ea typeface="Cambria" panose="02040503050406030204" pitchFamily="18" charset="0"/>
                <a:cs typeface="Calibri" panose="020F0502020204030204" pitchFamily="34" charset="0"/>
              </a:rPr>
              <a:t>fear</a:t>
            </a:r>
            <a:r>
              <a:rPr kumimoji="0" lang="en-US" altLang="en-US" sz="2800"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 it’s not talking about the proper </a:t>
            </a:r>
            <a:r>
              <a:rPr kumimoji="0" lang="en-US" altLang="en-US" sz="2800" b="1" i="1"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reverence</a:t>
            </a:r>
            <a:r>
              <a:rPr kumimoji="0" lang="en-US" altLang="en-US" sz="2800"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 and </a:t>
            </a:r>
            <a:r>
              <a:rPr kumimoji="0" lang="en-US" altLang="en-US" sz="2800" b="1" i="1"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respect</a:t>
            </a:r>
            <a:r>
              <a:rPr kumimoji="0" lang="en-US" altLang="en-US" sz="2800"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 one should have towards God, but of a dread, servile fear, or </a:t>
            </a:r>
            <a:r>
              <a:rPr kumimoji="0" lang="en-US" altLang="en-US" sz="2800" b="1" i="1"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terror</a:t>
            </a:r>
            <a:r>
              <a:rPr kumimoji="0" lang="en-US" altLang="en-US" sz="2800"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 “</a:t>
            </a:r>
            <a:r>
              <a:rPr lang="en-US" altLang="en-US" sz="2800" i="1" dirty="0">
                <a:solidFill>
                  <a:srgbClr val="0000FF"/>
                </a:solidFill>
                <a:latin typeface="Cambria" panose="02040503050406030204" pitchFamily="18" charset="0"/>
                <a:ea typeface="Cambria" panose="02040503050406030204" pitchFamily="18" charset="0"/>
                <a:cs typeface="Calibri" panose="020F0502020204030204" pitchFamily="34" charset="0"/>
              </a:rPr>
              <a:t>Fear</a:t>
            </a:r>
            <a:r>
              <a:rPr kumimoji="0" lang="en-US" altLang="en-US" sz="2800"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 in this context, has to do with </a:t>
            </a:r>
            <a:r>
              <a:rPr kumimoji="0" lang="en-US" altLang="en-US" sz="2800" b="1" i="1"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condemnation</a:t>
            </a:r>
            <a:r>
              <a:rPr kumimoji="0" lang="en-US" altLang="en-US" sz="2800"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 </a:t>
            </a:r>
            <a:endParaRPr kumimoji="0" lang="en-US" altLang="en-US" sz="2600"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endParaRPr>
          </a:p>
        </p:txBody>
      </p:sp>
    </p:spTree>
    <p:extLst>
      <p:ext uri="{BB962C8B-B14F-4D97-AF65-F5344CB8AC3E}">
        <p14:creationId xmlns:p14="http://schemas.microsoft.com/office/powerpoint/2010/main" val="2114322427"/>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0">
          <a:blip r:embed="rId3">
            <a:alphaModFix amt="25000"/>
            <a:lum/>
          </a:blip>
          <a:srcRect/>
          <a:stretch>
            <a:fillRect l="-6000" r="-6000"/>
          </a:stretch>
        </a:blipFill>
        <a:effectLst/>
      </p:bgPr>
    </p:bg>
    <p:spTree>
      <p:nvGrpSpPr>
        <p:cNvPr id="1" name=""/>
        <p:cNvGrpSpPr/>
        <p:nvPr/>
      </p:nvGrpSpPr>
      <p:grpSpPr>
        <a:xfrm>
          <a:off x="0" y="0"/>
          <a:ext cx="0" cy="0"/>
          <a:chOff x="0" y="0"/>
          <a:chExt cx="0" cy="0"/>
        </a:xfrm>
      </p:grpSpPr>
      <p:sp>
        <p:nvSpPr>
          <p:cNvPr id="2051" name="Rectangle 3">
            <a:extLst>
              <a:ext uri="{FF2B5EF4-FFF2-40B4-BE49-F238E27FC236}">
                <a16:creationId xmlns:a16="http://schemas.microsoft.com/office/drawing/2014/main" id="{7FA06FDD-D1AF-4B8B-ACC4-C6796DACB16A}"/>
              </a:ext>
            </a:extLst>
          </p:cNvPr>
          <p:cNvSpPr>
            <a:spLocks noGrp="1" noChangeArrowheads="1"/>
          </p:cNvSpPr>
          <p:nvPr>
            <p:ph type="subTitle" idx="1"/>
          </p:nvPr>
        </p:nvSpPr>
        <p:spPr>
          <a:xfrm>
            <a:off x="427767" y="2327206"/>
            <a:ext cx="8213902" cy="4530793"/>
          </a:xfrm>
        </p:spPr>
        <p:txBody>
          <a:bodyPr>
            <a:normAutofit fontScale="85000" lnSpcReduction="10000"/>
          </a:bodyPr>
          <a:lstStyle/>
          <a:p>
            <a:pPr algn="l" rtl="0"/>
            <a:r>
              <a:rPr lang="en-US" sz="2800" i="1" baseline="30000" dirty="0">
                <a:latin typeface="Cambria" panose="02040503050406030204" pitchFamily="18" charset="0"/>
                <a:ea typeface="Cambria" panose="02040503050406030204" pitchFamily="18" charset="0"/>
              </a:rPr>
              <a:t>17</a:t>
            </a:r>
            <a:r>
              <a:rPr lang="en-US" sz="2800" i="1" dirty="0">
                <a:solidFill>
                  <a:srgbClr val="0000FF"/>
                </a:solidFill>
                <a:latin typeface="Cambria" panose="02040503050406030204" pitchFamily="18" charset="0"/>
                <a:ea typeface="Cambria" panose="02040503050406030204" pitchFamily="18" charset="0"/>
              </a:rPr>
              <a:t> By this is love perfected with us, so that we may have confidence for the day of judgment, because as he is so also are we in this world. </a:t>
            </a:r>
            <a:r>
              <a:rPr lang="en-US" sz="2800" i="1" baseline="30000" dirty="0">
                <a:latin typeface="Cambria" panose="02040503050406030204" pitchFamily="18" charset="0"/>
                <a:ea typeface="Cambria" panose="02040503050406030204" pitchFamily="18" charset="0"/>
              </a:rPr>
              <a:t>18</a:t>
            </a:r>
            <a:r>
              <a:rPr lang="en-US" sz="2800" i="1" dirty="0">
                <a:solidFill>
                  <a:srgbClr val="0000FF"/>
                </a:solidFill>
                <a:latin typeface="Cambria" panose="02040503050406030204" pitchFamily="18" charset="0"/>
                <a:ea typeface="Cambria" panose="02040503050406030204" pitchFamily="18" charset="0"/>
              </a:rPr>
              <a:t> </a:t>
            </a:r>
            <a:r>
              <a:rPr lang="en-US" sz="2800" i="1" dirty="0">
                <a:solidFill>
                  <a:srgbClr val="FF0000"/>
                </a:solidFill>
                <a:latin typeface="Cambria" panose="02040503050406030204" pitchFamily="18" charset="0"/>
                <a:ea typeface="Cambria" panose="02040503050406030204" pitchFamily="18" charset="0"/>
              </a:rPr>
              <a:t>There is no fear in </a:t>
            </a:r>
            <a:r>
              <a:rPr lang="en-US" sz="2800" b="1" i="1" dirty="0">
                <a:solidFill>
                  <a:srgbClr val="FF0000"/>
                </a:solidFill>
                <a:latin typeface="Cambria" panose="02040503050406030204" pitchFamily="18" charset="0"/>
                <a:ea typeface="Cambria" panose="02040503050406030204" pitchFamily="18" charset="0"/>
              </a:rPr>
              <a:t>love</a:t>
            </a:r>
            <a:r>
              <a:rPr lang="en-US" sz="2800" i="1" dirty="0">
                <a:solidFill>
                  <a:srgbClr val="0000FF"/>
                </a:solidFill>
                <a:latin typeface="Cambria" panose="02040503050406030204" pitchFamily="18" charset="0"/>
                <a:ea typeface="Cambria" panose="02040503050406030204" pitchFamily="18" charset="0"/>
              </a:rPr>
              <a:t>, but perfect love casts out fear. For fear has to do with punishment, and whoever fears has not been perfected in love. </a:t>
            </a:r>
            <a:r>
              <a:rPr lang="en-US" sz="2800" i="1" baseline="30000" dirty="0">
                <a:latin typeface="Cambria" panose="02040503050406030204" pitchFamily="18" charset="0"/>
                <a:ea typeface="Cambria" panose="02040503050406030204" pitchFamily="18" charset="0"/>
              </a:rPr>
              <a:t>19</a:t>
            </a:r>
            <a:r>
              <a:rPr lang="en-US" sz="2800" i="1" dirty="0">
                <a:solidFill>
                  <a:srgbClr val="0000FF"/>
                </a:solidFill>
                <a:latin typeface="Cambria" panose="02040503050406030204" pitchFamily="18" charset="0"/>
                <a:ea typeface="Cambria" panose="02040503050406030204" pitchFamily="18" charset="0"/>
              </a:rPr>
              <a:t> We love because he first loved us. </a:t>
            </a:r>
            <a:r>
              <a:rPr lang="en-US" sz="2800" i="1" baseline="30000" dirty="0">
                <a:latin typeface="Cambria" panose="02040503050406030204" pitchFamily="18" charset="0"/>
                <a:ea typeface="Cambria" panose="02040503050406030204" pitchFamily="18" charset="0"/>
              </a:rPr>
              <a:t>20</a:t>
            </a:r>
            <a:r>
              <a:rPr lang="en-US" sz="2800" i="1" dirty="0">
                <a:solidFill>
                  <a:srgbClr val="0000FF"/>
                </a:solidFill>
                <a:latin typeface="Cambria" panose="02040503050406030204" pitchFamily="18" charset="0"/>
                <a:ea typeface="Cambria" panose="02040503050406030204" pitchFamily="18" charset="0"/>
              </a:rPr>
              <a:t> If anyone says, "I love God," and hates his brother, he is a liar; for he who does not love his brother whom he has seen cannot love God whom he has not seen. </a:t>
            </a:r>
            <a:r>
              <a:rPr lang="en-US" sz="2800" i="1" baseline="30000" dirty="0">
                <a:latin typeface="Cambria" panose="02040503050406030204" pitchFamily="18" charset="0"/>
                <a:ea typeface="Cambria" panose="02040503050406030204" pitchFamily="18" charset="0"/>
              </a:rPr>
              <a:t>21</a:t>
            </a:r>
            <a:r>
              <a:rPr lang="en-US" sz="2800" i="1" dirty="0">
                <a:solidFill>
                  <a:srgbClr val="0000FF"/>
                </a:solidFill>
                <a:latin typeface="Cambria" panose="02040503050406030204" pitchFamily="18" charset="0"/>
                <a:ea typeface="Cambria" panose="02040503050406030204" pitchFamily="18" charset="0"/>
              </a:rPr>
              <a:t> And this commandment we have from him: whoever loves God must also love his brother. </a:t>
            </a:r>
            <a:r>
              <a:rPr lang="en-US" sz="2800" i="1" baseline="30000" dirty="0">
                <a:latin typeface="Cambria" panose="02040503050406030204" pitchFamily="18" charset="0"/>
                <a:ea typeface="Cambria" panose="02040503050406030204" pitchFamily="18" charset="0"/>
              </a:rPr>
              <a:t>5:1</a:t>
            </a:r>
            <a:r>
              <a:rPr lang="en-US" sz="2800" i="1" dirty="0">
                <a:solidFill>
                  <a:srgbClr val="0000FF"/>
                </a:solidFill>
                <a:latin typeface="Cambria" panose="02040503050406030204" pitchFamily="18" charset="0"/>
                <a:ea typeface="Cambria" panose="02040503050406030204" pitchFamily="18" charset="0"/>
              </a:rPr>
              <a:t> Everyone who believes that Jesus is the Christ has been born of God, and everyone who loves the Father loves whoever has been born of him.</a:t>
            </a:r>
          </a:p>
          <a:p>
            <a:pPr algn="l" rtl="0"/>
            <a:r>
              <a:rPr lang="en-US" sz="2800" dirty="0">
                <a:solidFill>
                  <a:schemeClr val="tx1"/>
                </a:solidFill>
                <a:effectLst>
                  <a:outerShdw blurRad="50800" dist="38100" dir="2700000" algn="tl" rotWithShape="0">
                    <a:schemeClr val="bg1"/>
                  </a:outerShdw>
                </a:effectLst>
                <a:latin typeface="Calibri" panose="020F0502020204030204" pitchFamily="34" charset="0"/>
                <a:ea typeface="Cambria" panose="02040503050406030204" pitchFamily="18" charset="0"/>
                <a:cs typeface="Calibri" panose="020F0502020204030204" pitchFamily="34" charset="0"/>
              </a:rPr>
              <a:t>1 John 4:17-5:1</a:t>
            </a:r>
          </a:p>
        </p:txBody>
      </p:sp>
      <p:sp>
        <p:nvSpPr>
          <p:cNvPr id="5" name="Rectangle 3">
            <a:extLst>
              <a:ext uri="{FF2B5EF4-FFF2-40B4-BE49-F238E27FC236}">
                <a16:creationId xmlns:a16="http://schemas.microsoft.com/office/drawing/2014/main" id="{50C83461-2857-4942-A289-B8DD54AB0F35}"/>
              </a:ext>
            </a:extLst>
          </p:cNvPr>
          <p:cNvSpPr txBox="1">
            <a:spLocks noChangeArrowheads="1"/>
          </p:cNvSpPr>
          <p:nvPr/>
        </p:nvSpPr>
        <p:spPr bwMode="auto">
          <a:xfrm>
            <a:off x="427767" y="-1"/>
            <a:ext cx="8213902" cy="22290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t" anchorCtr="0" compatLnSpc="1">
            <a:prstTxWarp prst="textNoShape">
              <a:avLst/>
            </a:prstTxWarp>
            <a:noAutofit/>
          </a:bodyPr>
          <a:lstStyle>
            <a:lvl1pPr algn="ctr" rtl="0" fontAlgn="base">
              <a:spcBef>
                <a:spcPct val="20000"/>
              </a:spcBef>
              <a:spcAft>
                <a:spcPct val="0"/>
              </a:spcAft>
              <a:defRPr sz="3200" b="0" kern="1200">
                <a:solidFill>
                  <a:schemeClr val="tx1"/>
                </a:solidFill>
                <a:latin typeface="Arial" panose="020B0604020202020204" pitchFamily="34" charset="0"/>
                <a:ea typeface="+mn-ea"/>
                <a:cs typeface="+mn-cs"/>
              </a:defRPr>
            </a:lvl1pPr>
            <a:lvl2pPr marL="742950" indent="-285750" algn="l" rtl="0" fontAlgn="base">
              <a:spcBef>
                <a:spcPct val="20000"/>
              </a:spcBef>
              <a:spcAft>
                <a:spcPct val="0"/>
              </a:spcAft>
              <a:buChar char="–"/>
              <a:defRPr sz="2800" kern="1200">
                <a:solidFill>
                  <a:schemeClr val="tx1"/>
                </a:solidFill>
                <a:latin typeface="+mj-lt"/>
                <a:ea typeface="+mn-ea"/>
                <a:cs typeface="+mn-cs"/>
              </a:defRPr>
            </a:lvl2pPr>
            <a:lvl3pPr marL="1143000" indent="-228600" algn="l" rtl="0" fontAlgn="base">
              <a:spcBef>
                <a:spcPct val="20000"/>
              </a:spcBef>
              <a:spcAft>
                <a:spcPct val="0"/>
              </a:spcAft>
              <a:buChar char="•"/>
              <a:defRPr sz="2400" kern="1200">
                <a:solidFill>
                  <a:schemeClr val="tx1"/>
                </a:solidFill>
                <a:latin typeface="+mj-lt"/>
                <a:ea typeface="+mn-ea"/>
                <a:cs typeface="+mn-cs"/>
              </a:defRPr>
            </a:lvl3pPr>
            <a:lvl4pPr marL="1600200" indent="-228600" algn="l" rtl="0" fontAlgn="base">
              <a:spcBef>
                <a:spcPct val="20000"/>
              </a:spcBef>
              <a:spcAft>
                <a:spcPct val="0"/>
              </a:spcAft>
              <a:buChar char="–"/>
              <a:defRPr sz="2000" kern="1200">
                <a:solidFill>
                  <a:schemeClr val="tx1"/>
                </a:solidFill>
                <a:latin typeface="+mj-lt"/>
                <a:ea typeface="+mn-ea"/>
                <a:cs typeface="+mn-cs"/>
              </a:defRPr>
            </a:lvl4pPr>
            <a:lvl5pPr marL="2057400" indent="-228600" algn="l" rtl="0" fontAlgn="base">
              <a:spcBef>
                <a:spcPct val="20000"/>
              </a:spcBef>
              <a:spcAft>
                <a:spcPct val="0"/>
              </a:spcAft>
              <a:buChar char="»"/>
              <a:defRPr sz="2000" kern="1200">
                <a:solidFill>
                  <a:schemeClr val="tx1"/>
                </a:solidFill>
                <a:latin typeface="+mj-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l" defTabSz="914400">
              <a:spcBef>
                <a:spcPts val="0"/>
              </a:spcBef>
              <a:defRPr/>
            </a:pPr>
            <a:r>
              <a:rPr kumimoji="0" lang="en-US" altLang="en-US" sz="2800"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a:t>
            </a:r>
            <a:r>
              <a:rPr kumimoji="0" lang="en-US" altLang="en-US" sz="2800" b="0" i="1" u="none" strike="noStrike" kern="1200" cap="none" spc="0" normalizeH="0" baseline="0" noProof="0" dirty="0">
                <a:ln>
                  <a:noFill/>
                </a:ln>
                <a:solidFill>
                  <a:srgbClr val="0000FF"/>
                </a:solidFill>
                <a:effectLst/>
                <a:uLnTx/>
                <a:uFillTx/>
                <a:latin typeface="Cambria" panose="02040503050406030204" pitchFamily="18" charset="0"/>
                <a:ea typeface="Cambria" panose="02040503050406030204" pitchFamily="18" charset="0"/>
                <a:cs typeface="Calibri" panose="020F0502020204030204" pitchFamily="34" charset="0"/>
              </a:rPr>
              <a:t>Love</a:t>
            </a:r>
            <a:r>
              <a:rPr kumimoji="0" lang="en-US" altLang="en-US" sz="2800"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 here refers to the love that fellow Christians are to have for one another. </a:t>
            </a:r>
            <a:r>
              <a:rPr lang="en-US" altLang="en-US" sz="2800" dirty="0"/>
              <a:t>So, in other words, John is saying that if we habitually love our brothers, we are giving evidence of salvation and therefore don’t have to fear eternal condemnation.</a:t>
            </a:r>
            <a:endParaRPr kumimoji="0" lang="en-US" altLang="en-US" sz="2800"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endParaRPr>
          </a:p>
          <a:p>
            <a:pPr marL="0" marR="0" lvl="0" indent="0" algn="l" defTabSz="914400" rtl="0" eaLnBrk="1" fontAlgn="base" latinLnBrk="0" hangingPunct="1">
              <a:lnSpc>
                <a:spcPct val="100000"/>
              </a:lnSpc>
              <a:spcBef>
                <a:spcPts val="0"/>
              </a:spcBef>
              <a:spcAft>
                <a:spcPct val="0"/>
              </a:spcAft>
              <a:buClrTx/>
              <a:buSzTx/>
              <a:buFontTx/>
              <a:buNone/>
              <a:tabLst/>
              <a:defRPr/>
            </a:pPr>
            <a:endParaRPr kumimoji="0" lang="en-US" altLang="en-US" sz="2600"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endParaRPr>
          </a:p>
        </p:txBody>
      </p:sp>
    </p:spTree>
    <p:extLst>
      <p:ext uri="{BB962C8B-B14F-4D97-AF65-F5344CB8AC3E}">
        <p14:creationId xmlns:p14="http://schemas.microsoft.com/office/powerpoint/2010/main" val="587548394"/>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6000" r="-6000"/>
          </a:stretch>
        </a:blipFill>
        <a:effectLst/>
      </p:bgPr>
    </p:bg>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94024BD1-0154-4545-BD37-A1D8DFEC3EF1}"/>
              </a:ext>
            </a:extLst>
          </p:cNvPr>
          <p:cNvSpPr>
            <a:spLocks noGrp="1"/>
          </p:cNvSpPr>
          <p:nvPr>
            <p:ph type="title"/>
          </p:nvPr>
        </p:nvSpPr>
        <p:spPr>
          <a:xfrm>
            <a:off x="0" y="0"/>
            <a:ext cx="9144000" cy="623992"/>
          </a:xfrm>
        </p:spPr>
        <p:txBody>
          <a:bodyPr>
            <a:noAutofit/>
          </a:bodyPr>
          <a:lstStyle/>
          <a:p>
            <a:pPr algn="ctr"/>
            <a:r>
              <a:rPr lang="en-US" altLang="en-US" sz="5400" b="1" dirty="0">
                <a:solidFill>
                  <a:srgbClr val="00FF00"/>
                </a:solidFill>
                <a:effectLst>
                  <a:glow rad="228600">
                    <a:schemeClr val="tx1">
                      <a:alpha val="40000"/>
                    </a:schemeClr>
                  </a:glow>
                </a:effectLst>
              </a:rPr>
              <a:t>Outline of 1 John</a:t>
            </a:r>
            <a:endParaRPr lang="en-US" sz="5400" b="1" dirty="0">
              <a:effectLst>
                <a:glow rad="228600">
                  <a:schemeClr val="tx1">
                    <a:alpha val="40000"/>
                  </a:schemeClr>
                </a:glow>
              </a:effectLst>
              <a:latin typeface="+mn-lt"/>
            </a:endParaRPr>
          </a:p>
        </p:txBody>
      </p:sp>
      <p:sp>
        <p:nvSpPr>
          <p:cNvPr id="4" name="Content Placeholder 3">
            <a:extLst>
              <a:ext uri="{FF2B5EF4-FFF2-40B4-BE49-F238E27FC236}">
                <a16:creationId xmlns:a16="http://schemas.microsoft.com/office/drawing/2014/main" id="{05D17DF7-3387-4B08-A7DB-D98AD3F0DED5}"/>
              </a:ext>
            </a:extLst>
          </p:cNvPr>
          <p:cNvSpPr>
            <a:spLocks noGrp="1"/>
          </p:cNvSpPr>
          <p:nvPr>
            <p:ph idx="1"/>
          </p:nvPr>
        </p:nvSpPr>
        <p:spPr>
          <a:xfrm>
            <a:off x="232610" y="934023"/>
            <a:ext cx="8578516" cy="5313724"/>
          </a:xfrm>
        </p:spPr>
        <p:txBody>
          <a:bodyPr>
            <a:normAutofit/>
          </a:bodyPr>
          <a:lstStyle/>
          <a:p>
            <a:pPr marL="342900" marR="0" lvl="0" indent="-342900" algn="l" defTabSz="914400" rtl="0" eaLnBrk="1" fontAlgn="base" latinLnBrk="0" hangingPunct="1">
              <a:lnSpc>
                <a:spcPct val="90000"/>
              </a:lnSpc>
              <a:spcBef>
                <a:spcPct val="20000"/>
              </a:spcBef>
              <a:spcAft>
                <a:spcPct val="0"/>
              </a:spcAft>
              <a:buClrTx/>
              <a:buSzTx/>
              <a:buFontTx/>
              <a:buChar char="•"/>
              <a:tabLst/>
              <a:defRPr/>
            </a:pPr>
            <a:r>
              <a:rPr kumimoji="0" lang="en-US" altLang="en-US" sz="2800" i="0" u="none" strike="noStrike" kern="1200" cap="none" spc="0" normalizeH="0" baseline="0" noProof="0" dirty="0">
                <a:ln>
                  <a:noFill/>
                </a:ln>
                <a:solidFill>
                  <a:schemeClr val="bg1">
                    <a:lumMod val="65000"/>
                  </a:schemeClr>
                </a:solidFill>
                <a:effectLst>
                  <a:glow rad="228600">
                    <a:schemeClr val="tx1">
                      <a:alpha val="40000"/>
                    </a:schemeClr>
                  </a:glow>
                </a:effectLst>
                <a:uLnTx/>
                <a:uFillTx/>
                <a:latin typeface="Arial"/>
                <a:ea typeface="+mn-ea"/>
                <a:cs typeface="+mn-cs"/>
              </a:rPr>
              <a:t>1:1-4 - </a:t>
            </a:r>
            <a:r>
              <a:rPr kumimoji="0" lang="en-US" altLang="en-US" sz="2800" i="1" u="none" strike="noStrike" kern="1200" cap="none" spc="0" normalizeH="0" baseline="0" noProof="0" dirty="0">
                <a:ln>
                  <a:noFill/>
                </a:ln>
                <a:solidFill>
                  <a:schemeClr val="bg1">
                    <a:lumMod val="65000"/>
                  </a:schemeClr>
                </a:solidFill>
                <a:effectLst>
                  <a:glow rad="228600">
                    <a:schemeClr val="tx1">
                      <a:alpha val="40000"/>
                    </a:schemeClr>
                  </a:glow>
                </a:effectLst>
                <a:uLnTx/>
                <a:uFillTx/>
                <a:latin typeface="Arial"/>
                <a:ea typeface="+mn-ea"/>
                <a:cs typeface="+mn-cs"/>
              </a:rPr>
              <a:t>Prologue:</a:t>
            </a:r>
            <a:r>
              <a:rPr kumimoji="0" lang="en-US" altLang="en-US" sz="2800" i="0" u="none" strike="noStrike" kern="1200" cap="none" spc="0" normalizeH="0" baseline="0" noProof="0" dirty="0">
                <a:ln>
                  <a:noFill/>
                </a:ln>
                <a:solidFill>
                  <a:schemeClr val="bg1">
                    <a:lumMod val="65000"/>
                  </a:schemeClr>
                </a:solidFill>
                <a:effectLst>
                  <a:glow rad="228600">
                    <a:schemeClr val="tx1">
                      <a:alpha val="40000"/>
                    </a:schemeClr>
                  </a:glow>
                </a:effectLst>
                <a:uLnTx/>
                <a:uFillTx/>
                <a:latin typeface="Arial"/>
                <a:ea typeface="+mn-ea"/>
                <a:cs typeface="+mn-cs"/>
              </a:rPr>
              <a:t> </a:t>
            </a:r>
            <a:r>
              <a:rPr kumimoji="0" lang="en-US" altLang="en-US" sz="2800" i="1" u="none" strike="noStrike" kern="1200" cap="none" spc="0" normalizeH="0" baseline="0" noProof="0" dirty="0">
                <a:ln>
                  <a:noFill/>
                </a:ln>
                <a:solidFill>
                  <a:schemeClr val="bg1">
                    <a:lumMod val="65000"/>
                  </a:schemeClr>
                </a:solidFill>
                <a:effectLst>
                  <a:glow rad="228600">
                    <a:schemeClr val="tx1">
                      <a:alpha val="40000"/>
                    </a:schemeClr>
                  </a:glow>
                </a:effectLst>
                <a:uLnTx/>
                <a:uFillTx/>
                <a:latin typeface="Arial"/>
                <a:ea typeface="+mn-ea"/>
                <a:cs typeface="+mn-cs"/>
              </a:rPr>
              <a:t>John Introduces </a:t>
            </a:r>
            <a:r>
              <a:rPr kumimoji="0" lang="en-US" altLang="en-US" sz="2800" b="1" i="1" u="none" strike="noStrike" kern="1200" cap="none" spc="0" normalizeH="0" baseline="0" noProof="0" dirty="0">
                <a:ln>
                  <a:noFill/>
                </a:ln>
                <a:solidFill>
                  <a:schemeClr val="bg1">
                    <a:lumMod val="65000"/>
                  </a:schemeClr>
                </a:solidFill>
                <a:effectLst>
                  <a:glow rad="228600">
                    <a:schemeClr val="tx1">
                      <a:alpha val="40000"/>
                    </a:schemeClr>
                  </a:glow>
                </a:effectLst>
                <a:uLnTx/>
                <a:uFillTx/>
                <a:latin typeface="Arial"/>
                <a:ea typeface="+mn-ea"/>
                <a:cs typeface="+mn-cs"/>
              </a:rPr>
              <a:t>the Major</a:t>
            </a:r>
            <a:r>
              <a:rPr kumimoji="0" lang="en-US" altLang="en-US" sz="2800" i="1" u="none" strike="noStrike" kern="1200" cap="none" spc="0" normalizeH="0" baseline="0" noProof="0" dirty="0">
                <a:ln>
                  <a:noFill/>
                </a:ln>
                <a:solidFill>
                  <a:schemeClr val="bg1">
                    <a:lumMod val="65000"/>
                  </a:schemeClr>
                </a:solidFill>
                <a:effectLst>
                  <a:glow rad="228600">
                    <a:schemeClr val="tx1">
                      <a:alpha val="40000"/>
                    </a:schemeClr>
                  </a:glow>
                </a:effectLst>
                <a:uLnTx/>
                <a:uFillTx/>
                <a:latin typeface="Arial"/>
                <a:ea typeface="+mn-ea"/>
                <a:cs typeface="+mn-cs"/>
              </a:rPr>
              <a:t> Theme of the Letter </a:t>
            </a:r>
            <a:r>
              <a:rPr kumimoji="0" lang="en-US" altLang="en-US" sz="2800" i="0" u="none" strike="noStrike" kern="1200" cap="none" spc="0" normalizeH="0" baseline="0" noProof="0" dirty="0">
                <a:ln>
                  <a:noFill/>
                </a:ln>
                <a:solidFill>
                  <a:schemeClr val="bg1">
                    <a:lumMod val="65000"/>
                  </a:schemeClr>
                </a:solidFill>
                <a:effectLst>
                  <a:glow rad="228600">
                    <a:schemeClr val="tx1">
                      <a:alpha val="40000"/>
                    </a:schemeClr>
                  </a:glow>
                </a:effectLst>
                <a:uLnTx/>
                <a:uFillTx/>
                <a:latin typeface="Arial"/>
                <a:ea typeface="+mn-ea"/>
                <a:cs typeface="+mn-cs"/>
              </a:rPr>
              <a:t>- </a:t>
            </a:r>
            <a:r>
              <a:rPr lang="en-US" altLang="en-US" i="1" dirty="0">
                <a:solidFill>
                  <a:srgbClr val="00FF00"/>
                </a:solidFill>
                <a:effectLst>
                  <a:glow rad="228600">
                    <a:schemeClr val="tx1">
                      <a:alpha val="40000"/>
                    </a:schemeClr>
                  </a:glow>
                </a:effectLst>
                <a:latin typeface="Arial"/>
              </a:rPr>
              <a:t>FELLOWSHIP WITH GOD </a:t>
            </a:r>
          </a:p>
          <a:p>
            <a:pPr marL="342900" marR="0" lvl="0" indent="-342900" algn="l" defTabSz="914400" rtl="0" eaLnBrk="1" fontAlgn="base" latinLnBrk="0" hangingPunct="1">
              <a:lnSpc>
                <a:spcPct val="90000"/>
              </a:lnSpc>
              <a:spcBef>
                <a:spcPct val="20000"/>
              </a:spcBef>
              <a:spcAft>
                <a:spcPct val="0"/>
              </a:spcAft>
              <a:buClrTx/>
              <a:buSzTx/>
              <a:buFontTx/>
              <a:buChar char="•"/>
              <a:tabLst/>
              <a:defRPr/>
            </a:pPr>
            <a:r>
              <a:rPr kumimoji="0" lang="en-US" altLang="en-US" sz="2800" i="0" u="none" strike="noStrike" kern="1200" cap="none" spc="0" normalizeH="0" baseline="0" noProof="0" dirty="0">
                <a:ln>
                  <a:noFill/>
                </a:ln>
                <a:solidFill>
                  <a:schemeClr val="bg1">
                    <a:lumMod val="65000"/>
                  </a:schemeClr>
                </a:solidFill>
                <a:effectLst>
                  <a:glow rad="228600">
                    <a:schemeClr val="tx1">
                      <a:alpha val="40000"/>
                    </a:schemeClr>
                  </a:glow>
                </a:effectLst>
                <a:uLnTx/>
                <a:uFillTx/>
                <a:latin typeface="Arial"/>
                <a:ea typeface="+mn-ea"/>
                <a:cs typeface="+mn-cs"/>
              </a:rPr>
              <a:t>1:5-2:28 - </a:t>
            </a:r>
            <a:r>
              <a:rPr kumimoji="0" lang="en-US" altLang="en-US" sz="2800" i="1" u="none" strike="noStrike" kern="1200" cap="none" spc="0" normalizeH="0" baseline="0" noProof="0" dirty="0">
                <a:ln>
                  <a:noFill/>
                </a:ln>
                <a:solidFill>
                  <a:schemeClr val="bg1">
                    <a:lumMod val="65000"/>
                  </a:schemeClr>
                </a:solidFill>
                <a:effectLst>
                  <a:glow rad="228600">
                    <a:schemeClr val="tx1">
                      <a:alpha val="40000"/>
                    </a:schemeClr>
                  </a:glow>
                </a:effectLst>
                <a:uLnTx/>
                <a:uFillTx/>
                <a:latin typeface="Arial"/>
                <a:ea typeface="+mn-ea"/>
                <a:cs typeface="+mn-cs"/>
              </a:rPr>
              <a:t>The First Presentation of the Three Tests of FELLOWSHIP WITH GOD: RIGHTEOUSNESS, LOVE and BELIEF in Jesus</a:t>
            </a:r>
            <a:endParaRPr kumimoji="0" lang="en-US" altLang="en-US" sz="2800" i="0" u="none" strike="noStrike" kern="1200" cap="none" spc="0" normalizeH="0" baseline="0" noProof="0" dirty="0">
              <a:ln>
                <a:noFill/>
              </a:ln>
              <a:solidFill>
                <a:schemeClr val="bg1">
                  <a:lumMod val="65000"/>
                </a:schemeClr>
              </a:solidFill>
              <a:effectLst>
                <a:glow rad="228600">
                  <a:schemeClr val="tx1">
                    <a:alpha val="40000"/>
                  </a:schemeClr>
                </a:glow>
              </a:effectLst>
              <a:uLnTx/>
              <a:uFillTx/>
              <a:latin typeface="Arial"/>
              <a:ea typeface="+mn-ea"/>
              <a:cs typeface="+mn-cs"/>
            </a:endParaRPr>
          </a:p>
          <a:p>
            <a:pPr marL="342900" marR="0" lvl="0" indent="-342900" algn="l" defTabSz="914400" rtl="0" eaLnBrk="1" fontAlgn="base" latinLnBrk="0" hangingPunct="1">
              <a:lnSpc>
                <a:spcPct val="90000"/>
              </a:lnSpc>
              <a:spcBef>
                <a:spcPct val="20000"/>
              </a:spcBef>
              <a:spcAft>
                <a:spcPct val="0"/>
              </a:spcAft>
              <a:buClrTx/>
              <a:buSzTx/>
              <a:buFontTx/>
              <a:buChar char="•"/>
              <a:tabLst/>
              <a:defRPr/>
            </a:pPr>
            <a:r>
              <a:rPr kumimoji="0" lang="en-US" altLang="en-US" sz="2800" i="0" u="none" strike="noStrike" kern="1200" cap="none" spc="0" normalizeH="0" baseline="0" noProof="0" dirty="0">
                <a:ln>
                  <a:noFill/>
                </a:ln>
                <a:solidFill>
                  <a:schemeClr val="bg1">
                    <a:lumMod val="65000"/>
                  </a:schemeClr>
                </a:solidFill>
                <a:effectLst>
                  <a:glow rad="228600">
                    <a:schemeClr val="tx1">
                      <a:alpha val="40000"/>
                    </a:schemeClr>
                  </a:glow>
                </a:effectLst>
                <a:uLnTx/>
                <a:uFillTx/>
                <a:latin typeface="Arial"/>
                <a:ea typeface="+mn-ea"/>
                <a:cs typeface="+mn-cs"/>
              </a:rPr>
              <a:t>2:29-4:6 -</a:t>
            </a:r>
            <a:r>
              <a:rPr kumimoji="0" lang="en-US" altLang="en-US" sz="2800" i="1" u="none" strike="noStrike" kern="1200" cap="none" spc="0" normalizeH="0" baseline="0" noProof="0" dirty="0">
                <a:ln>
                  <a:noFill/>
                </a:ln>
                <a:solidFill>
                  <a:schemeClr val="bg1">
                    <a:lumMod val="65000"/>
                  </a:schemeClr>
                </a:solidFill>
                <a:effectLst>
                  <a:glow rad="228600">
                    <a:schemeClr val="tx1">
                      <a:alpha val="40000"/>
                    </a:schemeClr>
                  </a:glow>
                </a:effectLst>
                <a:uLnTx/>
                <a:uFillTx/>
                <a:latin typeface="Arial"/>
                <a:ea typeface="+mn-ea"/>
                <a:cs typeface="+mn-cs"/>
              </a:rPr>
              <a:t>The Second Presentation of the Three Tests of FELLOWSHIP WITH GOD: RIGHTEOUSNESS, LOVE and BELIEF in Jesus</a:t>
            </a:r>
          </a:p>
          <a:p>
            <a:pPr marL="342900" marR="0" lvl="0" indent="-342900" algn="l" defTabSz="914400" rtl="0" eaLnBrk="1" fontAlgn="base" latinLnBrk="0" hangingPunct="1">
              <a:lnSpc>
                <a:spcPct val="90000"/>
              </a:lnSpc>
              <a:spcBef>
                <a:spcPct val="20000"/>
              </a:spcBef>
              <a:spcAft>
                <a:spcPct val="0"/>
              </a:spcAft>
              <a:buClrTx/>
              <a:buSzTx/>
              <a:buFontTx/>
              <a:buChar char="•"/>
              <a:tabLst/>
              <a:defRPr/>
            </a:pPr>
            <a:r>
              <a:rPr kumimoji="0" lang="en-US" altLang="en-US" sz="2800" i="0" u="none" strike="noStrike" kern="1200" cap="none" spc="0" normalizeH="0" baseline="0" noProof="0" dirty="0">
                <a:ln>
                  <a:noFill/>
                </a:ln>
                <a:solidFill>
                  <a:srgbClr val="FFFFFF"/>
                </a:solidFill>
                <a:effectLst>
                  <a:glow rad="228600">
                    <a:schemeClr val="tx1">
                      <a:alpha val="40000"/>
                    </a:schemeClr>
                  </a:glow>
                </a:effectLst>
                <a:uLnTx/>
                <a:uFillTx/>
                <a:latin typeface="Arial"/>
                <a:ea typeface="+mn-ea"/>
                <a:cs typeface="+mn-cs"/>
              </a:rPr>
              <a:t>4:7-5:21 -</a:t>
            </a:r>
            <a:r>
              <a:rPr kumimoji="0" lang="en-US" altLang="en-US" sz="2800" i="1" u="none" strike="noStrike" kern="1200" cap="none" spc="0" normalizeH="0" baseline="0" noProof="0" dirty="0">
                <a:ln>
                  <a:noFill/>
                </a:ln>
                <a:solidFill>
                  <a:srgbClr val="FFFF00"/>
                </a:solidFill>
                <a:effectLst>
                  <a:glow rad="228600">
                    <a:schemeClr val="tx1">
                      <a:alpha val="40000"/>
                    </a:schemeClr>
                  </a:glow>
                </a:effectLst>
                <a:uLnTx/>
                <a:uFillTx/>
                <a:latin typeface="Arial"/>
                <a:ea typeface="+mn-ea"/>
                <a:cs typeface="+mn-cs"/>
              </a:rPr>
              <a:t> The </a:t>
            </a:r>
            <a:r>
              <a:rPr kumimoji="0" lang="en-US" altLang="en-US" sz="2800" i="1" u="none" strike="noStrike" kern="1200" cap="none" spc="0" normalizeH="0" baseline="0" noProof="0" dirty="0">
                <a:ln>
                  <a:noFill/>
                </a:ln>
                <a:solidFill>
                  <a:srgbClr val="FF0066"/>
                </a:solidFill>
                <a:effectLst>
                  <a:glow rad="228600">
                    <a:schemeClr val="tx1">
                      <a:alpha val="40000"/>
                    </a:schemeClr>
                  </a:glow>
                </a:effectLst>
                <a:uLnTx/>
                <a:uFillTx/>
                <a:latin typeface="Arial"/>
                <a:ea typeface="+mn-ea"/>
                <a:cs typeface="+mn-cs"/>
              </a:rPr>
              <a:t>Third</a:t>
            </a:r>
            <a:r>
              <a:rPr kumimoji="0" lang="en-US" altLang="en-US" sz="2800" i="1" u="none" strike="noStrike" kern="1200" cap="none" spc="0" normalizeH="0" baseline="0" noProof="0" dirty="0">
                <a:ln>
                  <a:noFill/>
                </a:ln>
                <a:solidFill>
                  <a:srgbClr val="FFFF00"/>
                </a:solidFill>
                <a:effectLst>
                  <a:glow rad="228600">
                    <a:schemeClr val="tx1">
                      <a:alpha val="40000"/>
                    </a:schemeClr>
                  </a:glow>
                </a:effectLst>
                <a:uLnTx/>
                <a:uFillTx/>
                <a:latin typeface="Arial"/>
                <a:ea typeface="+mn-ea"/>
                <a:cs typeface="+mn-cs"/>
              </a:rPr>
              <a:t> Presentation of the Three Tests of FELLOWSHIP WITH GOD: </a:t>
            </a:r>
            <a:r>
              <a:rPr kumimoji="0" lang="en-US" altLang="en-US" sz="2800" i="1" u="none" strike="noStrike" kern="1200" cap="none" spc="0" normalizeH="0" baseline="0" noProof="0" dirty="0">
                <a:ln>
                  <a:noFill/>
                </a:ln>
                <a:solidFill>
                  <a:srgbClr val="00FF00"/>
                </a:solidFill>
                <a:effectLst>
                  <a:glow rad="228600">
                    <a:schemeClr val="tx1">
                      <a:alpha val="40000"/>
                    </a:schemeClr>
                  </a:glow>
                </a:effectLst>
                <a:uLnTx/>
                <a:uFillTx/>
                <a:latin typeface="Arial"/>
                <a:ea typeface="+mn-ea"/>
                <a:cs typeface="+mn-cs"/>
              </a:rPr>
              <a:t>RIGHTEOUSNESS</a:t>
            </a:r>
            <a:r>
              <a:rPr kumimoji="0" lang="en-US" altLang="en-US" sz="2800" i="1" u="none" strike="noStrike" kern="1200" cap="none" spc="0" normalizeH="0" baseline="0" noProof="0" dirty="0">
                <a:ln>
                  <a:noFill/>
                </a:ln>
                <a:solidFill>
                  <a:srgbClr val="FFFF00"/>
                </a:solidFill>
                <a:effectLst>
                  <a:glow rad="228600">
                    <a:schemeClr val="tx1">
                      <a:alpha val="40000"/>
                    </a:schemeClr>
                  </a:glow>
                </a:effectLst>
                <a:uLnTx/>
                <a:uFillTx/>
                <a:latin typeface="Arial"/>
                <a:ea typeface="+mn-ea"/>
                <a:cs typeface="+mn-cs"/>
              </a:rPr>
              <a:t>, </a:t>
            </a:r>
            <a:r>
              <a:rPr kumimoji="0" lang="en-US" altLang="en-US" sz="2800" i="1" u="none" strike="noStrike" kern="1200" cap="none" spc="0" normalizeH="0" baseline="0" noProof="0" dirty="0">
                <a:ln>
                  <a:noFill/>
                </a:ln>
                <a:solidFill>
                  <a:srgbClr val="00FF00"/>
                </a:solidFill>
                <a:effectLst>
                  <a:glow rad="228600">
                    <a:schemeClr val="tx1">
                      <a:alpha val="40000"/>
                    </a:schemeClr>
                  </a:glow>
                </a:effectLst>
                <a:uLnTx/>
                <a:uFillTx/>
                <a:latin typeface="Arial"/>
                <a:ea typeface="+mn-ea"/>
                <a:cs typeface="+mn-cs"/>
              </a:rPr>
              <a:t>LOVE</a:t>
            </a:r>
            <a:r>
              <a:rPr kumimoji="0" lang="en-US" altLang="en-US" sz="2800" i="1" u="none" strike="noStrike" kern="1200" cap="none" spc="0" normalizeH="0" baseline="0" noProof="0" dirty="0">
                <a:ln>
                  <a:noFill/>
                </a:ln>
                <a:solidFill>
                  <a:srgbClr val="FFFF00"/>
                </a:solidFill>
                <a:effectLst>
                  <a:glow rad="228600">
                    <a:schemeClr val="tx1">
                      <a:alpha val="40000"/>
                    </a:schemeClr>
                  </a:glow>
                </a:effectLst>
                <a:uLnTx/>
                <a:uFillTx/>
                <a:latin typeface="Arial"/>
                <a:ea typeface="+mn-ea"/>
                <a:cs typeface="+mn-cs"/>
              </a:rPr>
              <a:t> and </a:t>
            </a:r>
            <a:r>
              <a:rPr kumimoji="0" lang="en-US" altLang="en-US" sz="2800" i="1" u="none" strike="noStrike" kern="1200" cap="none" spc="0" normalizeH="0" baseline="0" noProof="0" dirty="0">
                <a:ln>
                  <a:noFill/>
                </a:ln>
                <a:solidFill>
                  <a:srgbClr val="00FF00"/>
                </a:solidFill>
                <a:effectLst>
                  <a:glow rad="228600">
                    <a:schemeClr val="tx1">
                      <a:alpha val="40000"/>
                    </a:schemeClr>
                  </a:glow>
                </a:effectLst>
                <a:uLnTx/>
                <a:uFillTx/>
                <a:latin typeface="Arial"/>
                <a:ea typeface="+mn-ea"/>
                <a:cs typeface="+mn-cs"/>
              </a:rPr>
              <a:t>BELIEF</a:t>
            </a:r>
            <a:r>
              <a:rPr kumimoji="0" lang="en-US" altLang="en-US" sz="2800" i="1" u="none" strike="noStrike" kern="1200" cap="none" spc="0" normalizeH="0" baseline="0" noProof="0" dirty="0">
                <a:ln>
                  <a:noFill/>
                </a:ln>
                <a:solidFill>
                  <a:srgbClr val="FFFF00"/>
                </a:solidFill>
                <a:effectLst>
                  <a:glow rad="228600">
                    <a:schemeClr val="tx1">
                      <a:alpha val="40000"/>
                    </a:schemeClr>
                  </a:glow>
                </a:effectLst>
                <a:uLnTx/>
                <a:uFillTx/>
                <a:latin typeface="Arial"/>
                <a:ea typeface="+mn-ea"/>
                <a:cs typeface="+mn-cs"/>
              </a:rPr>
              <a:t> in Jesus</a:t>
            </a:r>
          </a:p>
        </p:txBody>
      </p:sp>
      <p:sp>
        <p:nvSpPr>
          <p:cNvPr id="5" name="TextBox 4">
            <a:extLst>
              <a:ext uri="{FF2B5EF4-FFF2-40B4-BE49-F238E27FC236}">
                <a16:creationId xmlns:a16="http://schemas.microsoft.com/office/drawing/2014/main" id="{7E60C253-76A0-4F53-85BF-9C916A4E8CC3}"/>
              </a:ext>
            </a:extLst>
          </p:cNvPr>
          <p:cNvSpPr txBox="1"/>
          <p:nvPr/>
        </p:nvSpPr>
        <p:spPr>
          <a:xfrm>
            <a:off x="232610" y="6360191"/>
            <a:ext cx="8646695" cy="395173"/>
          </a:xfrm>
          <a:prstGeom prst="rect">
            <a:avLst/>
          </a:prstGeom>
          <a:noFill/>
        </p:spPr>
        <p:txBody>
          <a:bodyPr wrap="square" rtlCol="0">
            <a:spAutoFit/>
          </a:bodyPr>
          <a:lstStyle/>
          <a:p>
            <a:pPr marL="0" marR="0" lvl="0" indent="0" algn="l" defTabSz="914400" rtl="0" eaLnBrk="1" fontAlgn="auto" latinLnBrk="0" hangingPunct="1">
              <a:lnSpc>
                <a:spcPct val="80000"/>
              </a:lnSpc>
              <a:spcBef>
                <a:spcPts val="0"/>
              </a:spcBef>
              <a:spcAft>
                <a:spcPts val="0"/>
              </a:spcAft>
              <a:buClrTx/>
              <a:buSzTx/>
              <a:buFontTx/>
              <a:buNone/>
              <a:tabLst/>
              <a:defRPr/>
            </a:pPr>
            <a:r>
              <a:rPr kumimoji="0" lang="en-US" altLang="en-US" sz="2400" b="0" i="0" u="none" strike="noStrike" kern="0" cap="none" spc="0" normalizeH="0" baseline="0" noProof="0" dirty="0">
                <a:ln>
                  <a:noFill/>
                </a:ln>
                <a:solidFill>
                  <a:srgbClr val="FFFF00"/>
                </a:solidFill>
                <a:effectLst>
                  <a:glow rad="228600">
                    <a:prstClr val="black">
                      <a:alpha val="40000"/>
                    </a:prstClr>
                  </a:glow>
                </a:effectLst>
                <a:uLnTx/>
                <a:uFillTx/>
                <a:latin typeface="Calibri"/>
                <a:ea typeface="+mn-ea"/>
                <a:cs typeface="+mn-cs"/>
              </a:rPr>
              <a:t>Robert Law, </a:t>
            </a:r>
            <a:r>
              <a:rPr kumimoji="0" lang="en-US" altLang="en-US" sz="2400" b="0" i="1" u="none" strike="noStrike" kern="0" cap="none" spc="0" normalizeH="0" baseline="0" noProof="0" dirty="0">
                <a:ln>
                  <a:noFill/>
                </a:ln>
                <a:solidFill>
                  <a:srgbClr val="FFFF00"/>
                </a:solidFill>
                <a:effectLst>
                  <a:glow rad="228600">
                    <a:prstClr val="black">
                      <a:alpha val="40000"/>
                    </a:prstClr>
                  </a:glow>
                </a:effectLst>
                <a:uLnTx/>
                <a:uFillTx/>
                <a:latin typeface="Calibri"/>
                <a:ea typeface="+mn-ea"/>
                <a:cs typeface="+mn-cs"/>
              </a:rPr>
              <a:t>The Tests of Life</a:t>
            </a:r>
            <a:r>
              <a:rPr kumimoji="0" lang="en-US" altLang="en-US" sz="2400" b="0" i="0" u="none" strike="noStrike" kern="0" cap="none" spc="0" normalizeH="0" baseline="0" noProof="0" dirty="0">
                <a:ln>
                  <a:noFill/>
                </a:ln>
                <a:solidFill>
                  <a:srgbClr val="FFFF00"/>
                </a:solidFill>
                <a:effectLst>
                  <a:glow rad="228600">
                    <a:prstClr val="black">
                      <a:alpha val="40000"/>
                    </a:prstClr>
                  </a:glow>
                </a:effectLst>
                <a:uLnTx/>
                <a:uFillTx/>
                <a:latin typeface="Calibri"/>
                <a:ea typeface="+mn-ea"/>
                <a:cs typeface="+mn-cs"/>
              </a:rPr>
              <a:t>, Third Edition, 1914,  p.21-24</a:t>
            </a:r>
          </a:p>
        </p:txBody>
      </p:sp>
    </p:spTree>
    <p:extLst>
      <p:ext uri="{BB962C8B-B14F-4D97-AF65-F5344CB8AC3E}">
        <p14:creationId xmlns:p14="http://schemas.microsoft.com/office/powerpoint/2010/main" val="4042999775"/>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0">
          <a:blip r:embed="rId3">
            <a:alphaModFix amt="25000"/>
            <a:lum/>
          </a:blip>
          <a:srcRect/>
          <a:stretch>
            <a:fillRect l="-6000" r="-6000"/>
          </a:stretch>
        </a:blipFill>
        <a:effectLst/>
      </p:bgPr>
    </p:bg>
    <p:spTree>
      <p:nvGrpSpPr>
        <p:cNvPr id="1" name=""/>
        <p:cNvGrpSpPr/>
        <p:nvPr/>
      </p:nvGrpSpPr>
      <p:grpSpPr>
        <a:xfrm>
          <a:off x="0" y="0"/>
          <a:ext cx="0" cy="0"/>
          <a:chOff x="0" y="0"/>
          <a:chExt cx="0" cy="0"/>
        </a:xfrm>
      </p:grpSpPr>
      <p:sp>
        <p:nvSpPr>
          <p:cNvPr id="2051" name="Rectangle 3">
            <a:extLst>
              <a:ext uri="{FF2B5EF4-FFF2-40B4-BE49-F238E27FC236}">
                <a16:creationId xmlns:a16="http://schemas.microsoft.com/office/drawing/2014/main" id="{7FA06FDD-D1AF-4B8B-ACC4-C6796DACB16A}"/>
              </a:ext>
            </a:extLst>
          </p:cNvPr>
          <p:cNvSpPr>
            <a:spLocks noGrp="1" noChangeArrowheads="1"/>
          </p:cNvSpPr>
          <p:nvPr>
            <p:ph type="subTitle" idx="1"/>
          </p:nvPr>
        </p:nvSpPr>
        <p:spPr>
          <a:xfrm>
            <a:off x="427767" y="2829538"/>
            <a:ext cx="8213902" cy="4028462"/>
          </a:xfrm>
        </p:spPr>
        <p:txBody>
          <a:bodyPr>
            <a:normAutofit fontScale="85000" lnSpcReduction="20000"/>
          </a:bodyPr>
          <a:lstStyle/>
          <a:p>
            <a:pPr algn="l" rtl="0"/>
            <a:r>
              <a:rPr lang="en-US" sz="2800" i="1" baseline="30000" dirty="0">
                <a:latin typeface="Cambria" panose="02040503050406030204" pitchFamily="18" charset="0"/>
                <a:ea typeface="Cambria" panose="02040503050406030204" pitchFamily="18" charset="0"/>
              </a:rPr>
              <a:t>17</a:t>
            </a:r>
            <a:r>
              <a:rPr lang="en-US" sz="2800" i="1" dirty="0">
                <a:solidFill>
                  <a:srgbClr val="0000FF"/>
                </a:solidFill>
                <a:latin typeface="Cambria" panose="02040503050406030204" pitchFamily="18" charset="0"/>
                <a:ea typeface="Cambria" panose="02040503050406030204" pitchFamily="18" charset="0"/>
              </a:rPr>
              <a:t> By this is love perfected with us, so that we may have confidence for the day of judgment, because as he is so also are we in this world. </a:t>
            </a:r>
            <a:r>
              <a:rPr lang="en-US" sz="2800" i="1" baseline="30000" dirty="0">
                <a:latin typeface="Cambria" panose="02040503050406030204" pitchFamily="18" charset="0"/>
                <a:ea typeface="Cambria" panose="02040503050406030204" pitchFamily="18" charset="0"/>
              </a:rPr>
              <a:t>18</a:t>
            </a:r>
            <a:r>
              <a:rPr lang="en-US" sz="2800" i="1" dirty="0">
                <a:solidFill>
                  <a:srgbClr val="0000FF"/>
                </a:solidFill>
                <a:latin typeface="Cambria" panose="02040503050406030204" pitchFamily="18" charset="0"/>
                <a:ea typeface="Cambria" panose="02040503050406030204" pitchFamily="18" charset="0"/>
              </a:rPr>
              <a:t> There is no fear in love, </a:t>
            </a:r>
            <a:r>
              <a:rPr lang="en-US" sz="2800" i="1" dirty="0">
                <a:solidFill>
                  <a:srgbClr val="FF0000"/>
                </a:solidFill>
                <a:latin typeface="Cambria" panose="02040503050406030204" pitchFamily="18" charset="0"/>
                <a:ea typeface="Cambria" panose="02040503050406030204" pitchFamily="18" charset="0"/>
              </a:rPr>
              <a:t>but </a:t>
            </a:r>
            <a:r>
              <a:rPr lang="en-US" sz="2800" b="1" i="1" dirty="0">
                <a:solidFill>
                  <a:srgbClr val="FF0000"/>
                </a:solidFill>
                <a:latin typeface="Cambria" panose="02040503050406030204" pitchFamily="18" charset="0"/>
                <a:ea typeface="Cambria" panose="02040503050406030204" pitchFamily="18" charset="0"/>
              </a:rPr>
              <a:t>perfect love </a:t>
            </a:r>
            <a:r>
              <a:rPr lang="en-US" sz="2800" i="1" dirty="0">
                <a:solidFill>
                  <a:srgbClr val="FF0000"/>
                </a:solidFill>
                <a:latin typeface="Cambria" panose="02040503050406030204" pitchFamily="18" charset="0"/>
                <a:ea typeface="Cambria" panose="02040503050406030204" pitchFamily="18" charset="0"/>
              </a:rPr>
              <a:t>casts out fear</a:t>
            </a:r>
            <a:r>
              <a:rPr lang="en-US" sz="2800" i="1" dirty="0">
                <a:solidFill>
                  <a:srgbClr val="0000FF"/>
                </a:solidFill>
                <a:latin typeface="Cambria" panose="02040503050406030204" pitchFamily="18" charset="0"/>
                <a:ea typeface="Cambria" panose="02040503050406030204" pitchFamily="18" charset="0"/>
              </a:rPr>
              <a:t>. For fear has to do with punishment, and whoever fears has not been perfected in love. </a:t>
            </a:r>
            <a:r>
              <a:rPr lang="en-US" sz="2800" i="1" baseline="30000" dirty="0">
                <a:latin typeface="Cambria" panose="02040503050406030204" pitchFamily="18" charset="0"/>
                <a:ea typeface="Cambria" panose="02040503050406030204" pitchFamily="18" charset="0"/>
              </a:rPr>
              <a:t>19</a:t>
            </a:r>
            <a:r>
              <a:rPr lang="en-US" sz="2800" i="1" dirty="0">
                <a:solidFill>
                  <a:srgbClr val="0000FF"/>
                </a:solidFill>
                <a:latin typeface="Cambria" panose="02040503050406030204" pitchFamily="18" charset="0"/>
                <a:ea typeface="Cambria" panose="02040503050406030204" pitchFamily="18" charset="0"/>
              </a:rPr>
              <a:t> We love because he first loved us. </a:t>
            </a:r>
            <a:r>
              <a:rPr lang="en-US" sz="2800" i="1" baseline="30000" dirty="0">
                <a:latin typeface="Cambria" panose="02040503050406030204" pitchFamily="18" charset="0"/>
                <a:ea typeface="Cambria" panose="02040503050406030204" pitchFamily="18" charset="0"/>
              </a:rPr>
              <a:t>20</a:t>
            </a:r>
            <a:r>
              <a:rPr lang="en-US" sz="2800" i="1" dirty="0">
                <a:solidFill>
                  <a:srgbClr val="0000FF"/>
                </a:solidFill>
                <a:latin typeface="Cambria" panose="02040503050406030204" pitchFamily="18" charset="0"/>
                <a:ea typeface="Cambria" panose="02040503050406030204" pitchFamily="18" charset="0"/>
              </a:rPr>
              <a:t> If anyone says, "I love God," and hates his brother, he is a liar; for he who does not love his brother whom he has seen cannot love God whom he has not seen. </a:t>
            </a:r>
            <a:r>
              <a:rPr lang="en-US" sz="2800" i="1" baseline="30000" dirty="0">
                <a:latin typeface="Cambria" panose="02040503050406030204" pitchFamily="18" charset="0"/>
                <a:ea typeface="Cambria" panose="02040503050406030204" pitchFamily="18" charset="0"/>
              </a:rPr>
              <a:t>21</a:t>
            </a:r>
            <a:r>
              <a:rPr lang="en-US" sz="2800" i="1" dirty="0">
                <a:solidFill>
                  <a:srgbClr val="0000FF"/>
                </a:solidFill>
                <a:latin typeface="Cambria" panose="02040503050406030204" pitchFamily="18" charset="0"/>
                <a:ea typeface="Cambria" panose="02040503050406030204" pitchFamily="18" charset="0"/>
              </a:rPr>
              <a:t> And this commandment we have from him: whoever loves God must also love his brother. </a:t>
            </a:r>
            <a:r>
              <a:rPr lang="en-US" sz="2800" i="1" baseline="30000" dirty="0">
                <a:latin typeface="Cambria" panose="02040503050406030204" pitchFamily="18" charset="0"/>
                <a:ea typeface="Cambria" panose="02040503050406030204" pitchFamily="18" charset="0"/>
              </a:rPr>
              <a:t>5:1</a:t>
            </a:r>
            <a:r>
              <a:rPr lang="en-US" sz="2800" i="1" dirty="0">
                <a:solidFill>
                  <a:srgbClr val="0000FF"/>
                </a:solidFill>
                <a:latin typeface="Cambria" panose="02040503050406030204" pitchFamily="18" charset="0"/>
                <a:ea typeface="Cambria" panose="02040503050406030204" pitchFamily="18" charset="0"/>
              </a:rPr>
              <a:t> Everyone who believes that Jesus is the Christ has been born of God, and everyone who loves the Father loves whoever has been born of him.</a:t>
            </a:r>
          </a:p>
          <a:p>
            <a:pPr algn="l" rtl="0"/>
            <a:r>
              <a:rPr lang="en-US" sz="2800" dirty="0">
                <a:solidFill>
                  <a:schemeClr val="tx1"/>
                </a:solidFill>
                <a:effectLst>
                  <a:outerShdw blurRad="50800" dist="38100" dir="2700000" algn="tl" rotWithShape="0">
                    <a:schemeClr val="bg1"/>
                  </a:outerShdw>
                </a:effectLst>
                <a:latin typeface="Calibri" panose="020F0502020204030204" pitchFamily="34" charset="0"/>
                <a:ea typeface="Cambria" panose="02040503050406030204" pitchFamily="18" charset="0"/>
                <a:cs typeface="Calibri" panose="020F0502020204030204" pitchFamily="34" charset="0"/>
              </a:rPr>
              <a:t>1 John 4:17-5:1</a:t>
            </a:r>
          </a:p>
        </p:txBody>
      </p:sp>
      <p:sp>
        <p:nvSpPr>
          <p:cNvPr id="5" name="Rectangle 3">
            <a:extLst>
              <a:ext uri="{FF2B5EF4-FFF2-40B4-BE49-F238E27FC236}">
                <a16:creationId xmlns:a16="http://schemas.microsoft.com/office/drawing/2014/main" id="{50C83461-2857-4942-A289-B8DD54AB0F35}"/>
              </a:ext>
            </a:extLst>
          </p:cNvPr>
          <p:cNvSpPr txBox="1">
            <a:spLocks noChangeArrowheads="1"/>
          </p:cNvSpPr>
          <p:nvPr/>
        </p:nvSpPr>
        <p:spPr bwMode="auto">
          <a:xfrm>
            <a:off x="427767" y="-2"/>
            <a:ext cx="8213902" cy="268825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t" anchorCtr="0" compatLnSpc="1">
            <a:prstTxWarp prst="textNoShape">
              <a:avLst/>
            </a:prstTxWarp>
            <a:noAutofit/>
          </a:bodyPr>
          <a:lstStyle>
            <a:lvl1pPr algn="ctr" rtl="0" fontAlgn="base">
              <a:spcBef>
                <a:spcPct val="20000"/>
              </a:spcBef>
              <a:spcAft>
                <a:spcPct val="0"/>
              </a:spcAft>
              <a:defRPr sz="3200" b="0" kern="1200">
                <a:solidFill>
                  <a:schemeClr val="tx1"/>
                </a:solidFill>
                <a:latin typeface="Arial" panose="020B0604020202020204" pitchFamily="34" charset="0"/>
                <a:ea typeface="+mn-ea"/>
                <a:cs typeface="+mn-cs"/>
              </a:defRPr>
            </a:lvl1pPr>
            <a:lvl2pPr marL="742950" indent="-285750" algn="l" rtl="0" fontAlgn="base">
              <a:spcBef>
                <a:spcPct val="20000"/>
              </a:spcBef>
              <a:spcAft>
                <a:spcPct val="0"/>
              </a:spcAft>
              <a:buChar char="–"/>
              <a:defRPr sz="2800" kern="1200">
                <a:solidFill>
                  <a:schemeClr val="tx1"/>
                </a:solidFill>
                <a:latin typeface="+mj-lt"/>
                <a:ea typeface="+mn-ea"/>
                <a:cs typeface="+mn-cs"/>
              </a:defRPr>
            </a:lvl2pPr>
            <a:lvl3pPr marL="1143000" indent="-228600" algn="l" rtl="0" fontAlgn="base">
              <a:spcBef>
                <a:spcPct val="20000"/>
              </a:spcBef>
              <a:spcAft>
                <a:spcPct val="0"/>
              </a:spcAft>
              <a:buChar char="•"/>
              <a:defRPr sz="2400" kern="1200">
                <a:solidFill>
                  <a:schemeClr val="tx1"/>
                </a:solidFill>
                <a:latin typeface="+mj-lt"/>
                <a:ea typeface="+mn-ea"/>
                <a:cs typeface="+mn-cs"/>
              </a:defRPr>
            </a:lvl3pPr>
            <a:lvl4pPr marL="1600200" indent="-228600" algn="l" rtl="0" fontAlgn="base">
              <a:spcBef>
                <a:spcPct val="20000"/>
              </a:spcBef>
              <a:spcAft>
                <a:spcPct val="0"/>
              </a:spcAft>
              <a:buChar char="–"/>
              <a:defRPr sz="2000" kern="1200">
                <a:solidFill>
                  <a:schemeClr val="tx1"/>
                </a:solidFill>
                <a:latin typeface="+mj-lt"/>
                <a:ea typeface="+mn-ea"/>
                <a:cs typeface="+mn-cs"/>
              </a:defRPr>
            </a:lvl4pPr>
            <a:lvl5pPr marL="2057400" indent="-228600" algn="l" rtl="0" fontAlgn="base">
              <a:spcBef>
                <a:spcPct val="20000"/>
              </a:spcBef>
              <a:spcAft>
                <a:spcPct val="0"/>
              </a:spcAft>
              <a:buChar char="»"/>
              <a:defRPr sz="2000" kern="1200">
                <a:solidFill>
                  <a:schemeClr val="tx1"/>
                </a:solidFill>
                <a:latin typeface="+mj-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base" latinLnBrk="0" hangingPunct="1">
              <a:lnSpc>
                <a:spcPct val="100000"/>
              </a:lnSpc>
              <a:spcBef>
                <a:spcPts val="0"/>
              </a:spcBef>
              <a:spcAft>
                <a:spcPct val="0"/>
              </a:spcAft>
              <a:buClrTx/>
              <a:buSzTx/>
              <a:buFontTx/>
              <a:buNone/>
              <a:tabLst/>
              <a:defRPr/>
            </a:pPr>
            <a:r>
              <a:rPr kumimoji="0" lang="en-US" altLang="en-US" sz="2800"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a:t>
            </a:r>
            <a:r>
              <a:rPr kumimoji="0" lang="en-US" altLang="en-US" sz="2800" b="0" i="1" u="none" strike="noStrike" kern="1200" cap="none" spc="0" normalizeH="0" baseline="0" noProof="0" dirty="0">
                <a:ln>
                  <a:noFill/>
                </a:ln>
                <a:solidFill>
                  <a:srgbClr val="0000FF"/>
                </a:solidFill>
                <a:effectLst/>
                <a:uLnTx/>
                <a:uFillTx/>
                <a:latin typeface="Cambria" panose="02040503050406030204" pitchFamily="18" charset="0"/>
                <a:ea typeface="Cambria" panose="02040503050406030204" pitchFamily="18" charset="0"/>
                <a:cs typeface="Calibri" panose="020F0502020204030204" pitchFamily="34" charset="0"/>
              </a:rPr>
              <a:t>Perfect love</a:t>
            </a:r>
            <a:r>
              <a:rPr kumimoji="0" lang="en-US" altLang="en-US" sz="2800"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 is not </a:t>
            </a:r>
            <a:r>
              <a:rPr kumimoji="0" lang="en-US" altLang="en-US" sz="2800" b="1" i="1"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flawless</a:t>
            </a:r>
            <a:r>
              <a:rPr kumimoji="0" lang="en-US" altLang="en-US" sz="2800"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 love; only God has that. Instead it is love that has become </a:t>
            </a:r>
            <a:r>
              <a:rPr kumimoji="0" lang="en-US" altLang="en-US" sz="2800" b="1" i="1"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complete</a:t>
            </a:r>
            <a:r>
              <a:rPr kumimoji="0" lang="en-US" altLang="en-US" sz="2800"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 (perfect) because it has followed through to the production of loving deeds. Such love has completed its intended course and is fully developed rather than dying in the heart. </a:t>
            </a:r>
            <a:endParaRPr kumimoji="0" lang="en-US" altLang="en-US" sz="2600"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endParaRPr>
          </a:p>
        </p:txBody>
      </p:sp>
    </p:spTree>
    <p:extLst>
      <p:ext uri="{BB962C8B-B14F-4D97-AF65-F5344CB8AC3E}">
        <p14:creationId xmlns:p14="http://schemas.microsoft.com/office/powerpoint/2010/main" val="2205699660"/>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0">
          <a:blip r:embed="rId3">
            <a:alphaModFix amt="25000"/>
            <a:lum/>
          </a:blip>
          <a:srcRect/>
          <a:stretch>
            <a:fillRect l="-6000" r="-6000"/>
          </a:stretch>
        </a:blipFill>
        <a:effectLst/>
      </p:bgPr>
    </p:bg>
    <p:spTree>
      <p:nvGrpSpPr>
        <p:cNvPr id="1" name=""/>
        <p:cNvGrpSpPr/>
        <p:nvPr/>
      </p:nvGrpSpPr>
      <p:grpSpPr>
        <a:xfrm>
          <a:off x="0" y="0"/>
          <a:ext cx="0" cy="0"/>
          <a:chOff x="0" y="0"/>
          <a:chExt cx="0" cy="0"/>
        </a:xfrm>
      </p:grpSpPr>
      <p:sp>
        <p:nvSpPr>
          <p:cNvPr id="2051" name="Rectangle 3">
            <a:extLst>
              <a:ext uri="{FF2B5EF4-FFF2-40B4-BE49-F238E27FC236}">
                <a16:creationId xmlns:a16="http://schemas.microsoft.com/office/drawing/2014/main" id="{7FA06FDD-D1AF-4B8B-ACC4-C6796DACB16A}"/>
              </a:ext>
            </a:extLst>
          </p:cNvPr>
          <p:cNvSpPr>
            <a:spLocks noGrp="1" noChangeArrowheads="1"/>
          </p:cNvSpPr>
          <p:nvPr>
            <p:ph type="subTitle" idx="1"/>
          </p:nvPr>
        </p:nvSpPr>
        <p:spPr>
          <a:xfrm>
            <a:off x="427767" y="1856271"/>
            <a:ext cx="8213902" cy="5001729"/>
          </a:xfrm>
        </p:spPr>
        <p:txBody>
          <a:bodyPr>
            <a:normAutofit fontScale="92500" lnSpcReduction="20000"/>
          </a:bodyPr>
          <a:lstStyle/>
          <a:p>
            <a:pPr algn="l" rtl="0"/>
            <a:r>
              <a:rPr lang="en-US" sz="2800" i="1" baseline="30000" dirty="0">
                <a:latin typeface="Cambria" panose="02040503050406030204" pitchFamily="18" charset="0"/>
                <a:ea typeface="Cambria" panose="02040503050406030204" pitchFamily="18" charset="0"/>
              </a:rPr>
              <a:t>17</a:t>
            </a:r>
            <a:r>
              <a:rPr lang="en-US" sz="2800" i="1" dirty="0">
                <a:solidFill>
                  <a:srgbClr val="0000FF"/>
                </a:solidFill>
                <a:latin typeface="Cambria" panose="02040503050406030204" pitchFamily="18" charset="0"/>
                <a:ea typeface="Cambria" panose="02040503050406030204" pitchFamily="18" charset="0"/>
              </a:rPr>
              <a:t> By this is love perfected with us, so that we may have confidence for the day of judgment, because as he is so also are we in this world. </a:t>
            </a:r>
            <a:r>
              <a:rPr lang="en-US" sz="2800" i="1" baseline="30000" dirty="0">
                <a:latin typeface="Cambria" panose="02040503050406030204" pitchFamily="18" charset="0"/>
                <a:ea typeface="Cambria" panose="02040503050406030204" pitchFamily="18" charset="0"/>
              </a:rPr>
              <a:t>18</a:t>
            </a:r>
            <a:r>
              <a:rPr lang="en-US" sz="2800" i="1" dirty="0">
                <a:solidFill>
                  <a:srgbClr val="0000FF"/>
                </a:solidFill>
                <a:latin typeface="Cambria" panose="02040503050406030204" pitchFamily="18" charset="0"/>
                <a:ea typeface="Cambria" panose="02040503050406030204" pitchFamily="18" charset="0"/>
              </a:rPr>
              <a:t> There is no fear in love, </a:t>
            </a:r>
            <a:r>
              <a:rPr lang="en-US" sz="2800" i="1" dirty="0">
                <a:solidFill>
                  <a:srgbClr val="FF0000"/>
                </a:solidFill>
                <a:latin typeface="Cambria" panose="02040503050406030204" pitchFamily="18" charset="0"/>
                <a:ea typeface="Cambria" panose="02040503050406030204" pitchFamily="18" charset="0"/>
              </a:rPr>
              <a:t>but perfect love casts out fear</a:t>
            </a:r>
            <a:r>
              <a:rPr lang="en-US" sz="2800" i="1" dirty="0">
                <a:solidFill>
                  <a:srgbClr val="0000FF"/>
                </a:solidFill>
                <a:latin typeface="Cambria" panose="02040503050406030204" pitchFamily="18" charset="0"/>
                <a:ea typeface="Cambria" panose="02040503050406030204" pitchFamily="18" charset="0"/>
              </a:rPr>
              <a:t>. For fear has to do with punishment, and whoever fears has not been perfected in love. </a:t>
            </a:r>
            <a:r>
              <a:rPr lang="en-US" sz="2800" i="1" baseline="30000" dirty="0">
                <a:latin typeface="Cambria" panose="02040503050406030204" pitchFamily="18" charset="0"/>
                <a:ea typeface="Cambria" panose="02040503050406030204" pitchFamily="18" charset="0"/>
              </a:rPr>
              <a:t>19</a:t>
            </a:r>
            <a:r>
              <a:rPr lang="en-US" sz="2800" i="1" dirty="0">
                <a:solidFill>
                  <a:srgbClr val="0000FF"/>
                </a:solidFill>
                <a:latin typeface="Cambria" panose="02040503050406030204" pitchFamily="18" charset="0"/>
                <a:ea typeface="Cambria" panose="02040503050406030204" pitchFamily="18" charset="0"/>
              </a:rPr>
              <a:t> We love because he first loved us. </a:t>
            </a:r>
            <a:r>
              <a:rPr lang="en-US" sz="2800" i="1" baseline="30000" dirty="0">
                <a:latin typeface="Cambria" panose="02040503050406030204" pitchFamily="18" charset="0"/>
                <a:ea typeface="Cambria" panose="02040503050406030204" pitchFamily="18" charset="0"/>
              </a:rPr>
              <a:t>20</a:t>
            </a:r>
            <a:r>
              <a:rPr lang="en-US" sz="2800" i="1" dirty="0">
                <a:solidFill>
                  <a:srgbClr val="0000FF"/>
                </a:solidFill>
                <a:latin typeface="Cambria" panose="02040503050406030204" pitchFamily="18" charset="0"/>
                <a:ea typeface="Cambria" panose="02040503050406030204" pitchFamily="18" charset="0"/>
              </a:rPr>
              <a:t> If anyone says, "I love God," and hates his brother, he is a liar; for he who does not love his brother whom he has seen cannot love God whom he has not seen. </a:t>
            </a:r>
            <a:r>
              <a:rPr lang="en-US" sz="2800" i="1" baseline="30000" dirty="0">
                <a:latin typeface="Cambria" panose="02040503050406030204" pitchFamily="18" charset="0"/>
                <a:ea typeface="Cambria" panose="02040503050406030204" pitchFamily="18" charset="0"/>
              </a:rPr>
              <a:t>21</a:t>
            </a:r>
            <a:r>
              <a:rPr lang="en-US" sz="2800" i="1" dirty="0">
                <a:solidFill>
                  <a:srgbClr val="0000FF"/>
                </a:solidFill>
                <a:latin typeface="Cambria" panose="02040503050406030204" pitchFamily="18" charset="0"/>
                <a:ea typeface="Cambria" panose="02040503050406030204" pitchFamily="18" charset="0"/>
              </a:rPr>
              <a:t> And this commandment we have from him: whoever loves God must also love his brother. </a:t>
            </a:r>
            <a:r>
              <a:rPr lang="en-US" sz="2800" i="1" baseline="30000" dirty="0">
                <a:latin typeface="Cambria" panose="02040503050406030204" pitchFamily="18" charset="0"/>
                <a:ea typeface="Cambria" panose="02040503050406030204" pitchFamily="18" charset="0"/>
              </a:rPr>
              <a:t>5:1</a:t>
            </a:r>
            <a:r>
              <a:rPr lang="en-US" sz="2800" i="1" dirty="0">
                <a:solidFill>
                  <a:srgbClr val="0000FF"/>
                </a:solidFill>
                <a:latin typeface="Cambria" panose="02040503050406030204" pitchFamily="18" charset="0"/>
                <a:ea typeface="Cambria" panose="02040503050406030204" pitchFamily="18" charset="0"/>
              </a:rPr>
              <a:t> Everyone who believes that Jesus is the Christ has been born of God, and everyone who loves the Father loves whoever has been born of him.</a:t>
            </a:r>
          </a:p>
          <a:p>
            <a:pPr algn="l" rtl="0"/>
            <a:r>
              <a:rPr lang="en-US" sz="2800" dirty="0">
                <a:solidFill>
                  <a:schemeClr val="tx1"/>
                </a:solidFill>
                <a:effectLst>
                  <a:outerShdw blurRad="50800" dist="38100" dir="2700000" algn="tl" rotWithShape="0">
                    <a:schemeClr val="bg1"/>
                  </a:outerShdw>
                </a:effectLst>
                <a:latin typeface="Calibri" panose="020F0502020204030204" pitchFamily="34" charset="0"/>
                <a:ea typeface="Cambria" panose="02040503050406030204" pitchFamily="18" charset="0"/>
                <a:cs typeface="Calibri" panose="020F0502020204030204" pitchFamily="34" charset="0"/>
              </a:rPr>
              <a:t>1 John 4:17-5:1</a:t>
            </a:r>
          </a:p>
        </p:txBody>
      </p:sp>
      <p:sp>
        <p:nvSpPr>
          <p:cNvPr id="5" name="Rectangle 3">
            <a:extLst>
              <a:ext uri="{FF2B5EF4-FFF2-40B4-BE49-F238E27FC236}">
                <a16:creationId xmlns:a16="http://schemas.microsoft.com/office/drawing/2014/main" id="{50C83461-2857-4942-A289-B8DD54AB0F35}"/>
              </a:ext>
            </a:extLst>
          </p:cNvPr>
          <p:cNvSpPr txBox="1">
            <a:spLocks noChangeArrowheads="1"/>
          </p:cNvSpPr>
          <p:nvPr/>
        </p:nvSpPr>
        <p:spPr bwMode="auto">
          <a:xfrm>
            <a:off x="427767" y="-1"/>
            <a:ext cx="8213902" cy="18562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t" anchorCtr="0" compatLnSpc="1">
            <a:prstTxWarp prst="textNoShape">
              <a:avLst/>
            </a:prstTxWarp>
            <a:noAutofit/>
          </a:bodyPr>
          <a:lstStyle>
            <a:lvl1pPr algn="ctr" rtl="0" fontAlgn="base">
              <a:spcBef>
                <a:spcPct val="20000"/>
              </a:spcBef>
              <a:spcAft>
                <a:spcPct val="0"/>
              </a:spcAft>
              <a:defRPr sz="3200" b="0" kern="1200">
                <a:solidFill>
                  <a:schemeClr val="tx1"/>
                </a:solidFill>
                <a:latin typeface="Arial" panose="020B0604020202020204" pitchFamily="34" charset="0"/>
                <a:ea typeface="+mn-ea"/>
                <a:cs typeface="+mn-cs"/>
              </a:defRPr>
            </a:lvl1pPr>
            <a:lvl2pPr marL="742950" indent="-285750" algn="l" rtl="0" fontAlgn="base">
              <a:spcBef>
                <a:spcPct val="20000"/>
              </a:spcBef>
              <a:spcAft>
                <a:spcPct val="0"/>
              </a:spcAft>
              <a:buChar char="–"/>
              <a:defRPr sz="2800" kern="1200">
                <a:solidFill>
                  <a:schemeClr val="tx1"/>
                </a:solidFill>
                <a:latin typeface="+mj-lt"/>
                <a:ea typeface="+mn-ea"/>
                <a:cs typeface="+mn-cs"/>
              </a:defRPr>
            </a:lvl2pPr>
            <a:lvl3pPr marL="1143000" indent="-228600" algn="l" rtl="0" fontAlgn="base">
              <a:spcBef>
                <a:spcPct val="20000"/>
              </a:spcBef>
              <a:spcAft>
                <a:spcPct val="0"/>
              </a:spcAft>
              <a:buChar char="•"/>
              <a:defRPr sz="2400" kern="1200">
                <a:solidFill>
                  <a:schemeClr val="tx1"/>
                </a:solidFill>
                <a:latin typeface="+mj-lt"/>
                <a:ea typeface="+mn-ea"/>
                <a:cs typeface="+mn-cs"/>
              </a:defRPr>
            </a:lvl3pPr>
            <a:lvl4pPr marL="1600200" indent="-228600" algn="l" rtl="0" fontAlgn="base">
              <a:spcBef>
                <a:spcPct val="20000"/>
              </a:spcBef>
              <a:spcAft>
                <a:spcPct val="0"/>
              </a:spcAft>
              <a:buChar char="–"/>
              <a:defRPr sz="2000" kern="1200">
                <a:solidFill>
                  <a:schemeClr val="tx1"/>
                </a:solidFill>
                <a:latin typeface="+mj-lt"/>
                <a:ea typeface="+mn-ea"/>
                <a:cs typeface="+mn-cs"/>
              </a:defRPr>
            </a:lvl4pPr>
            <a:lvl5pPr marL="2057400" indent="-228600" algn="l" rtl="0" fontAlgn="base">
              <a:spcBef>
                <a:spcPct val="20000"/>
              </a:spcBef>
              <a:spcAft>
                <a:spcPct val="0"/>
              </a:spcAft>
              <a:buChar char="»"/>
              <a:defRPr sz="2000" kern="1200">
                <a:solidFill>
                  <a:schemeClr val="tx1"/>
                </a:solidFill>
                <a:latin typeface="+mj-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base" latinLnBrk="0" hangingPunct="1">
              <a:lnSpc>
                <a:spcPct val="100000"/>
              </a:lnSpc>
              <a:spcBef>
                <a:spcPts val="0"/>
              </a:spcBef>
              <a:spcAft>
                <a:spcPct val="0"/>
              </a:spcAft>
              <a:buClrTx/>
              <a:buSzTx/>
              <a:buFontTx/>
              <a:buNone/>
              <a:tabLst/>
              <a:defRPr/>
            </a:pPr>
            <a:r>
              <a:rPr kumimoji="0" lang="en-US" altLang="en-US" sz="2800"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When love has completed its cycle of development and resulted in loving deeds, it removes any fear of judgment day, for it assures us that we are God’s regenerated people. </a:t>
            </a:r>
            <a:endParaRPr kumimoji="0" lang="en-US" altLang="en-US" sz="2600"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endParaRPr>
          </a:p>
        </p:txBody>
      </p:sp>
    </p:spTree>
    <p:extLst>
      <p:ext uri="{BB962C8B-B14F-4D97-AF65-F5344CB8AC3E}">
        <p14:creationId xmlns:p14="http://schemas.microsoft.com/office/powerpoint/2010/main" val="1188770243"/>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0">
          <a:blip r:embed="rId3">
            <a:alphaModFix amt="25000"/>
            <a:lum/>
          </a:blip>
          <a:srcRect/>
          <a:stretch>
            <a:fillRect l="-6000" r="-6000"/>
          </a:stretch>
        </a:blipFill>
        <a:effectLst/>
      </p:bgPr>
    </p:bg>
    <p:spTree>
      <p:nvGrpSpPr>
        <p:cNvPr id="1" name=""/>
        <p:cNvGrpSpPr/>
        <p:nvPr/>
      </p:nvGrpSpPr>
      <p:grpSpPr>
        <a:xfrm>
          <a:off x="0" y="0"/>
          <a:ext cx="0" cy="0"/>
          <a:chOff x="0" y="0"/>
          <a:chExt cx="0" cy="0"/>
        </a:xfrm>
      </p:grpSpPr>
      <p:sp>
        <p:nvSpPr>
          <p:cNvPr id="2051" name="Rectangle 3">
            <a:extLst>
              <a:ext uri="{FF2B5EF4-FFF2-40B4-BE49-F238E27FC236}">
                <a16:creationId xmlns:a16="http://schemas.microsoft.com/office/drawing/2014/main" id="{7FA06FDD-D1AF-4B8B-ACC4-C6796DACB16A}"/>
              </a:ext>
            </a:extLst>
          </p:cNvPr>
          <p:cNvSpPr>
            <a:spLocks noGrp="1" noChangeArrowheads="1"/>
          </p:cNvSpPr>
          <p:nvPr>
            <p:ph type="subTitle" idx="1"/>
          </p:nvPr>
        </p:nvSpPr>
        <p:spPr>
          <a:xfrm>
            <a:off x="427767" y="1043907"/>
            <a:ext cx="8213902" cy="5814093"/>
          </a:xfrm>
        </p:spPr>
        <p:txBody>
          <a:bodyPr>
            <a:normAutofit fontScale="92500"/>
          </a:bodyPr>
          <a:lstStyle/>
          <a:p>
            <a:pPr algn="l" rtl="0"/>
            <a:r>
              <a:rPr lang="en-US" sz="2800" i="1" baseline="30000" dirty="0">
                <a:latin typeface="Cambria" panose="02040503050406030204" pitchFamily="18" charset="0"/>
                <a:ea typeface="Cambria" panose="02040503050406030204" pitchFamily="18" charset="0"/>
              </a:rPr>
              <a:t>17</a:t>
            </a:r>
            <a:r>
              <a:rPr lang="en-US" sz="2800" i="1" dirty="0">
                <a:solidFill>
                  <a:srgbClr val="0000FF"/>
                </a:solidFill>
                <a:latin typeface="Cambria" panose="02040503050406030204" pitchFamily="18" charset="0"/>
                <a:ea typeface="Cambria" panose="02040503050406030204" pitchFamily="18" charset="0"/>
              </a:rPr>
              <a:t> By this is love perfected with us, so that we may have confidence for the day of judgment, because as he is so also are we in this world. </a:t>
            </a:r>
            <a:r>
              <a:rPr lang="en-US" sz="2800" i="1" baseline="30000" dirty="0">
                <a:latin typeface="Cambria" panose="02040503050406030204" pitchFamily="18" charset="0"/>
                <a:ea typeface="Cambria" panose="02040503050406030204" pitchFamily="18" charset="0"/>
              </a:rPr>
              <a:t>18</a:t>
            </a:r>
            <a:r>
              <a:rPr lang="en-US" sz="2800" i="1" dirty="0">
                <a:solidFill>
                  <a:srgbClr val="0000FF"/>
                </a:solidFill>
                <a:latin typeface="Cambria" panose="02040503050406030204" pitchFamily="18" charset="0"/>
                <a:ea typeface="Cambria" panose="02040503050406030204" pitchFamily="18" charset="0"/>
              </a:rPr>
              <a:t> There is no fear in love, but </a:t>
            </a:r>
            <a:r>
              <a:rPr lang="en-US" sz="2800" i="1" dirty="0">
                <a:solidFill>
                  <a:srgbClr val="FF0000"/>
                </a:solidFill>
                <a:latin typeface="Cambria" panose="02040503050406030204" pitchFamily="18" charset="0"/>
                <a:ea typeface="Cambria" panose="02040503050406030204" pitchFamily="18" charset="0"/>
              </a:rPr>
              <a:t>perfect love casts out fear. </a:t>
            </a:r>
            <a:r>
              <a:rPr lang="en-US" sz="2800" b="1" i="1" dirty="0">
                <a:solidFill>
                  <a:srgbClr val="FF0000"/>
                </a:solidFill>
                <a:latin typeface="Cambria" panose="02040503050406030204" pitchFamily="18" charset="0"/>
                <a:ea typeface="Cambria" panose="02040503050406030204" pitchFamily="18" charset="0"/>
              </a:rPr>
              <a:t>For</a:t>
            </a:r>
            <a:r>
              <a:rPr lang="en-US" sz="2800" i="1" dirty="0">
                <a:solidFill>
                  <a:srgbClr val="FF0000"/>
                </a:solidFill>
                <a:latin typeface="Cambria" panose="02040503050406030204" pitchFamily="18" charset="0"/>
                <a:ea typeface="Cambria" panose="02040503050406030204" pitchFamily="18" charset="0"/>
              </a:rPr>
              <a:t> fear has to do with punishment</a:t>
            </a:r>
            <a:r>
              <a:rPr lang="en-US" sz="2800" i="1" dirty="0">
                <a:solidFill>
                  <a:srgbClr val="0000FF"/>
                </a:solidFill>
                <a:latin typeface="Cambria" panose="02040503050406030204" pitchFamily="18" charset="0"/>
                <a:ea typeface="Cambria" panose="02040503050406030204" pitchFamily="18" charset="0"/>
              </a:rPr>
              <a:t>, and whoever fears has not been perfected in love. </a:t>
            </a:r>
            <a:r>
              <a:rPr lang="en-US" sz="2800" i="1" baseline="30000" dirty="0">
                <a:latin typeface="Cambria" panose="02040503050406030204" pitchFamily="18" charset="0"/>
                <a:ea typeface="Cambria" panose="02040503050406030204" pitchFamily="18" charset="0"/>
              </a:rPr>
              <a:t>19</a:t>
            </a:r>
            <a:r>
              <a:rPr lang="en-US" sz="2800" i="1" dirty="0">
                <a:solidFill>
                  <a:srgbClr val="0000FF"/>
                </a:solidFill>
                <a:latin typeface="Cambria" panose="02040503050406030204" pitchFamily="18" charset="0"/>
                <a:ea typeface="Cambria" panose="02040503050406030204" pitchFamily="18" charset="0"/>
              </a:rPr>
              <a:t> We love because he first loved us. </a:t>
            </a:r>
            <a:r>
              <a:rPr lang="en-US" sz="2800" i="1" baseline="30000" dirty="0">
                <a:latin typeface="Cambria" panose="02040503050406030204" pitchFamily="18" charset="0"/>
                <a:ea typeface="Cambria" panose="02040503050406030204" pitchFamily="18" charset="0"/>
              </a:rPr>
              <a:t>20</a:t>
            </a:r>
            <a:r>
              <a:rPr lang="en-US" sz="2800" i="1" dirty="0">
                <a:solidFill>
                  <a:srgbClr val="0000FF"/>
                </a:solidFill>
                <a:latin typeface="Cambria" panose="02040503050406030204" pitchFamily="18" charset="0"/>
                <a:ea typeface="Cambria" panose="02040503050406030204" pitchFamily="18" charset="0"/>
              </a:rPr>
              <a:t> If anyone says, "I love God," and hates his brother, he is a liar; for he who does not love his brother whom he has seen cannot love God whom he has not seen. </a:t>
            </a:r>
            <a:r>
              <a:rPr lang="en-US" sz="2800" i="1" baseline="30000" dirty="0">
                <a:latin typeface="Cambria" panose="02040503050406030204" pitchFamily="18" charset="0"/>
                <a:ea typeface="Cambria" panose="02040503050406030204" pitchFamily="18" charset="0"/>
              </a:rPr>
              <a:t>21</a:t>
            </a:r>
            <a:r>
              <a:rPr lang="en-US" sz="2800" i="1" dirty="0">
                <a:solidFill>
                  <a:srgbClr val="0000FF"/>
                </a:solidFill>
                <a:latin typeface="Cambria" panose="02040503050406030204" pitchFamily="18" charset="0"/>
                <a:ea typeface="Cambria" panose="02040503050406030204" pitchFamily="18" charset="0"/>
              </a:rPr>
              <a:t> And this commandment we have from him: whoever loves God must also love his brother. </a:t>
            </a:r>
            <a:r>
              <a:rPr lang="en-US" sz="2800" i="1" baseline="30000" dirty="0">
                <a:latin typeface="Cambria" panose="02040503050406030204" pitchFamily="18" charset="0"/>
                <a:ea typeface="Cambria" panose="02040503050406030204" pitchFamily="18" charset="0"/>
              </a:rPr>
              <a:t>5:1</a:t>
            </a:r>
            <a:r>
              <a:rPr lang="en-US" sz="2800" i="1" dirty="0">
                <a:solidFill>
                  <a:srgbClr val="0000FF"/>
                </a:solidFill>
                <a:latin typeface="Cambria" panose="02040503050406030204" pitchFamily="18" charset="0"/>
                <a:ea typeface="Cambria" panose="02040503050406030204" pitchFamily="18" charset="0"/>
              </a:rPr>
              <a:t> Everyone who believes that Jesus is the Christ has been born of God, and everyone who loves the Father loves whoever has been born of him.</a:t>
            </a:r>
          </a:p>
          <a:p>
            <a:pPr algn="l" rtl="0"/>
            <a:r>
              <a:rPr lang="en-US" sz="2800" dirty="0">
                <a:solidFill>
                  <a:schemeClr val="tx1"/>
                </a:solidFill>
                <a:effectLst>
                  <a:outerShdw blurRad="50800" dist="38100" dir="2700000" algn="tl" rotWithShape="0">
                    <a:schemeClr val="bg1"/>
                  </a:outerShdw>
                </a:effectLst>
                <a:latin typeface="Calibri" panose="020F0502020204030204" pitchFamily="34" charset="0"/>
                <a:ea typeface="Cambria" panose="02040503050406030204" pitchFamily="18" charset="0"/>
                <a:cs typeface="Calibri" panose="020F0502020204030204" pitchFamily="34" charset="0"/>
              </a:rPr>
              <a:t>1 John 4:17-5:1</a:t>
            </a:r>
          </a:p>
        </p:txBody>
      </p:sp>
      <p:sp>
        <p:nvSpPr>
          <p:cNvPr id="5" name="Rectangle 3">
            <a:extLst>
              <a:ext uri="{FF2B5EF4-FFF2-40B4-BE49-F238E27FC236}">
                <a16:creationId xmlns:a16="http://schemas.microsoft.com/office/drawing/2014/main" id="{50C83461-2857-4942-A289-B8DD54AB0F35}"/>
              </a:ext>
            </a:extLst>
          </p:cNvPr>
          <p:cNvSpPr txBox="1">
            <a:spLocks noChangeArrowheads="1"/>
          </p:cNvSpPr>
          <p:nvPr/>
        </p:nvSpPr>
        <p:spPr bwMode="auto">
          <a:xfrm>
            <a:off x="427767" y="-1"/>
            <a:ext cx="8213902" cy="10792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t" anchorCtr="0" compatLnSpc="1">
            <a:prstTxWarp prst="textNoShape">
              <a:avLst/>
            </a:prstTxWarp>
            <a:noAutofit/>
          </a:bodyPr>
          <a:lstStyle>
            <a:lvl1pPr algn="ctr" rtl="0" fontAlgn="base">
              <a:spcBef>
                <a:spcPct val="20000"/>
              </a:spcBef>
              <a:spcAft>
                <a:spcPct val="0"/>
              </a:spcAft>
              <a:defRPr sz="3200" b="0" kern="1200">
                <a:solidFill>
                  <a:schemeClr val="tx1"/>
                </a:solidFill>
                <a:latin typeface="Arial" panose="020B0604020202020204" pitchFamily="34" charset="0"/>
                <a:ea typeface="+mn-ea"/>
                <a:cs typeface="+mn-cs"/>
              </a:defRPr>
            </a:lvl1pPr>
            <a:lvl2pPr marL="742950" indent="-285750" algn="l" rtl="0" fontAlgn="base">
              <a:spcBef>
                <a:spcPct val="20000"/>
              </a:spcBef>
              <a:spcAft>
                <a:spcPct val="0"/>
              </a:spcAft>
              <a:buChar char="–"/>
              <a:defRPr sz="2800" kern="1200">
                <a:solidFill>
                  <a:schemeClr val="tx1"/>
                </a:solidFill>
                <a:latin typeface="+mj-lt"/>
                <a:ea typeface="+mn-ea"/>
                <a:cs typeface="+mn-cs"/>
              </a:defRPr>
            </a:lvl2pPr>
            <a:lvl3pPr marL="1143000" indent="-228600" algn="l" rtl="0" fontAlgn="base">
              <a:spcBef>
                <a:spcPct val="20000"/>
              </a:spcBef>
              <a:spcAft>
                <a:spcPct val="0"/>
              </a:spcAft>
              <a:buChar char="•"/>
              <a:defRPr sz="2400" kern="1200">
                <a:solidFill>
                  <a:schemeClr val="tx1"/>
                </a:solidFill>
                <a:latin typeface="+mj-lt"/>
                <a:ea typeface="+mn-ea"/>
                <a:cs typeface="+mn-cs"/>
              </a:defRPr>
            </a:lvl3pPr>
            <a:lvl4pPr marL="1600200" indent="-228600" algn="l" rtl="0" fontAlgn="base">
              <a:spcBef>
                <a:spcPct val="20000"/>
              </a:spcBef>
              <a:spcAft>
                <a:spcPct val="0"/>
              </a:spcAft>
              <a:buChar char="–"/>
              <a:defRPr sz="2000" kern="1200">
                <a:solidFill>
                  <a:schemeClr val="tx1"/>
                </a:solidFill>
                <a:latin typeface="+mj-lt"/>
                <a:ea typeface="+mn-ea"/>
                <a:cs typeface="+mn-cs"/>
              </a:defRPr>
            </a:lvl4pPr>
            <a:lvl5pPr marL="2057400" indent="-228600" algn="l" rtl="0" fontAlgn="base">
              <a:spcBef>
                <a:spcPct val="20000"/>
              </a:spcBef>
              <a:spcAft>
                <a:spcPct val="0"/>
              </a:spcAft>
              <a:buChar char="»"/>
              <a:defRPr sz="2000" kern="1200">
                <a:solidFill>
                  <a:schemeClr val="tx1"/>
                </a:solidFill>
                <a:latin typeface="+mj-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base" latinLnBrk="0" hangingPunct="1">
              <a:lnSpc>
                <a:spcPct val="100000"/>
              </a:lnSpc>
              <a:spcBef>
                <a:spcPts val="0"/>
              </a:spcBef>
              <a:spcAft>
                <a:spcPct val="0"/>
              </a:spcAft>
              <a:buClrTx/>
              <a:buSzTx/>
              <a:buFontTx/>
              <a:buNone/>
              <a:tabLst/>
              <a:defRPr/>
            </a:pPr>
            <a:r>
              <a:rPr kumimoji="0" lang="en-US" altLang="en-US" sz="2800"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a:t>
            </a:r>
            <a:r>
              <a:rPr kumimoji="0" lang="en-US" altLang="en-US" sz="2800" b="0" i="1" u="none" strike="noStrike" kern="1200" cap="none" spc="0" normalizeH="0" baseline="0" noProof="0" dirty="0">
                <a:ln>
                  <a:noFill/>
                </a:ln>
                <a:solidFill>
                  <a:srgbClr val="0000FF"/>
                </a:solidFill>
                <a:effectLst/>
                <a:uLnTx/>
                <a:uFillTx/>
                <a:latin typeface="Cambria" panose="02040503050406030204" pitchFamily="18" charset="0"/>
                <a:ea typeface="Cambria" panose="02040503050406030204" pitchFamily="18" charset="0"/>
                <a:cs typeface="Calibri" panose="020F0502020204030204" pitchFamily="34" charset="0"/>
              </a:rPr>
              <a:t>For</a:t>
            </a:r>
            <a:r>
              <a:rPr kumimoji="0" lang="en-US" altLang="en-US" sz="2800"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 explains </a:t>
            </a:r>
            <a:r>
              <a:rPr kumimoji="0" lang="en-US" altLang="en-US" sz="2800" b="1" i="1"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why</a:t>
            </a:r>
            <a:r>
              <a:rPr kumimoji="0" lang="en-US" altLang="en-US" sz="2800"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 “</a:t>
            </a:r>
            <a:r>
              <a:rPr lang="en-US" altLang="en-US" sz="2800" i="1" dirty="0">
                <a:solidFill>
                  <a:srgbClr val="0000FF"/>
                </a:solidFill>
                <a:latin typeface="Cambria" panose="02040503050406030204" pitchFamily="18" charset="0"/>
                <a:ea typeface="Cambria" panose="02040503050406030204" pitchFamily="18" charset="0"/>
                <a:cs typeface="Calibri" panose="020F0502020204030204" pitchFamily="34" charset="0"/>
              </a:rPr>
              <a:t>perfect love casts out fear</a:t>
            </a:r>
            <a:r>
              <a:rPr kumimoji="0" lang="en-US" altLang="en-US" sz="2800"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 It is because fear is, in some way, related to punishment. </a:t>
            </a:r>
            <a:endParaRPr kumimoji="0" lang="en-US" altLang="en-US" sz="2600"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endParaRPr>
          </a:p>
        </p:txBody>
      </p:sp>
    </p:spTree>
    <p:extLst>
      <p:ext uri="{BB962C8B-B14F-4D97-AF65-F5344CB8AC3E}">
        <p14:creationId xmlns:p14="http://schemas.microsoft.com/office/powerpoint/2010/main" val="2325027632"/>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4">
            <a:alphaModFix amt="15000"/>
            <a:lum/>
          </a:blip>
          <a:srcRect/>
          <a:stretch>
            <a:fillRect l="-6000" r="-6000"/>
          </a:stretch>
        </a:blipFill>
        <a:effectLst/>
      </p:bgPr>
    </p:bg>
    <p:spTree>
      <p:nvGrpSpPr>
        <p:cNvPr id="1" name=""/>
        <p:cNvGrpSpPr/>
        <p:nvPr/>
      </p:nvGrpSpPr>
      <p:grpSpPr>
        <a:xfrm>
          <a:off x="0" y="0"/>
          <a:ext cx="0" cy="0"/>
          <a:chOff x="0" y="0"/>
          <a:chExt cx="0" cy="0"/>
        </a:xfrm>
      </p:grpSpPr>
      <p:sp>
        <p:nvSpPr>
          <p:cNvPr id="3" name="Title 2"/>
          <p:cNvSpPr>
            <a:spLocks noGrp="1"/>
          </p:cNvSpPr>
          <p:nvPr>
            <p:ph type="title"/>
          </p:nvPr>
        </p:nvSpPr>
        <p:spPr>
          <a:xfrm>
            <a:off x="0" y="0"/>
            <a:ext cx="9144000" cy="894778"/>
          </a:xfrm>
        </p:spPr>
        <p:txBody>
          <a:bodyPr vert="horz" lIns="91440" tIns="45720" rIns="91440" bIns="45720" rtlCol="0" anchor="ctr">
            <a:noAutofit/>
          </a:bodyPr>
          <a:lstStyle/>
          <a:p>
            <a:pPr>
              <a:lnSpc>
                <a:spcPct val="90000"/>
              </a:lnSpc>
            </a:pPr>
            <a:r>
              <a:rPr lang="en-US" altLang="en-US" sz="4000" dirty="0">
                <a:latin typeface="+mn-lt"/>
              </a:rPr>
              <a:t>“</a:t>
            </a:r>
            <a:r>
              <a:rPr lang="en-US" altLang="en-US" sz="4000" i="1" dirty="0">
                <a:solidFill>
                  <a:srgbClr val="0000FF"/>
                </a:solidFill>
                <a:latin typeface="Cambria" panose="02040503050406030204" pitchFamily="18" charset="0"/>
                <a:ea typeface="Cambria" panose="02040503050406030204" pitchFamily="18" charset="0"/>
              </a:rPr>
              <a:t>punishment</a:t>
            </a:r>
            <a:r>
              <a:rPr lang="en-US" altLang="en-US" sz="4000" dirty="0">
                <a:latin typeface="+mn-lt"/>
              </a:rPr>
              <a:t>” - </a:t>
            </a:r>
            <a:r>
              <a:rPr lang="en-US" altLang="en-US" sz="4000" b="1" dirty="0" err="1">
                <a:latin typeface="Bwgrkl" panose="02000400000000000000" pitchFamily="2" charset="0"/>
              </a:rPr>
              <a:t>ko,lasij</a:t>
            </a:r>
            <a:r>
              <a:rPr lang="en-US" altLang="en-US" sz="4000" b="1" dirty="0"/>
              <a:t> </a:t>
            </a:r>
            <a:r>
              <a:rPr lang="en-US" altLang="en-US" sz="4000" dirty="0"/>
              <a:t>(</a:t>
            </a:r>
            <a:r>
              <a:rPr lang="en-US" altLang="en-US" sz="4000" i="1" dirty="0" err="1">
                <a:latin typeface="Cambria" panose="02040503050406030204" pitchFamily="18" charset="0"/>
                <a:ea typeface="Cambria" panose="02040503050406030204" pitchFamily="18" charset="0"/>
              </a:rPr>
              <a:t>kolasis</a:t>
            </a:r>
            <a:r>
              <a:rPr lang="en-US" altLang="en-US" sz="4000" dirty="0"/>
              <a:t>)</a:t>
            </a:r>
            <a:endParaRPr lang="en-US" sz="4000" dirty="0">
              <a:ln w="6600">
                <a:noFill/>
                <a:prstDash val="solid"/>
              </a:ln>
              <a:effectLst/>
              <a:latin typeface="Cambria" panose="02040503050406030204" pitchFamily="18" charset="0"/>
              <a:ea typeface="Cambria" panose="02040503050406030204" pitchFamily="18" charset="0"/>
            </a:endParaRPr>
          </a:p>
        </p:txBody>
      </p:sp>
      <p:sp>
        <p:nvSpPr>
          <p:cNvPr id="2" name="Content Placeholder 1">
            <a:extLst>
              <a:ext uri="{FF2B5EF4-FFF2-40B4-BE49-F238E27FC236}">
                <a16:creationId xmlns:a16="http://schemas.microsoft.com/office/drawing/2014/main" id="{B442EE81-DDCD-40F6-AC7A-1B9D7BDFC1FB}"/>
              </a:ext>
            </a:extLst>
          </p:cNvPr>
          <p:cNvSpPr>
            <a:spLocks noGrp="1"/>
          </p:cNvSpPr>
          <p:nvPr>
            <p:ph idx="1"/>
          </p:nvPr>
        </p:nvSpPr>
        <p:spPr>
          <a:xfrm>
            <a:off x="457200" y="842212"/>
            <a:ext cx="8229600" cy="5468325"/>
          </a:xfrm>
        </p:spPr>
        <p:txBody>
          <a:bodyPr>
            <a:normAutofit/>
          </a:bodyPr>
          <a:lstStyle/>
          <a:p>
            <a:r>
              <a:rPr lang="en-US" altLang="en-US" sz="3200" b="1" dirty="0"/>
              <a:t>Strong’s Data:</a:t>
            </a:r>
          </a:p>
          <a:p>
            <a:pPr lvl="1"/>
            <a:r>
              <a:rPr lang="en-US" altLang="en-US" sz="2800" dirty="0"/>
              <a:t>Correction, punishment, penalty</a:t>
            </a:r>
          </a:p>
          <a:p>
            <a:r>
              <a:rPr lang="en-US" altLang="en-US" sz="3200" b="1" dirty="0"/>
              <a:t>Kruse:</a:t>
            </a:r>
          </a:p>
          <a:p>
            <a:pPr lvl="1"/>
            <a:r>
              <a:rPr lang="en-US" altLang="en-US" sz="2800" dirty="0"/>
              <a:t>The word translated “punishment” is found in only </a:t>
            </a:r>
            <a:r>
              <a:rPr lang="en-US" altLang="en-US" sz="2800" b="1" i="1" dirty="0"/>
              <a:t>one</a:t>
            </a:r>
            <a:r>
              <a:rPr lang="en-US" altLang="en-US" sz="2800" dirty="0"/>
              <a:t> other place in the NT: </a:t>
            </a:r>
          </a:p>
          <a:p>
            <a:pPr lvl="2"/>
            <a:r>
              <a:rPr lang="en-US" altLang="en-US" sz="2400" b="1" dirty="0"/>
              <a:t>Matthew 25:46 -</a:t>
            </a:r>
            <a:r>
              <a:rPr lang="en-US" altLang="en-US" sz="2400" b="1" i="1" dirty="0"/>
              <a:t> </a:t>
            </a:r>
            <a:r>
              <a:rPr lang="en-US" sz="2400" i="1" dirty="0">
                <a:solidFill>
                  <a:srgbClr val="0000FF"/>
                </a:solidFill>
                <a:latin typeface="Cambria" panose="02040503050406030204" pitchFamily="18" charset="0"/>
                <a:ea typeface="Cambria" panose="02040503050406030204" pitchFamily="18" charset="0"/>
              </a:rPr>
              <a:t>And these will go away into eternal </a:t>
            </a:r>
            <a:r>
              <a:rPr lang="en-US" sz="2400" b="1" i="1" dirty="0">
                <a:solidFill>
                  <a:srgbClr val="0000FF"/>
                </a:solidFill>
                <a:latin typeface="Cambria" panose="02040503050406030204" pitchFamily="18" charset="0"/>
                <a:ea typeface="Cambria" panose="02040503050406030204" pitchFamily="18" charset="0"/>
              </a:rPr>
              <a:t>punishment</a:t>
            </a:r>
            <a:r>
              <a:rPr lang="en-US" sz="2400" i="1" dirty="0">
                <a:solidFill>
                  <a:srgbClr val="0000FF"/>
                </a:solidFill>
                <a:latin typeface="Cambria" panose="02040503050406030204" pitchFamily="18" charset="0"/>
                <a:ea typeface="Cambria" panose="02040503050406030204" pitchFamily="18" charset="0"/>
              </a:rPr>
              <a:t>, but the righteous into eternal life.</a:t>
            </a:r>
            <a:endParaRPr lang="en-US" altLang="en-US" sz="2400" b="1" i="1" dirty="0">
              <a:solidFill>
                <a:srgbClr val="0000FF"/>
              </a:solidFill>
              <a:latin typeface="Cambria" panose="02040503050406030204" pitchFamily="18" charset="0"/>
              <a:ea typeface="Cambria" panose="02040503050406030204" pitchFamily="18" charset="0"/>
            </a:endParaRPr>
          </a:p>
          <a:p>
            <a:pPr lvl="1"/>
            <a:r>
              <a:rPr lang="en-US" altLang="en-US" sz="2800" dirty="0"/>
              <a:t>Punishment there is what God metes out to the unrighteous on the Day of Judgment.</a:t>
            </a:r>
          </a:p>
        </p:txBody>
      </p:sp>
      <p:sp>
        <p:nvSpPr>
          <p:cNvPr id="5" name="TextBox 4">
            <a:extLst>
              <a:ext uri="{FF2B5EF4-FFF2-40B4-BE49-F238E27FC236}">
                <a16:creationId xmlns:a16="http://schemas.microsoft.com/office/drawing/2014/main" id="{E4E88F86-6DBB-4F75-846B-85C317FFF799}"/>
              </a:ext>
            </a:extLst>
          </p:cNvPr>
          <p:cNvSpPr txBox="1"/>
          <p:nvPr/>
        </p:nvSpPr>
        <p:spPr>
          <a:xfrm>
            <a:off x="0" y="6516368"/>
            <a:ext cx="9144000" cy="341632"/>
          </a:xfrm>
          <a:prstGeom prst="rect">
            <a:avLst/>
          </a:prstGeom>
          <a:noFill/>
        </p:spPr>
        <p:txBody>
          <a:bodyPr wrap="square" rtlCol="0">
            <a:spAutoFit/>
          </a:bodyPr>
          <a:lstStyle/>
          <a:p>
            <a:pPr marL="0" indent="0">
              <a:lnSpc>
                <a:spcPct val="90000"/>
              </a:lnSpc>
              <a:buNone/>
            </a:pPr>
            <a:r>
              <a:rPr lang="en-US" altLang="en-US" dirty="0"/>
              <a:t>Colin G. Kruse, </a:t>
            </a:r>
            <a:r>
              <a:rPr lang="en-US" altLang="en-US" i="1" dirty="0"/>
              <a:t>The Letters of John</a:t>
            </a:r>
            <a:r>
              <a:rPr lang="en-US" altLang="en-US" dirty="0"/>
              <a:t>, The New Pillar Commentary, 2000, p.168</a:t>
            </a:r>
            <a:endParaRPr lang="en-US" altLang="en-US" sz="1800" dirty="0">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1333546976"/>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p:cTn id="7" dur="500" fill="hold"/>
                                        <p:tgtEl>
                                          <p:spTgt spid="2">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2">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2">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2">
                                            <p:txEl>
                                              <p:pRg st="1" end="1"/>
                                            </p:txEl>
                                          </p:spTgt>
                                        </p:tgtEl>
                                        <p:attrNameLst>
                                          <p:attrName>style.visibility</p:attrName>
                                        </p:attrNameLst>
                                      </p:cBhvr>
                                      <p:to>
                                        <p:strVal val="visible"/>
                                      </p:to>
                                    </p:set>
                                    <p:anim calcmode="lin" valueType="num">
                                      <p:cBhvr>
                                        <p:cTn id="14" dur="500" fill="hold"/>
                                        <p:tgtEl>
                                          <p:spTgt spid="2">
                                            <p:txEl>
                                              <p:pRg st="1" end="1"/>
                                            </p:txEl>
                                          </p:spTgt>
                                        </p:tgtEl>
                                        <p:attrNameLst>
                                          <p:attrName>ppt_w</p:attrName>
                                        </p:attrNameLst>
                                      </p:cBhvr>
                                      <p:tavLst>
                                        <p:tav tm="0">
                                          <p:val>
                                            <p:fltVal val="0"/>
                                          </p:val>
                                        </p:tav>
                                        <p:tav tm="100000">
                                          <p:val>
                                            <p:strVal val="#ppt_w"/>
                                          </p:val>
                                        </p:tav>
                                      </p:tavLst>
                                    </p:anim>
                                    <p:anim calcmode="lin" valueType="num">
                                      <p:cBhvr>
                                        <p:cTn id="15" dur="500" fill="hold"/>
                                        <p:tgtEl>
                                          <p:spTgt spid="2">
                                            <p:txEl>
                                              <p:pRg st="1" end="1"/>
                                            </p:txEl>
                                          </p:spTgt>
                                        </p:tgtEl>
                                        <p:attrNameLst>
                                          <p:attrName>ppt_h</p:attrName>
                                        </p:attrNameLst>
                                      </p:cBhvr>
                                      <p:tavLst>
                                        <p:tav tm="0">
                                          <p:val>
                                            <p:fltVal val="0"/>
                                          </p:val>
                                        </p:tav>
                                        <p:tav tm="100000">
                                          <p:val>
                                            <p:strVal val="#ppt_h"/>
                                          </p:val>
                                        </p:tav>
                                      </p:tavLst>
                                    </p:anim>
                                    <p:animEffect transition="in" filter="fade">
                                      <p:cBhvr>
                                        <p:cTn id="16" dur="500"/>
                                        <p:tgtEl>
                                          <p:spTgt spid="2">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nodeType="clickEffect">
                                  <p:stCondLst>
                                    <p:cond delay="0"/>
                                  </p:stCondLst>
                                  <p:childTnLst>
                                    <p:set>
                                      <p:cBhvr>
                                        <p:cTn id="20" dur="1" fill="hold">
                                          <p:stCondLst>
                                            <p:cond delay="0"/>
                                          </p:stCondLst>
                                        </p:cTn>
                                        <p:tgtEl>
                                          <p:spTgt spid="2">
                                            <p:txEl>
                                              <p:pRg st="2" end="2"/>
                                            </p:txEl>
                                          </p:spTgt>
                                        </p:tgtEl>
                                        <p:attrNameLst>
                                          <p:attrName>style.visibility</p:attrName>
                                        </p:attrNameLst>
                                      </p:cBhvr>
                                      <p:to>
                                        <p:strVal val="visible"/>
                                      </p:to>
                                    </p:set>
                                    <p:anim calcmode="lin" valueType="num">
                                      <p:cBhvr>
                                        <p:cTn id="21" dur="500" fill="hold"/>
                                        <p:tgtEl>
                                          <p:spTgt spid="2">
                                            <p:txEl>
                                              <p:pRg st="2" end="2"/>
                                            </p:txEl>
                                          </p:spTgt>
                                        </p:tgtEl>
                                        <p:attrNameLst>
                                          <p:attrName>ppt_w</p:attrName>
                                        </p:attrNameLst>
                                      </p:cBhvr>
                                      <p:tavLst>
                                        <p:tav tm="0">
                                          <p:val>
                                            <p:fltVal val="0"/>
                                          </p:val>
                                        </p:tav>
                                        <p:tav tm="100000">
                                          <p:val>
                                            <p:strVal val="#ppt_w"/>
                                          </p:val>
                                        </p:tav>
                                      </p:tavLst>
                                    </p:anim>
                                    <p:anim calcmode="lin" valueType="num">
                                      <p:cBhvr>
                                        <p:cTn id="22" dur="500" fill="hold"/>
                                        <p:tgtEl>
                                          <p:spTgt spid="2">
                                            <p:txEl>
                                              <p:pRg st="2" end="2"/>
                                            </p:txEl>
                                          </p:spTgt>
                                        </p:tgtEl>
                                        <p:attrNameLst>
                                          <p:attrName>ppt_h</p:attrName>
                                        </p:attrNameLst>
                                      </p:cBhvr>
                                      <p:tavLst>
                                        <p:tav tm="0">
                                          <p:val>
                                            <p:fltVal val="0"/>
                                          </p:val>
                                        </p:tav>
                                        <p:tav tm="100000">
                                          <p:val>
                                            <p:strVal val="#ppt_h"/>
                                          </p:val>
                                        </p:tav>
                                      </p:tavLst>
                                    </p:anim>
                                    <p:animEffect transition="in" filter="fade">
                                      <p:cBhvr>
                                        <p:cTn id="23" dur="500"/>
                                        <p:tgtEl>
                                          <p:spTgt spid="2">
                                            <p:txEl>
                                              <p:pRg st="2" end="2"/>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nodeType="clickEffect">
                                  <p:stCondLst>
                                    <p:cond delay="0"/>
                                  </p:stCondLst>
                                  <p:childTnLst>
                                    <p:set>
                                      <p:cBhvr>
                                        <p:cTn id="27" dur="1" fill="hold">
                                          <p:stCondLst>
                                            <p:cond delay="0"/>
                                          </p:stCondLst>
                                        </p:cTn>
                                        <p:tgtEl>
                                          <p:spTgt spid="2">
                                            <p:txEl>
                                              <p:pRg st="3" end="3"/>
                                            </p:txEl>
                                          </p:spTgt>
                                        </p:tgtEl>
                                        <p:attrNameLst>
                                          <p:attrName>style.visibility</p:attrName>
                                        </p:attrNameLst>
                                      </p:cBhvr>
                                      <p:to>
                                        <p:strVal val="visible"/>
                                      </p:to>
                                    </p:set>
                                    <p:anim calcmode="lin" valueType="num">
                                      <p:cBhvr>
                                        <p:cTn id="28" dur="500" fill="hold"/>
                                        <p:tgtEl>
                                          <p:spTgt spid="2">
                                            <p:txEl>
                                              <p:pRg st="3" end="3"/>
                                            </p:txEl>
                                          </p:spTgt>
                                        </p:tgtEl>
                                        <p:attrNameLst>
                                          <p:attrName>ppt_w</p:attrName>
                                        </p:attrNameLst>
                                      </p:cBhvr>
                                      <p:tavLst>
                                        <p:tav tm="0">
                                          <p:val>
                                            <p:fltVal val="0"/>
                                          </p:val>
                                        </p:tav>
                                        <p:tav tm="100000">
                                          <p:val>
                                            <p:strVal val="#ppt_w"/>
                                          </p:val>
                                        </p:tav>
                                      </p:tavLst>
                                    </p:anim>
                                    <p:anim calcmode="lin" valueType="num">
                                      <p:cBhvr>
                                        <p:cTn id="29" dur="500" fill="hold"/>
                                        <p:tgtEl>
                                          <p:spTgt spid="2">
                                            <p:txEl>
                                              <p:pRg st="3" end="3"/>
                                            </p:txEl>
                                          </p:spTgt>
                                        </p:tgtEl>
                                        <p:attrNameLst>
                                          <p:attrName>ppt_h</p:attrName>
                                        </p:attrNameLst>
                                      </p:cBhvr>
                                      <p:tavLst>
                                        <p:tav tm="0">
                                          <p:val>
                                            <p:fltVal val="0"/>
                                          </p:val>
                                        </p:tav>
                                        <p:tav tm="100000">
                                          <p:val>
                                            <p:strVal val="#ppt_h"/>
                                          </p:val>
                                        </p:tav>
                                      </p:tavLst>
                                    </p:anim>
                                    <p:animEffect transition="in" filter="fade">
                                      <p:cBhvr>
                                        <p:cTn id="30" dur="500"/>
                                        <p:tgtEl>
                                          <p:spTgt spid="2">
                                            <p:txEl>
                                              <p:pRg st="3" end="3"/>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53" presetClass="entr" presetSubtype="16" fill="hold" nodeType="clickEffect">
                                  <p:stCondLst>
                                    <p:cond delay="0"/>
                                  </p:stCondLst>
                                  <p:childTnLst>
                                    <p:set>
                                      <p:cBhvr>
                                        <p:cTn id="34" dur="1" fill="hold">
                                          <p:stCondLst>
                                            <p:cond delay="0"/>
                                          </p:stCondLst>
                                        </p:cTn>
                                        <p:tgtEl>
                                          <p:spTgt spid="2">
                                            <p:txEl>
                                              <p:pRg st="4" end="4"/>
                                            </p:txEl>
                                          </p:spTgt>
                                        </p:tgtEl>
                                        <p:attrNameLst>
                                          <p:attrName>style.visibility</p:attrName>
                                        </p:attrNameLst>
                                      </p:cBhvr>
                                      <p:to>
                                        <p:strVal val="visible"/>
                                      </p:to>
                                    </p:set>
                                    <p:anim calcmode="lin" valueType="num">
                                      <p:cBhvr>
                                        <p:cTn id="35" dur="500" fill="hold"/>
                                        <p:tgtEl>
                                          <p:spTgt spid="2">
                                            <p:txEl>
                                              <p:pRg st="4" end="4"/>
                                            </p:txEl>
                                          </p:spTgt>
                                        </p:tgtEl>
                                        <p:attrNameLst>
                                          <p:attrName>ppt_w</p:attrName>
                                        </p:attrNameLst>
                                      </p:cBhvr>
                                      <p:tavLst>
                                        <p:tav tm="0">
                                          <p:val>
                                            <p:fltVal val="0"/>
                                          </p:val>
                                        </p:tav>
                                        <p:tav tm="100000">
                                          <p:val>
                                            <p:strVal val="#ppt_w"/>
                                          </p:val>
                                        </p:tav>
                                      </p:tavLst>
                                    </p:anim>
                                    <p:anim calcmode="lin" valueType="num">
                                      <p:cBhvr>
                                        <p:cTn id="36" dur="500" fill="hold"/>
                                        <p:tgtEl>
                                          <p:spTgt spid="2">
                                            <p:txEl>
                                              <p:pRg st="4" end="4"/>
                                            </p:txEl>
                                          </p:spTgt>
                                        </p:tgtEl>
                                        <p:attrNameLst>
                                          <p:attrName>ppt_h</p:attrName>
                                        </p:attrNameLst>
                                      </p:cBhvr>
                                      <p:tavLst>
                                        <p:tav tm="0">
                                          <p:val>
                                            <p:fltVal val="0"/>
                                          </p:val>
                                        </p:tav>
                                        <p:tav tm="100000">
                                          <p:val>
                                            <p:strVal val="#ppt_h"/>
                                          </p:val>
                                        </p:tav>
                                      </p:tavLst>
                                    </p:anim>
                                    <p:animEffect transition="in" filter="fade">
                                      <p:cBhvr>
                                        <p:cTn id="37" dur="500"/>
                                        <p:tgtEl>
                                          <p:spTgt spid="2">
                                            <p:txEl>
                                              <p:pRg st="4" end="4"/>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53" presetClass="entr" presetSubtype="16" fill="hold" nodeType="clickEffect">
                                  <p:stCondLst>
                                    <p:cond delay="0"/>
                                  </p:stCondLst>
                                  <p:childTnLst>
                                    <p:set>
                                      <p:cBhvr>
                                        <p:cTn id="41" dur="1" fill="hold">
                                          <p:stCondLst>
                                            <p:cond delay="0"/>
                                          </p:stCondLst>
                                        </p:cTn>
                                        <p:tgtEl>
                                          <p:spTgt spid="2">
                                            <p:txEl>
                                              <p:pRg st="5" end="5"/>
                                            </p:txEl>
                                          </p:spTgt>
                                        </p:tgtEl>
                                        <p:attrNameLst>
                                          <p:attrName>style.visibility</p:attrName>
                                        </p:attrNameLst>
                                      </p:cBhvr>
                                      <p:to>
                                        <p:strVal val="visible"/>
                                      </p:to>
                                    </p:set>
                                    <p:anim calcmode="lin" valueType="num">
                                      <p:cBhvr>
                                        <p:cTn id="42" dur="500" fill="hold"/>
                                        <p:tgtEl>
                                          <p:spTgt spid="2">
                                            <p:txEl>
                                              <p:pRg st="5" end="5"/>
                                            </p:txEl>
                                          </p:spTgt>
                                        </p:tgtEl>
                                        <p:attrNameLst>
                                          <p:attrName>ppt_w</p:attrName>
                                        </p:attrNameLst>
                                      </p:cBhvr>
                                      <p:tavLst>
                                        <p:tav tm="0">
                                          <p:val>
                                            <p:fltVal val="0"/>
                                          </p:val>
                                        </p:tav>
                                        <p:tav tm="100000">
                                          <p:val>
                                            <p:strVal val="#ppt_w"/>
                                          </p:val>
                                        </p:tav>
                                      </p:tavLst>
                                    </p:anim>
                                    <p:anim calcmode="lin" valueType="num">
                                      <p:cBhvr>
                                        <p:cTn id="43" dur="500" fill="hold"/>
                                        <p:tgtEl>
                                          <p:spTgt spid="2">
                                            <p:txEl>
                                              <p:pRg st="5" end="5"/>
                                            </p:txEl>
                                          </p:spTgt>
                                        </p:tgtEl>
                                        <p:attrNameLst>
                                          <p:attrName>ppt_h</p:attrName>
                                        </p:attrNameLst>
                                      </p:cBhvr>
                                      <p:tavLst>
                                        <p:tav tm="0">
                                          <p:val>
                                            <p:fltVal val="0"/>
                                          </p:val>
                                        </p:tav>
                                        <p:tav tm="100000">
                                          <p:val>
                                            <p:strVal val="#ppt_h"/>
                                          </p:val>
                                        </p:tav>
                                      </p:tavLst>
                                    </p:anim>
                                    <p:animEffect transition="in" filter="fade">
                                      <p:cBhvr>
                                        <p:cTn id="44" dur="500"/>
                                        <p:tgtEl>
                                          <p:spTgt spid="2">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0">
          <a:blip r:embed="rId3">
            <a:alphaModFix amt="25000"/>
            <a:lum/>
          </a:blip>
          <a:srcRect/>
          <a:stretch>
            <a:fillRect l="-6000" r="-6000"/>
          </a:stretch>
        </a:blipFill>
        <a:effectLst/>
      </p:bgPr>
    </p:bg>
    <p:spTree>
      <p:nvGrpSpPr>
        <p:cNvPr id="1" name=""/>
        <p:cNvGrpSpPr/>
        <p:nvPr/>
      </p:nvGrpSpPr>
      <p:grpSpPr>
        <a:xfrm>
          <a:off x="0" y="0"/>
          <a:ext cx="0" cy="0"/>
          <a:chOff x="0" y="0"/>
          <a:chExt cx="0" cy="0"/>
        </a:xfrm>
      </p:grpSpPr>
      <p:sp>
        <p:nvSpPr>
          <p:cNvPr id="2051" name="Rectangle 3">
            <a:extLst>
              <a:ext uri="{FF2B5EF4-FFF2-40B4-BE49-F238E27FC236}">
                <a16:creationId xmlns:a16="http://schemas.microsoft.com/office/drawing/2014/main" id="{7FA06FDD-D1AF-4B8B-ACC4-C6796DACB16A}"/>
              </a:ext>
            </a:extLst>
          </p:cNvPr>
          <p:cNvSpPr>
            <a:spLocks noGrp="1" noChangeArrowheads="1"/>
          </p:cNvSpPr>
          <p:nvPr>
            <p:ph type="subTitle" idx="1"/>
          </p:nvPr>
        </p:nvSpPr>
        <p:spPr>
          <a:xfrm>
            <a:off x="427767" y="2256567"/>
            <a:ext cx="8213902" cy="4601433"/>
          </a:xfrm>
        </p:spPr>
        <p:txBody>
          <a:bodyPr>
            <a:normAutofit fontScale="85000" lnSpcReduction="10000"/>
          </a:bodyPr>
          <a:lstStyle/>
          <a:p>
            <a:pPr algn="l" rtl="0"/>
            <a:r>
              <a:rPr lang="en-US" sz="2800" i="1" baseline="30000" dirty="0">
                <a:latin typeface="Cambria" panose="02040503050406030204" pitchFamily="18" charset="0"/>
                <a:ea typeface="Cambria" panose="02040503050406030204" pitchFamily="18" charset="0"/>
              </a:rPr>
              <a:t>17</a:t>
            </a:r>
            <a:r>
              <a:rPr lang="en-US" sz="2800" i="1" dirty="0">
                <a:solidFill>
                  <a:srgbClr val="0000FF"/>
                </a:solidFill>
                <a:latin typeface="Cambria" panose="02040503050406030204" pitchFamily="18" charset="0"/>
                <a:ea typeface="Cambria" panose="02040503050406030204" pitchFamily="18" charset="0"/>
              </a:rPr>
              <a:t> By this is love perfected with us, so that we may have confidence for the day of judgment, because as he is so also are we in this world. </a:t>
            </a:r>
            <a:r>
              <a:rPr lang="en-US" sz="2800" i="1" baseline="30000" dirty="0">
                <a:latin typeface="Cambria" panose="02040503050406030204" pitchFamily="18" charset="0"/>
                <a:ea typeface="Cambria" panose="02040503050406030204" pitchFamily="18" charset="0"/>
              </a:rPr>
              <a:t>18</a:t>
            </a:r>
            <a:r>
              <a:rPr lang="en-US" sz="2800" i="1" dirty="0">
                <a:solidFill>
                  <a:srgbClr val="0000FF"/>
                </a:solidFill>
                <a:latin typeface="Cambria" panose="02040503050406030204" pitchFamily="18" charset="0"/>
                <a:ea typeface="Cambria" panose="02040503050406030204" pitchFamily="18" charset="0"/>
              </a:rPr>
              <a:t> There is no fear in love, </a:t>
            </a:r>
            <a:r>
              <a:rPr lang="en-US" sz="2800" i="1" dirty="0">
                <a:solidFill>
                  <a:srgbClr val="FF0000"/>
                </a:solidFill>
                <a:latin typeface="Cambria" panose="02040503050406030204" pitchFamily="18" charset="0"/>
                <a:ea typeface="Cambria" panose="02040503050406030204" pitchFamily="18" charset="0"/>
              </a:rPr>
              <a:t>but perfect love casts out fear. For fear has to do with punishment</a:t>
            </a:r>
            <a:r>
              <a:rPr lang="en-US" sz="2800" i="1" dirty="0">
                <a:solidFill>
                  <a:srgbClr val="0000FF"/>
                </a:solidFill>
                <a:latin typeface="Cambria" panose="02040503050406030204" pitchFamily="18" charset="0"/>
                <a:ea typeface="Cambria" panose="02040503050406030204" pitchFamily="18" charset="0"/>
              </a:rPr>
              <a:t>, and whoever fears has not been perfected in love. </a:t>
            </a:r>
            <a:r>
              <a:rPr lang="en-US" sz="2800" i="1" baseline="30000" dirty="0">
                <a:latin typeface="Cambria" panose="02040503050406030204" pitchFamily="18" charset="0"/>
                <a:ea typeface="Cambria" panose="02040503050406030204" pitchFamily="18" charset="0"/>
              </a:rPr>
              <a:t>19</a:t>
            </a:r>
            <a:r>
              <a:rPr lang="en-US" sz="2800" i="1" dirty="0">
                <a:solidFill>
                  <a:srgbClr val="0000FF"/>
                </a:solidFill>
                <a:latin typeface="Cambria" panose="02040503050406030204" pitchFamily="18" charset="0"/>
                <a:ea typeface="Cambria" panose="02040503050406030204" pitchFamily="18" charset="0"/>
              </a:rPr>
              <a:t> We love because he first loved us. </a:t>
            </a:r>
            <a:r>
              <a:rPr lang="en-US" sz="2800" i="1" baseline="30000" dirty="0">
                <a:latin typeface="Cambria" panose="02040503050406030204" pitchFamily="18" charset="0"/>
                <a:ea typeface="Cambria" panose="02040503050406030204" pitchFamily="18" charset="0"/>
              </a:rPr>
              <a:t>20</a:t>
            </a:r>
            <a:r>
              <a:rPr lang="en-US" sz="2800" i="1" dirty="0">
                <a:solidFill>
                  <a:srgbClr val="0000FF"/>
                </a:solidFill>
                <a:latin typeface="Cambria" panose="02040503050406030204" pitchFamily="18" charset="0"/>
                <a:ea typeface="Cambria" panose="02040503050406030204" pitchFamily="18" charset="0"/>
              </a:rPr>
              <a:t> If anyone says, "I love God," and hates his brother, he is a liar; for he who does not love his brother whom he has seen cannot love God whom he has not seen. </a:t>
            </a:r>
            <a:r>
              <a:rPr lang="en-US" sz="2800" i="1" baseline="30000" dirty="0">
                <a:latin typeface="Cambria" panose="02040503050406030204" pitchFamily="18" charset="0"/>
                <a:ea typeface="Cambria" panose="02040503050406030204" pitchFamily="18" charset="0"/>
              </a:rPr>
              <a:t>21</a:t>
            </a:r>
            <a:r>
              <a:rPr lang="en-US" sz="2800" i="1" dirty="0">
                <a:solidFill>
                  <a:srgbClr val="0000FF"/>
                </a:solidFill>
                <a:latin typeface="Cambria" panose="02040503050406030204" pitchFamily="18" charset="0"/>
                <a:ea typeface="Cambria" panose="02040503050406030204" pitchFamily="18" charset="0"/>
              </a:rPr>
              <a:t> And this commandment we have from him: whoever loves God must also love his brother. </a:t>
            </a:r>
            <a:r>
              <a:rPr lang="en-US" sz="2800" i="1" baseline="30000" dirty="0">
                <a:latin typeface="Cambria" panose="02040503050406030204" pitchFamily="18" charset="0"/>
                <a:ea typeface="Cambria" panose="02040503050406030204" pitchFamily="18" charset="0"/>
              </a:rPr>
              <a:t>5:1</a:t>
            </a:r>
            <a:r>
              <a:rPr lang="en-US" sz="2800" i="1" dirty="0">
                <a:solidFill>
                  <a:srgbClr val="0000FF"/>
                </a:solidFill>
                <a:latin typeface="Cambria" panose="02040503050406030204" pitchFamily="18" charset="0"/>
                <a:ea typeface="Cambria" panose="02040503050406030204" pitchFamily="18" charset="0"/>
              </a:rPr>
              <a:t> Everyone who believes that Jesus is the Christ has been born of God, and everyone who loves the Father loves whoever has been born of him.</a:t>
            </a:r>
          </a:p>
          <a:p>
            <a:pPr algn="l" rtl="0"/>
            <a:r>
              <a:rPr lang="en-US" sz="2800" dirty="0">
                <a:solidFill>
                  <a:schemeClr val="tx1"/>
                </a:solidFill>
                <a:effectLst>
                  <a:outerShdw blurRad="50800" dist="38100" dir="2700000" algn="tl" rotWithShape="0">
                    <a:schemeClr val="bg1"/>
                  </a:outerShdw>
                </a:effectLst>
                <a:latin typeface="Calibri" panose="020F0502020204030204" pitchFamily="34" charset="0"/>
                <a:ea typeface="Cambria" panose="02040503050406030204" pitchFamily="18" charset="0"/>
                <a:cs typeface="Calibri" panose="020F0502020204030204" pitchFamily="34" charset="0"/>
              </a:rPr>
              <a:t>1 John 4:17-5:1</a:t>
            </a:r>
          </a:p>
        </p:txBody>
      </p:sp>
      <p:sp>
        <p:nvSpPr>
          <p:cNvPr id="5" name="Rectangle 3">
            <a:extLst>
              <a:ext uri="{FF2B5EF4-FFF2-40B4-BE49-F238E27FC236}">
                <a16:creationId xmlns:a16="http://schemas.microsoft.com/office/drawing/2014/main" id="{50C83461-2857-4942-A289-B8DD54AB0F35}"/>
              </a:ext>
            </a:extLst>
          </p:cNvPr>
          <p:cNvSpPr txBox="1">
            <a:spLocks noChangeArrowheads="1"/>
          </p:cNvSpPr>
          <p:nvPr/>
        </p:nvSpPr>
        <p:spPr bwMode="auto">
          <a:xfrm>
            <a:off x="427767" y="-1"/>
            <a:ext cx="8213902" cy="21702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t" anchorCtr="0" compatLnSpc="1">
            <a:prstTxWarp prst="textNoShape">
              <a:avLst/>
            </a:prstTxWarp>
            <a:noAutofit/>
          </a:bodyPr>
          <a:lstStyle>
            <a:lvl1pPr algn="ctr" rtl="0" fontAlgn="base">
              <a:spcBef>
                <a:spcPct val="20000"/>
              </a:spcBef>
              <a:spcAft>
                <a:spcPct val="0"/>
              </a:spcAft>
              <a:defRPr sz="3200" b="0" kern="1200">
                <a:solidFill>
                  <a:schemeClr val="tx1"/>
                </a:solidFill>
                <a:latin typeface="Arial" panose="020B0604020202020204" pitchFamily="34" charset="0"/>
                <a:ea typeface="+mn-ea"/>
                <a:cs typeface="+mn-cs"/>
              </a:defRPr>
            </a:lvl1pPr>
            <a:lvl2pPr marL="742950" indent="-285750" algn="l" rtl="0" fontAlgn="base">
              <a:spcBef>
                <a:spcPct val="20000"/>
              </a:spcBef>
              <a:spcAft>
                <a:spcPct val="0"/>
              </a:spcAft>
              <a:buChar char="–"/>
              <a:defRPr sz="2800" kern="1200">
                <a:solidFill>
                  <a:schemeClr val="tx1"/>
                </a:solidFill>
                <a:latin typeface="+mj-lt"/>
                <a:ea typeface="+mn-ea"/>
                <a:cs typeface="+mn-cs"/>
              </a:defRPr>
            </a:lvl2pPr>
            <a:lvl3pPr marL="1143000" indent="-228600" algn="l" rtl="0" fontAlgn="base">
              <a:spcBef>
                <a:spcPct val="20000"/>
              </a:spcBef>
              <a:spcAft>
                <a:spcPct val="0"/>
              </a:spcAft>
              <a:buChar char="•"/>
              <a:defRPr sz="2400" kern="1200">
                <a:solidFill>
                  <a:schemeClr val="tx1"/>
                </a:solidFill>
                <a:latin typeface="+mj-lt"/>
                <a:ea typeface="+mn-ea"/>
                <a:cs typeface="+mn-cs"/>
              </a:defRPr>
            </a:lvl3pPr>
            <a:lvl4pPr marL="1600200" indent="-228600" algn="l" rtl="0" fontAlgn="base">
              <a:spcBef>
                <a:spcPct val="20000"/>
              </a:spcBef>
              <a:spcAft>
                <a:spcPct val="0"/>
              </a:spcAft>
              <a:buChar char="–"/>
              <a:defRPr sz="2000" kern="1200">
                <a:solidFill>
                  <a:schemeClr val="tx1"/>
                </a:solidFill>
                <a:latin typeface="+mj-lt"/>
                <a:ea typeface="+mn-ea"/>
                <a:cs typeface="+mn-cs"/>
              </a:defRPr>
            </a:lvl4pPr>
            <a:lvl5pPr marL="2057400" indent="-228600" algn="l" rtl="0" fontAlgn="base">
              <a:spcBef>
                <a:spcPct val="20000"/>
              </a:spcBef>
              <a:spcAft>
                <a:spcPct val="0"/>
              </a:spcAft>
              <a:buChar char="»"/>
              <a:defRPr sz="2000" kern="1200">
                <a:solidFill>
                  <a:schemeClr val="tx1"/>
                </a:solidFill>
                <a:latin typeface="+mj-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base" latinLnBrk="0" hangingPunct="1">
              <a:lnSpc>
                <a:spcPct val="100000"/>
              </a:lnSpc>
              <a:spcBef>
                <a:spcPts val="0"/>
              </a:spcBef>
              <a:spcAft>
                <a:spcPct val="0"/>
              </a:spcAft>
              <a:buClrTx/>
              <a:buSzTx/>
              <a:buFontTx/>
              <a:buNone/>
              <a:tabLst/>
              <a:defRPr/>
            </a:pPr>
            <a:r>
              <a:rPr kumimoji="0" lang="en-US" altLang="en-US" sz="2800"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So the punishment John speaks of here, is the punishment that is to be meted out to the unrighteous in the last judgment, and it is fear of this eternal punishment that is driven out by genuine Christian love. </a:t>
            </a:r>
            <a:endParaRPr kumimoji="0" lang="en-US" altLang="en-US" sz="2600"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endParaRPr>
          </a:p>
        </p:txBody>
      </p:sp>
    </p:spTree>
    <p:extLst>
      <p:ext uri="{BB962C8B-B14F-4D97-AF65-F5344CB8AC3E}">
        <p14:creationId xmlns:p14="http://schemas.microsoft.com/office/powerpoint/2010/main" val="1569097074"/>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0">
          <a:blip r:embed="rId3">
            <a:alphaModFix amt="25000"/>
            <a:lum/>
          </a:blip>
          <a:srcRect/>
          <a:stretch>
            <a:fillRect l="-6000" r="-6000"/>
          </a:stretch>
        </a:blipFill>
        <a:effectLst/>
      </p:bgPr>
    </p:bg>
    <p:spTree>
      <p:nvGrpSpPr>
        <p:cNvPr id="1" name=""/>
        <p:cNvGrpSpPr/>
        <p:nvPr/>
      </p:nvGrpSpPr>
      <p:grpSpPr>
        <a:xfrm>
          <a:off x="0" y="0"/>
          <a:ext cx="0" cy="0"/>
          <a:chOff x="0" y="0"/>
          <a:chExt cx="0" cy="0"/>
        </a:xfrm>
      </p:grpSpPr>
      <p:sp>
        <p:nvSpPr>
          <p:cNvPr id="2051" name="Rectangle 3">
            <a:extLst>
              <a:ext uri="{FF2B5EF4-FFF2-40B4-BE49-F238E27FC236}">
                <a16:creationId xmlns:a16="http://schemas.microsoft.com/office/drawing/2014/main" id="{7FA06FDD-D1AF-4B8B-ACC4-C6796DACB16A}"/>
              </a:ext>
            </a:extLst>
          </p:cNvPr>
          <p:cNvSpPr>
            <a:spLocks noGrp="1" noChangeArrowheads="1"/>
          </p:cNvSpPr>
          <p:nvPr>
            <p:ph type="subTitle" idx="1"/>
          </p:nvPr>
        </p:nvSpPr>
        <p:spPr>
          <a:xfrm>
            <a:off x="427767" y="2272264"/>
            <a:ext cx="8213902" cy="4585736"/>
          </a:xfrm>
        </p:spPr>
        <p:txBody>
          <a:bodyPr>
            <a:normAutofit fontScale="85000" lnSpcReduction="10000"/>
          </a:bodyPr>
          <a:lstStyle/>
          <a:p>
            <a:pPr algn="l" rtl="0"/>
            <a:r>
              <a:rPr lang="en-US" sz="2800" i="1" baseline="30000" dirty="0">
                <a:latin typeface="Cambria" panose="02040503050406030204" pitchFamily="18" charset="0"/>
                <a:ea typeface="Cambria" panose="02040503050406030204" pitchFamily="18" charset="0"/>
              </a:rPr>
              <a:t>17</a:t>
            </a:r>
            <a:r>
              <a:rPr lang="en-US" sz="2800" i="1" dirty="0">
                <a:solidFill>
                  <a:srgbClr val="0000FF"/>
                </a:solidFill>
                <a:latin typeface="Cambria" panose="02040503050406030204" pitchFamily="18" charset="0"/>
                <a:ea typeface="Cambria" panose="02040503050406030204" pitchFamily="18" charset="0"/>
              </a:rPr>
              <a:t> By this is love perfected with us, so that we may have confidence for the day of judgment, because as he is so also are we in this world. </a:t>
            </a:r>
            <a:r>
              <a:rPr lang="en-US" sz="2800" i="1" baseline="30000" dirty="0">
                <a:latin typeface="Cambria" panose="02040503050406030204" pitchFamily="18" charset="0"/>
                <a:ea typeface="Cambria" panose="02040503050406030204" pitchFamily="18" charset="0"/>
              </a:rPr>
              <a:t>18</a:t>
            </a:r>
            <a:r>
              <a:rPr lang="en-US" sz="2800" i="1" dirty="0">
                <a:solidFill>
                  <a:srgbClr val="0000FF"/>
                </a:solidFill>
                <a:latin typeface="Cambria" panose="02040503050406030204" pitchFamily="18" charset="0"/>
                <a:ea typeface="Cambria" panose="02040503050406030204" pitchFamily="18" charset="0"/>
              </a:rPr>
              <a:t> There is no fear in love, but perfect love casts out fear. For fear has to do with punishment, and </a:t>
            </a:r>
            <a:r>
              <a:rPr lang="en-US" sz="2800" i="1" dirty="0">
                <a:solidFill>
                  <a:srgbClr val="FF0000"/>
                </a:solidFill>
                <a:latin typeface="Cambria" panose="02040503050406030204" pitchFamily="18" charset="0"/>
                <a:ea typeface="Cambria" panose="02040503050406030204" pitchFamily="18" charset="0"/>
              </a:rPr>
              <a:t>whoever fears has </a:t>
            </a:r>
            <a:r>
              <a:rPr lang="en-US" sz="2800" b="1" i="1" dirty="0">
                <a:solidFill>
                  <a:srgbClr val="FF0000"/>
                </a:solidFill>
                <a:latin typeface="Cambria" panose="02040503050406030204" pitchFamily="18" charset="0"/>
                <a:ea typeface="Cambria" panose="02040503050406030204" pitchFamily="18" charset="0"/>
              </a:rPr>
              <a:t>not</a:t>
            </a:r>
            <a:r>
              <a:rPr lang="en-US" sz="2800" i="1" dirty="0">
                <a:solidFill>
                  <a:srgbClr val="FF0000"/>
                </a:solidFill>
                <a:latin typeface="Cambria" panose="02040503050406030204" pitchFamily="18" charset="0"/>
                <a:ea typeface="Cambria" panose="02040503050406030204" pitchFamily="18" charset="0"/>
              </a:rPr>
              <a:t> been perfected in love.</a:t>
            </a:r>
            <a:r>
              <a:rPr lang="en-US" sz="2800" i="1" dirty="0">
                <a:solidFill>
                  <a:srgbClr val="0000FF"/>
                </a:solidFill>
                <a:latin typeface="Cambria" panose="02040503050406030204" pitchFamily="18" charset="0"/>
                <a:ea typeface="Cambria" panose="02040503050406030204" pitchFamily="18" charset="0"/>
              </a:rPr>
              <a:t> </a:t>
            </a:r>
            <a:r>
              <a:rPr lang="en-US" sz="2800" i="1" baseline="30000" dirty="0">
                <a:latin typeface="Cambria" panose="02040503050406030204" pitchFamily="18" charset="0"/>
                <a:ea typeface="Cambria" panose="02040503050406030204" pitchFamily="18" charset="0"/>
              </a:rPr>
              <a:t>19</a:t>
            </a:r>
            <a:r>
              <a:rPr lang="en-US" sz="2800" i="1" dirty="0">
                <a:solidFill>
                  <a:srgbClr val="0000FF"/>
                </a:solidFill>
                <a:latin typeface="Cambria" panose="02040503050406030204" pitchFamily="18" charset="0"/>
                <a:ea typeface="Cambria" panose="02040503050406030204" pitchFamily="18" charset="0"/>
              </a:rPr>
              <a:t> We love because he first loved us. </a:t>
            </a:r>
            <a:r>
              <a:rPr lang="en-US" sz="2800" i="1" baseline="30000" dirty="0">
                <a:latin typeface="Cambria" panose="02040503050406030204" pitchFamily="18" charset="0"/>
                <a:ea typeface="Cambria" panose="02040503050406030204" pitchFamily="18" charset="0"/>
              </a:rPr>
              <a:t>20</a:t>
            </a:r>
            <a:r>
              <a:rPr lang="en-US" sz="2800" i="1" dirty="0">
                <a:solidFill>
                  <a:srgbClr val="0000FF"/>
                </a:solidFill>
                <a:latin typeface="Cambria" panose="02040503050406030204" pitchFamily="18" charset="0"/>
                <a:ea typeface="Cambria" panose="02040503050406030204" pitchFamily="18" charset="0"/>
              </a:rPr>
              <a:t> If anyone says, "I love God," and hates his brother, he is a liar; for he who does not love his brother whom he has seen cannot love God whom he has not seen. </a:t>
            </a:r>
            <a:r>
              <a:rPr lang="en-US" sz="2800" i="1" baseline="30000" dirty="0">
                <a:latin typeface="Cambria" panose="02040503050406030204" pitchFamily="18" charset="0"/>
                <a:ea typeface="Cambria" panose="02040503050406030204" pitchFamily="18" charset="0"/>
              </a:rPr>
              <a:t>21</a:t>
            </a:r>
            <a:r>
              <a:rPr lang="en-US" sz="2800" i="1" dirty="0">
                <a:solidFill>
                  <a:srgbClr val="0000FF"/>
                </a:solidFill>
                <a:latin typeface="Cambria" panose="02040503050406030204" pitchFamily="18" charset="0"/>
                <a:ea typeface="Cambria" panose="02040503050406030204" pitchFamily="18" charset="0"/>
              </a:rPr>
              <a:t> And this commandment we have from him: whoever loves God must also love his brother. </a:t>
            </a:r>
            <a:r>
              <a:rPr lang="en-US" sz="2800" i="1" baseline="30000" dirty="0">
                <a:latin typeface="Cambria" panose="02040503050406030204" pitchFamily="18" charset="0"/>
                <a:ea typeface="Cambria" panose="02040503050406030204" pitchFamily="18" charset="0"/>
              </a:rPr>
              <a:t>5:1</a:t>
            </a:r>
            <a:r>
              <a:rPr lang="en-US" sz="2800" i="1" dirty="0">
                <a:solidFill>
                  <a:srgbClr val="0000FF"/>
                </a:solidFill>
                <a:latin typeface="Cambria" panose="02040503050406030204" pitchFamily="18" charset="0"/>
                <a:ea typeface="Cambria" panose="02040503050406030204" pitchFamily="18" charset="0"/>
              </a:rPr>
              <a:t> Everyone who believes that Jesus is the Christ has been born of God, and everyone who loves the Father loves whoever has been born of him.</a:t>
            </a:r>
          </a:p>
          <a:p>
            <a:pPr algn="l" rtl="0"/>
            <a:r>
              <a:rPr lang="en-US" sz="2800" dirty="0">
                <a:solidFill>
                  <a:schemeClr val="tx1"/>
                </a:solidFill>
                <a:effectLst>
                  <a:outerShdw blurRad="50800" dist="38100" dir="2700000" algn="tl" rotWithShape="0">
                    <a:schemeClr val="bg1"/>
                  </a:outerShdw>
                </a:effectLst>
                <a:latin typeface="Calibri" panose="020F0502020204030204" pitchFamily="34" charset="0"/>
                <a:ea typeface="Cambria" panose="02040503050406030204" pitchFamily="18" charset="0"/>
                <a:cs typeface="Calibri" panose="020F0502020204030204" pitchFamily="34" charset="0"/>
              </a:rPr>
              <a:t>1 John 4:17-5:1</a:t>
            </a:r>
          </a:p>
        </p:txBody>
      </p:sp>
      <p:sp>
        <p:nvSpPr>
          <p:cNvPr id="5" name="Rectangle 3">
            <a:extLst>
              <a:ext uri="{FF2B5EF4-FFF2-40B4-BE49-F238E27FC236}">
                <a16:creationId xmlns:a16="http://schemas.microsoft.com/office/drawing/2014/main" id="{50C83461-2857-4942-A289-B8DD54AB0F35}"/>
              </a:ext>
            </a:extLst>
          </p:cNvPr>
          <p:cNvSpPr txBox="1">
            <a:spLocks noChangeArrowheads="1"/>
          </p:cNvSpPr>
          <p:nvPr/>
        </p:nvSpPr>
        <p:spPr bwMode="auto">
          <a:xfrm>
            <a:off x="427767" y="-1"/>
            <a:ext cx="8213902" cy="21270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t" anchorCtr="0" compatLnSpc="1">
            <a:prstTxWarp prst="textNoShape">
              <a:avLst/>
            </a:prstTxWarp>
            <a:noAutofit/>
          </a:bodyPr>
          <a:lstStyle>
            <a:lvl1pPr algn="ctr" rtl="0" fontAlgn="base">
              <a:spcBef>
                <a:spcPct val="20000"/>
              </a:spcBef>
              <a:spcAft>
                <a:spcPct val="0"/>
              </a:spcAft>
              <a:defRPr sz="3200" b="0" kern="1200">
                <a:solidFill>
                  <a:schemeClr val="tx1"/>
                </a:solidFill>
                <a:latin typeface="Arial" panose="020B0604020202020204" pitchFamily="34" charset="0"/>
                <a:ea typeface="+mn-ea"/>
                <a:cs typeface="+mn-cs"/>
              </a:defRPr>
            </a:lvl1pPr>
            <a:lvl2pPr marL="742950" indent="-285750" algn="l" rtl="0" fontAlgn="base">
              <a:spcBef>
                <a:spcPct val="20000"/>
              </a:spcBef>
              <a:spcAft>
                <a:spcPct val="0"/>
              </a:spcAft>
              <a:buChar char="–"/>
              <a:defRPr sz="2800" kern="1200">
                <a:solidFill>
                  <a:schemeClr val="tx1"/>
                </a:solidFill>
                <a:latin typeface="+mj-lt"/>
                <a:ea typeface="+mn-ea"/>
                <a:cs typeface="+mn-cs"/>
              </a:defRPr>
            </a:lvl2pPr>
            <a:lvl3pPr marL="1143000" indent="-228600" algn="l" rtl="0" fontAlgn="base">
              <a:spcBef>
                <a:spcPct val="20000"/>
              </a:spcBef>
              <a:spcAft>
                <a:spcPct val="0"/>
              </a:spcAft>
              <a:buChar char="•"/>
              <a:defRPr sz="2400" kern="1200">
                <a:solidFill>
                  <a:schemeClr val="tx1"/>
                </a:solidFill>
                <a:latin typeface="+mj-lt"/>
                <a:ea typeface="+mn-ea"/>
                <a:cs typeface="+mn-cs"/>
              </a:defRPr>
            </a:lvl3pPr>
            <a:lvl4pPr marL="1600200" indent="-228600" algn="l" rtl="0" fontAlgn="base">
              <a:spcBef>
                <a:spcPct val="20000"/>
              </a:spcBef>
              <a:spcAft>
                <a:spcPct val="0"/>
              </a:spcAft>
              <a:buChar char="–"/>
              <a:defRPr sz="2000" kern="1200">
                <a:solidFill>
                  <a:schemeClr val="tx1"/>
                </a:solidFill>
                <a:latin typeface="+mj-lt"/>
                <a:ea typeface="+mn-ea"/>
                <a:cs typeface="+mn-cs"/>
              </a:defRPr>
            </a:lvl4pPr>
            <a:lvl5pPr marL="2057400" indent="-228600" algn="l" rtl="0" fontAlgn="base">
              <a:spcBef>
                <a:spcPct val="20000"/>
              </a:spcBef>
              <a:spcAft>
                <a:spcPct val="0"/>
              </a:spcAft>
              <a:buChar char="»"/>
              <a:defRPr sz="2000" kern="1200">
                <a:solidFill>
                  <a:schemeClr val="tx1"/>
                </a:solidFill>
                <a:latin typeface="+mj-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base" latinLnBrk="0" hangingPunct="1">
              <a:lnSpc>
                <a:spcPct val="100000"/>
              </a:lnSpc>
              <a:spcBef>
                <a:spcPts val="0"/>
              </a:spcBef>
              <a:spcAft>
                <a:spcPct val="0"/>
              </a:spcAft>
              <a:buClrTx/>
              <a:buSzTx/>
              <a:buFontTx/>
              <a:buNone/>
              <a:tabLst/>
              <a:defRPr/>
            </a:pPr>
            <a:r>
              <a:rPr kumimoji="0" lang="en-US" altLang="en-US" sz="2800"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If a person dreads the thought of judgment day, it </a:t>
            </a:r>
            <a:r>
              <a:rPr kumimoji="0" lang="en-US" altLang="en-US" sz="2800" b="1" i="1"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may</a:t>
            </a:r>
            <a:r>
              <a:rPr kumimoji="0" lang="en-US" altLang="en-US" sz="2800"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 be because his life is not marked by the perfected love that expresses itself in concrete action. In other words, he has no basis for assurance concerning his welfare when judgment day comes. </a:t>
            </a:r>
            <a:endParaRPr kumimoji="0" lang="en-US" altLang="en-US" sz="2600"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endParaRPr>
          </a:p>
        </p:txBody>
      </p:sp>
    </p:spTree>
    <p:extLst>
      <p:ext uri="{BB962C8B-B14F-4D97-AF65-F5344CB8AC3E}">
        <p14:creationId xmlns:p14="http://schemas.microsoft.com/office/powerpoint/2010/main" val="2585296648"/>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0">
          <a:blip r:embed="rId3">
            <a:alphaModFix amt="25000"/>
            <a:lum/>
          </a:blip>
          <a:srcRect/>
          <a:stretch>
            <a:fillRect l="-6000" r="-6000"/>
          </a:stretch>
        </a:blipFill>
        <a:effectLst/>
      </p:bgPr>
    </p:bg>
    <p:spTree>
      <p:nvGrpSpPr>
        <p:cNvPr id="1" name=""/>
        <p:cNvGrpSpPr/>
        <p:nvPr/>
      </p:nvGrpSpPr>
      <p:grpSpPr>
        <a:xfrm>
          <a:off x="0" y="0"/>
          <a:ext cx="0" cy="0"/>
          <a:chOff x="0" y="0"/>
          <a:chExt cx="0" cy="0"/>
        </a:xfrm>
      </p:grpSpPr>
      <p:sp>
        <p:nvSpPr>
          <p:cNvPr id="2051" name="Rectangle 3">
            <a:extLst>
              <a:ext uri="{FF2B5EF4-FFF2-40B4-BE49-F238E27FC236}">
                <a16:creationId xmlns:a16="http://schemas.microsoft.com/office/drawing/2014/main" id="{7FA06FDD-D1AF-4B8B-ACC4-C6796DACB16A}"/>
              </a:ext>
            </a:extLst>
          </p:cNvPr>
          <p:cNvSpPr>
            <a:spLocks noGrp="1" noChangeArrowheads="1"/>
          </p:cNvSpPr>
          <p:nvPr>
            <p:ph type="subTitle" idx="1"/>
          </p:nvPr>
        </p:nvSpPr>
        <p:spPr>
          <a:xfrm>
            <a:off x="427767" y="1836650"/>
            <a:ext cx="8213902" cy="5021352"/>
          </a:xfrm>
        </p:spPr>
        <p:txBody>
          <a:bodyPr>
            <a:normAutofit fontScale="92500" lnSpcReduction="20000"/>
          </a:bodyPr>
          <a:lstStyle/>
          <a:p>
            <a:pPr algn="l" rtl="0"/>
            <a:r>
              <a:rPr lang="en-US" sz="2800" i="1" baseline="30000" dirty="0">
                <a:latin typeface="Cambria" panose="02040503050406030204" pitchFamily="18" charset="0"/>
                <a:ea typeface="Cambria" panose="02040503050406030204" pitchFamily="18" charset="0"/>
              </a:rPr>
              <a:t>17</a:t>
            </a:r>
            <a:r>
              <a:rPr lang="en-US" sz="2800" i="1" dirty="0">
                <a:solidFill>
                  <a:srgbClr val="0000FF"/>
                </a:solidFill>
                <a:latin typeface="Cambria" panose="02040503050406030204" pitchFamily="18" charset="0"/>
                <a:ea typeface="Cambria" panose="02040503050406030204" pitchFamily="18" charset="0"/>
              </a:rPr>
              <a:t> By this is love perfected with us, so that we may have confidence for the day of judgment, because as he is so also are we in this world. </a:t>
            </a:r>
            <a:r>
              <a:rPr lang="en-US" sz="2800" i="1" baseline="30000" dirty="0">
                <a:latin typeface="Cambria" panose="02040503050406030204" pitchFamily="18" charset="0"/>
                <a:ea typeface="Cambria" panose="02040503050406030204" pitchFamily="18" charset="0"/>
              </a:rPr>
              <a:t>18</a:t>
            </a:r>
            <a:r>
              <a:rPr lang="en-US" sz="2800" i="1" dirty="0">
                <a:solidFill>
                  <a:srgbClr val="0000FF"/>
                </a:solidFill>
                <a:latin typeface="Cambria" panose="02040503050406030204" pitchFamily="18" charset="0"/>
                <a:ea typeface="Cambria" panose="02040503050406030204" pitchFamily="18" charset="0"/>
              </a:rPr>
              <a:t> There is no fear in love, but perfect love casts out fear. For fear has to do with punishment, and whoever fears has not been perfected in love. </a:t>
            </a:r>
            <a:r>
              <a:rPr lang="en-US" sz="2800" i="1" baseline="30000" dirty="0">
                <a:latin typeface="Cambria" panose="02040503050406030204" pitchFamily="18" charset="0"/>
                <a:ea typeface="Cambria" panose="02040503050406030204" pitchFamily="18" charset="0"/>
              </a:rPr>
              <a:t>19</a:t>
            </a:r>
            <a:r>
              <a:rPr lang="en-US" sz="2800" i="1" dirty="0">
                <a:solidFill>
                  <a:srgbClr val="0000FF"/>
                </a:solidFill>
                <a:latin typeface="Cambria" panose="02040503050406030204" pitchFamily="18" charset="0"/>
                <a:ea typeface="Cambria" panose="02040503050406030204" pitchFamily="18" charset="0"/>
              </a:rPr>
              <a:t> </a:t>
            </a:r>
            <a:r>
              <a:rPr lang="en-US" sz="2800" i="1" dirty="0">
                <a:solidFill>
                  <a:srgbClr val="FF0000"/>
                </a:solidFill>
                <a:latin typeface="Cambria" panose="02040503050406030204" pitchFamily="18" charset="0"/>
                <a:ea typeface="Cambria" panose="02040503050406030204" pitchFamily="18" charset="0"/>
              </a:rPr>
              <a:t>We love because he first loved us.</a:t>
            </a:r>
            <a:r>
              <a:rPr lang="en-US" sz="2800" i="1" dirty="0">
                <a:solidFill>
                  <a:srgbClr val="0000FF"/>
                </a:solidFill>
                <a:latin typeface="Cambria" panose="02040503050406030204" pitchFamily="18" charset="0"/>
                <a:ea typeface="Cambria" panose="02040503050406030204" pitchFamily="18" charset="0"/>
              </a:rPr>
              <a:t> </a:t>
            </a:r>
            <a:r>
              <a:rPr lang="en-US" sz="2800" i="1" baseline="30000" dirty="0">
                <a:latin typeface="Cambria" panose="02040503050406030204" pitchFamily="18" charset="0"/>
                <a:ea typeface="Cambria" panose="02040503050406030204" pitchFamily="18" charset="0"/>
              </a:rPr>
              <a:t>20</a:t>
            </a:r>
            <a:r>
              <a:rPr lang="en-US" sz="2800" i="1" dirty="0">
                <a:solidFill>
                  <a:srgbClr val="0000FF"/>
                </a:solidFill>
                <a:latin typeface="Cambria" panose="02040503050406030204" pitchFamily="18" charset="0"/>
                <a:ea typeface="Cambria" panose="02040503050406030204" pitchFamily="18" charset="0"/>
              </a:rPr>
              <a:t> If anyone says, "I love God," and hates his brother, he is a liar; for he who does not love his brother whom he has seen cannot love God whom he has not seen. </a:t>
            </a:r>
            <a:r>
              <a:rPr lang="en-US" sz="2800" i="1" baseline="30000" dirty="0">
                <a:latin typeface="Cambria" panose="02040503050406030204" pitchFamily="18" charset="0"/>
                <a:ea typeface="Cambria" panose="02040503050406030204" pitchFamily="18" charset="0"/>
              </a:rPr>
              <a:t>21</a:t>
            </a:r>
            <a:r>
              <a:rPr lang="en-US" sz="2800" i="1" dirty="0">
                <a:solidFill>
                  <a:srgbClr val="0000FF"/>
                </a:solidFill>
                <a:latin typeface="Cambria" panose="02040503050406030204" pitchFamily="18" charset="0"/>
                <a:ea typeface="Cambria" panose="02040503050406030204" pitchFamily="18" charset="0"/>
              </a:rPr>
              <a:t> And this commandment we have from him: whoever loves God must also love his brother. </a:t>
            </a:r>
            <a:r>
              <a:rPr lang="en-US" sz="2800" i="1" baseline="30000" dirty="0">
                <a:latin typeface="Cambria" panose="02040503050406030204" pitchFamily="18" charset="0"/>
                <a:ea typeface="Cambria" panose="02040503050406030204" pitchFamily="18" charset="0"/>
              </a:rPr>
              <a:t>5:1</a:t>
            </a:r>
            <a:r>
              <a:rPr lang="en-US" sz="2800" i="1" dirty="0">
                <a:solidFill>
                  <a:srgbClr val="0000FF"/>
                </a:solidFill>
                <a:latin typeface="Cambria" panose="02040503050406030204" pitchFamily="18" charset="0"/>
                <a:ea typeface="Cambria" panose="02040503050406030204" pitchFamily="18" charset="0"/>
              </a:rPr>
              <a:t> Everyone who believes that Jesus is the Christ has been born of God, and everyone who loves the Father loves whoever has been born of him.</a:t>
            </a:r>
          </a:p>
          <a:p>
            <a:pPr algn="l" rtl="0"/>
            <a:r>
              <a:rPr lang="en-US" sz="2800" dirty="0">
                <a:solidFill>
                  <a:schemeClr val="tx1"/>
                </a:solidFill>
                <a:effectLst>
                  <a:outerShdw blurRad="50800" dist="38100" dir="2700000" algn="tl" rotWithShape="0">
                    <a:schemeClr val="bg1"/>
                  </a:outerShdw>
                </a:effectLst>
                <a:latin typeface="Calibri" panose="020F0502020204030204" pitchFamily="34" charset="0"/>
                <a:ea typeface="Cambria" panose="02040503050406030204" pitchFamily="18" charset="0"/>
                <a:cs typeface="Calibri" panose="020F0502020204030204" pitchFamily="34" charset="0"/>
              </a:rPr>
              <a:t>1 John 4:17-5:1</a:t>
            </a:r>
          </a:p>
        </p:txBody>
      </p:sp>
      <p:sp>
        <p:nvSpPr>
          <p:cNvPr id="5" name="Rectangle 3">
            <a:extLst>
              <a:ext uri="{FF2B5EF4-FFF2-40B4-BE49-F238E27FC236}">
                <a16:creationId xmlns:a16="http://schemas.microsoft.com/office/drawing/2014/main" id="{50C83461-2857-4942-A289-B8DD54AB0F35}"/>
              </a:ext>
            </a:extLst>
          </p:cNvPr>
          <p:cNvSpPr txBox="1">
            <a:spLocks noChangeArrowheads="1"/>
          </p:cNvSpPr>
          <p:nvPr/>
        </p:nvSpPr>
        <p:spPr bwMode="auto">
          <a:xfrm>
            <a:off x="427767" y="0"/>
            <a:ext cx="8213902" cy="19622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t" anchorCtr="0" compatLnSpc="1">
            <a:prstTxWarp prst="textNoShape">
              <a:avLst/>
            </a:prstTxWarp>
            <a:noAutofit/>
          </a:bodyPr>
          <a:lstStyle>
            <a:lvl1pPr algn="ctr" rtl="0" fontAlgn="base">
              <a:spcBef>
                <a:spcPct val="20000"/>
              </a:spcBef>
              <a:spcAft>
                <a:spcPct val="0"/>
              </a:spcAft>
              <a:defRPr sz="3200" b="0" kern="1200">
                <a:solidFill>
                  <a:schemeClr val="tx1"/>
                </a:solidFill>
                <a:latin typeface="Arial" panose="020B0604020202020204" pitchFamily="34" charset="0"/>
                <a:ea typeface="+mn-ea"/>
                <a:cs typeface="+mn-cs"/>
              </a:defRPr>
            </a:lvl1pPr>
            <a:lvl2pPr marL="742950" indent="-285750" algn="l" rtl="0" fontAlgn="base">
              <a:spcBef>
                <a:spcPct val="20000"/>
              </a:spcBef>
              <a:spcAft>
                <a:spcPct val="0"/>
              </a:spcAft>
              <a:buChar char="–"/>
              <a:defRPr sz="2800" kern="1200">
                <a:solidFill>
                  <a:schemeClr val="tx1"/>
                </a:solidFill>
                <a:latin typeface="+mj-lt"/>
                <a:ea typeface="+mn-ea"/>
                <a:cs typeface="+mn-cs"/>
              </a:defRPr>
            </a:lvl2pPr>
            <a:lvl3pPr marL="1143000" indent="-228600" algn="l" rtl="0" fontAlgn="base">
              <a:spcBef>
                <a:spcPct val="20000"/>
              </a:spcBef>
              <a:spcAft>
                <a:spcPct val="0"/>
              </a:spcAft>
              <a:buChar char="•"/>
              <a:defRPr sz="2400" kern="1200">
                <a:solidFill>
                  <a:schemeClr val="tx1"/>
                </a:solidFill>
                <a:latin typeface="+mj-lt"/>
                <a:ea typeface="+mn-ea"/>
                <a:cs typeface="+mn-cs"/>
              </a:defRPr>
            </a:lvl3pPr>
            <a:lvl4pPr marL="1600200" indent="-228600" algn="l" rtl="0" fontAlgn="base">
              <a:spcBef>
                <a:spcPct val="20000"/>
              </a:spcBef>
              <a:spcAft>
                <a:spcPct val="0"/>
              </a:spcAft>
              <a:buChar char="–"/>
              <a:defRPr sz="2000" kern="1200">
                <a:solidFill>
                  <a:schemeClr val="tx1"/>
                </a:solidFill>
                <a:latin typeface="+mj-lt"/>
                <a:ea typeface="+mn-ea"/>
                <a:cs typeface="+mn-cs"/>
              </a:defRPr>
            </a:lvl4pPr>
            <a:lvl5pPr marL="2057400" indent="-228600" algn="l" rtl="0" fontAlgn="base">
              <a:spcBef>
                <a:spcPct val="20000"/>
              </a:spcBef>
              <a:spcAft>
                <a:spcPct val="0"/>
              </a:spcAft>
              <a:buChar char="»"/>
              <a:defRPr sz="2000" kern="1200">
                <a:solidFill>
                  <a:schemeClr val="tx1"/>
                </a:solidFill>
                <a:latin typeface="+mj-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base" latinLnBrk="0" hangingPunct="1">
              <a:lnSpc>
                <a:spcPct val="100000"/>
              </a:lnSpc>
              <a:spcBef>
                <a:spcPts val="0"/>
              </a:spcBef>
              <a:spcAft>
                <a:spcPct val="0"/>
              </a:spcAft>
              <a:buClrTx/>
              <a:buSzTx/>
              <a:buFontTx/>
              <a:buNone/>
              <a:tabLst/>
              <a:defRPr/>
            </a:pPr>
            <a:r>
              <a:rPr kumimoji="0" lang="en-US" altLang="en-US" sz="2800" b="0" i="0" u="none" strike="noStrike" kern="120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As he does so often in this letter, John underscores the connection between our love for God and our love for fellow believers. He begins by reminding his readers that “</a:t>
            </a:r>
            <a:r>
              <a:rPr lang="en-US" sz="2800" i="1" dirty="0">
                <a:solidFill>
                  <a:srgbClr val="0000FF"/>
                </a:solidFill>
                <a:latin typeface="Cambria" panose="02040503050406030204" pitchFamily="18" charset="0"/>
                <a:ea typeface="Cambria" panose="02040503050406030204" pitchFamily="18" charset="0"/>
              </a:rPr>
              <a:t>We love because he first loved us.</a:t>
            </a:r>
            <a:r>
              <a:rPr kumimoji="0" lang="en-US" altLang="en-US" sz="2800" b="0" i="0" u="none" strike="noStrike" kern="120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a:t>
            </a:r>
          </a:p>
        </p:txBody>
      </p:sp>
    </p:spTree>
    <p:extLst>
      <p:ext uri="{BB962C8B-B14F-4D97-AF65-F5344CB8AC3E}">
        <p14:creationId xmlns:p14="http://schemas.microsoft.com/office/powerpoint/2010/main" val="1819264949"/>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0">
          <a:blip r:embed="rId3">
            <a:alphaModFix amt="25000"/>
            <a:lum/>
          </a:blip>
          <a:srcRect/>
          <a:stretch>
            <a:fillRect l="-6000" r="-6000"/>
          </a:stretch>
        </a:blipFill>
        <a:effectLst/>
      </p:bgPr>
    </p:bg>
    <p:spTree>
      <p:nvGrpSpPr>
        <p:cNvPr id="1" name=""/>
        <p:cNvGrpSpPr/>
        <p:nvPr/>
      </p:nvGrpSpPr>
      <p:grpSpPr>
        <a:xfrm>
          <a:off x="0" y="0"/>
          <a:ext cx="0" cy="0"/>
          <a:chOff x="0" y="0"/>
          <a:chExt cx="0" cy="0"/>
        </a:xfrm>
      </p:grpSpPr>
      <p:sp>
        <p:nvSpPr>
          <p:cNvPr id="2051" name="Rectangle 3">
            <a:extLst>
              <a:ext uri="{FF2B5EF4-FFF2-40B4-BE49-F238E27FC236}">
                <a16:creationId xmlns:a16="http://schemas.microsoft.com/office/drawing/2014/main" id="{7FA06FDD-D1AF-4B8B-ACC4-C6796DACB16A}"/>
              </a:ext>
            </a:extLst>
          </p:cNvPr>
          <p:cNvSpPr>
            <a:spLocks noGrp="1" noChangeArrowheads="1"/>
          </p:cNvSpPr>
          <p:nvPr>
            <p:ph type="subTitle" idx="1"/>
          </p:nvPr>
        </p:nvSpPr>
        <p:spPr>
          <a:xfrm>
            <a:off x="427767" y="1644350"/>
            <a:ext cx="8213902" cy="5213651"/>
          </a:xfrm>
        </p:spPr>
        <p:txBody>
          <a:bodyPr>
            <a:normAutofit fontScale="92500" lnSpcReduction="10000"/>
          </a:bodyPr>
          <a:lstStyle/>
          <a:p>
            <a:pPr algn="l" rtl="0"/>
            <a:r>
              <a:rPr lang="en-US" sz="2800" i="1" baseline="30000" dirty="0">
                <a:latin typeface="Cambria" panose="02040503050406030204" pitchFamily="18" charset="0"/>
                <a:ea typeface="Cambria" panose="02040503050406030204" pitchFamily="18" charset="0"/>
              </a:rPr>
              <a:t>17</a:t>
            </a:r>
            <a:r>
              <a:rPr lang="en-US" sz="2800" i="1" dirty="0">
                <a:solidFill>
                  <a:srgbClr val="0000FF"/>
                </a:solidFill>
                <a:latin typeface="Cambria" panose="02040503050406030204" pitchFamily="18" charset="0"/>
                <a:ea typeface="Cambria" panose="02040503050406030204" pitchFamily="18" charset="0"/>
              </a:rPr>
              <a:t> By this is love perfected with us, so that we may have confidence for the day of judgment, because as he is so also are we in this world. </a:t>
            </a:r>
            <a:r>
              <a:rPr lang="en-US" sz="2800" i="1" baseline="30000" dirty="0">
                <a:latin typeface="Cambria" panose="02040503050406030204" pitchFamily="18" charset="0"/>
                <a:ea typeface="Cambria" panose="02040503050406030204" pitchFamily="18" charset="0"/>
              </a:rPr>
              <a:t>18</a:t>
            </a:r>
            <a:r>
              <a:rPr lang="en-US" sz="2800" i="1" dirty="0">
                <a:solidFill>
                  <a:srgbClr val="0000FF"/>
                </a:solidFill>
                <a:latin typeface="Cambria" panose="02040503050406030204" pitchFamily="18" charset="0"/>
                <a:ea typeface="Cambria" panose="02040503050406030204" pitchFamily="18" charset="0"/>
              </a:rPr>
              <a:t> There is no fear in love, but perfect love casts out fear. For fear has to do with punishment, and whoever fears has not been perfected in love. </a:t>
            </a:r>
            <a:r>
              <a:rPr lang="en-US" sz="2800" i="1" baseline="30000" dirty="0">
                <a:latin typeface="Cambria" panose="02040503050406030204" pitchFamily="18" charset="0"/>
                <a:ea typeface="Cambria" panose="02040503050406030204" pitchFamily="18" charset="0"/>
              </a:rPr>
              <a:t>19</a:t>
            </a:r>
            <a:r>
              <a:rPr lang="en-US" sz="2800" i="1" dirty="0">
                <a:solidFill>
                  <a:srgbClr val="0000FF"/>
                </a:solidFill>
                <a:latin typeface="Cambria" panose="02040503050406030204" pitchFamily="18" charset="0"/>
                <a:ea typeface="Cambria" panose="02040503050406030204" pitchFamily="18" charset="0"/>
              </a:rPr>
              <a:t> </a:t>
            </a:r>
            <a:r>
              <a:rPr lang="en-US" sz="2800" i="1" dirty="0">
                <a:solidFill>
                  <a:srgbClr val="FF0000"/>
                </a:solidFill>
                <a:latin typeface="Cambria" panose="02040503050406030204" pitchFamily="18" charset="0"/>
                <a:ea typeface="Cambria" panose="02040503050406030204" pitchFamily="18" charset="0"/>
              </a:rPr>
              <a:t>We love because he first loved us.</a:t>
            </a:r>
            <a:r>
              <a:rPr lang="en-US" sz="2800" i="1" dirty="0">
                <a:solidFill>
                  <a:srgbClr val="0000FF"/>
                </a:solidFill>
                <a:latin typeface="Cambria" panose="02040503050406030204" pitchFamily="18" charset="0"/>
                <a:ea typeface="Cambria" panose="02040503050406030204" pitchFamily="18" charset="0"/>
              </a:rPr>
              <a:t> </a:t>
            </a:r>
            <a:r>
              <a:rPr lang="en-US" sz="2800" i="1" baseline="30000" dirty="0">
                <a:latin typeface="Cambria" panose="02040503050406030204" pitchFamily="18" charset="0"/>
                <a:ea typeface="Cambria" panose="02040503050406030204" pitchFamily="18" charset="0"/>
              </a:rPr>
              <a:t>20</a:t>
            </a:r>
            <a:r>
              <a:rPr lang="en-US" sz="2800" i="1" dirty="0">
                <a:solidFill>
                  <a:srgbClr val="0000FF"/>
                </a:solidFill>
                <a:latin typeface="Cambria" panose="02040503050406030204" pitchFamily="18" charset="0"/>
                <a:ea typeface="Cambria" panose="02040503050406030204" pitchFamily="18" charset="0"/>
              </a:rPr>
              <a:t> If anyone says, "I love God," and hates his brother, he is a liar; for he who does not love his brother whom he has seen cannot love God whom he has not seen. </a:t>
            </a:r>
            <a:r>
              <a:rPr lang="en-US" sz="2800" i="1" baseline="30000" dirty="0">
                <a:latin typeface="Cambria" panose="02040503050406030204" pitchFamily="18" charset="0"/>
                <a:ea typeface="Cambria" panose="02040503050406030204" pitchFamily="18" charset="0"/>
              </a:rPr>
              <a:t>21</a:t>
            </a:r>
            <a:r>
              <a:rPr lang="en-US" sz="2800" i="1" dirty="0">
                <a:solidFill>
                  <a:srgbClr val="0000FF"/>
                </a:solidFill>
                <a:latin typeface="Cambria" panose="02040503050406030204" pitchFamily="18" charset="0"/>
                <a:ea typeface="Cambria" panose="02040503050406030204" pitchFamily="18" charset="0"/>
              </a:rPr>
              <a:t> And this commandment we have from him: whoever loves God must also love his brother. </a:t>
            </a:r>
            <a:r>
              <a:rPr lang="en-US" sz="2800" i="1" baseline="30000" dirty="0">
                <a:latin typeface="Cambria" panose="02040503050406030204" pitchFamily="18" charset="0"/>
                <a:ea typeface="Cambria" panose="02040503050406030204" pitchFamily="18" charset="0"/>
              </a:rPr>
              <a:t>5:1</a:t>
            </a:r>
            <a:r>
              <a:rPr lang="en-US" sz="2800" i="1" dirty="0">
                <a:solidFill>
                  <a:srgbClr val="0000FF"/>
                </a:solidFill>
                <a:latin typeface="Cambria" panose="02040503050406030204" pitchFamily="18" charset="0"/>
                <a:ea typeface="Cambria" panose="02040503050406030204" pitchFamily="18" charset="0"/>
              </a:rPr>
              <a:t> Everyone who believes that Jesus is the Christ has been born of God, and everyone who loves the Father loves whoever has been born of him.</a:t>
            </a:r>
          </a:p>
          <a:p>
            <a:pPr algn="l" rtl="0"/>
            <a:r>
              <a:rPr lang="en-US" sz="2800" dirty="0">
                <a:solidFill>
                  <a:schemeClr val="tx1"/>
                </a:solidFill>
                <a:effectLst>
                  <a:outerShdw blurRad="50800" dist="38100" dir="2700000" algn="tl" rotWithShape="0">
                    <a:schemeClr val="bg1"/>
                  </a:outerShdw>
                </a:effectLst>
                <a:latin typeface="Calibri" panose="020F0502020204030204" pitchFamily="34" charset="0"/>
                <a:ea typeface="Cambria" panose="02040503050406030204" pitchFamily="18" charset="0"/>
                <a:cs typeface="Calibri" panose="020F0502020204030204" pitchFamily="34" charset="0"/>
              </a:rPr>
              <a:t>1 John 4:17-5:1</a:t>
            </a:r>
          </a:p>
        </p:txBody>
      </p:sp>
      <p:sp>
        <p:nvSpPr>
          <p:cNvPr id="5" name="Rectangle 3">
            <a:extLst>
              <a:ext uri="{FF2B5EF4-FFF2-40B4-BE49-F238E27FC236}">
                <a16:creationId xmlns:a16="http://schemas.microsoft.com/office/drawing/2014/main" id="{50C83461-2857-4942-A289-B8DD54AB0F35}"/>
              </a:ext>
            </a:extLst>
          </p:cNvPr>
          <p:cNvSpPr txBox="1">
            <a:spLocks noChangeArrowheads="1"/>
          </p:cNvSpPr>
          <p:nvPr/>
        </p:nvSpPr>
        <p:spPr bwMode="auto">
          <a:xfrm>
            <a:off x="427767" y="0"/>
            <a:ext cx="8213902" cy="2743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t" anchorCtr="0" compatLnSpc="1">
            <a:prstTxWarp prst="textNoShape">
              <a:avLst/>
            </a:prstTxWarp>
            <a:noAutofit/>
          </a:bodyPr>
          <a:lstStyle>
            <a:lvl1pPr algn="ctr" rtl="0" fontAlgn="base">
              <a:spcBef>
                <a:spcPct val="20000"/>
              </a:spcBef>
              <a:spcAft>
                <a:spcPct val="0"/>
              </a:spcAft>
              <a:defRPr sz="3200" b="0" kern="1200">
                <a:solidFill>
                  <a:schemeClr val="tx1"/>
                </a:solidFill>
                <a:latin typeface="Arial" panose="020B0604020202020204" pitchFamily="34" charset="0"/>
                <a:ea typeface="+mn-ea"/>
                <a:cs typeface="+mn-cs"/>
              </a:defRPr>
            </a:lvl1pPr>
            <a:lvl2pPr marL="742950" indent="-285750" algn="l" rtl="0" fontAlgn="base">
              <a:spcBef>
                <a:spcPct val="20000"/>
              </a:spcBef>
              <a:spcAft>
                <a:spcPct val="0"/>
              </a:spcAft>
              <a:buChar char="–"/>
              <a:defRPr sz="2800" kern="1200">
                <a:solidFill>
                  <a:schemeClr val="tx1"/>
                </a:solidFill>
                <a:latin typeface="+mj-lt"/>
                <a:ea typeface="+mn-ea"/>
                <a:cs typeface="+mn-cs"/>
              </a:defRPr>
            </a:lvl2pPr>
            <a:lvl3pPr marL="1143000" indent="-228600" algn="l" rtl="0" fontAlgn="base">
              <a:spcBef>
                <a:spcPct val="20000"/>
              </a:spcBef>
              <a:spcAft>
                <a:spcPct val="0"/>
              </a:spcAft>
              <a:buChar char="•"/>
              <a:defRPr sz="2400" kern="1200">
                <a:solidFill>
                  <a:schemeClr val="tx1"/>
                </a:solidFill>
                <a:latin typeface="+mj-lt"/>
                <a:ea typeface="+mn-ea"/>
                <a:cs typeface="+mn-cs"/>
              </a:defRPr>
            </a:lvl3pPr>
            <a:lvl4pPr marL="1600200" indent="-228600" algn="l" rtl="0" fontAlgn="base">
              <a:spcBef>
                <a:spcPct val="20000"/>
              </a:spcBef>
              <a:spcAft>
                <a:spcPct val="0"/>
              </a:spcAft>
              <a:buChar char="–"/>
              <a:defRPr sz="2000" kern="1200">
                <a:solidFill>
                  <a:schemeClr val="tx1"/>
                </a:solidFill>
                <a:latin typeface="+mj-lt"/>
                <a:ea typeface="+mn-ea"/>
                <a:cs typeface="+mn-cs"/>
              </a:defRPr>
            </a:lvl4pPr>
            <a:lvl5pPr marL="2057400" indent="-228600" algn="l" rtl="0" fontAlgn="base">
              <a:spcBef>
                <a:spcPct val="20000"/>
              </a:spcBef>
              <a:spcAft>
                <a:spcPct val="0"/>
              </a:spcAft>
              <a:buChar char="»"/>
              <a:defRPr sz="2000" kern="1200">
                <a:solidFill>
                  <a:schemeClr val="tx1"/>
                </a:solidFill>
                <a:latin typeface="+mj-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base" latinLnBrk="0" hangingPunct="1">
              <a:lnSpc>
                <a:spcPct val="100000"/>
              </a:lnSpc>
              <a:spcBef>
                <a:spcPts val="0"/>
              </a:spcBef>
              <a:spcAft>
                <a:spcPct val="0"/>
              </a:spcAft>
              <a:buClrTx/>
              <a:buSzTx/>
              <a:buFontTx/>
              <a:buNone/>
              <a:tabLst/>
              <a:defRPr/>
            </a:pPr>
            <a:r>
              <a:rPr kumimoji="0" lang="en-US" altLang="en-US" sz="2800" b="0" i="0" u="none" strike="noStrike" kern="120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God showed His love for us by sending His Son as an atoning sacrifice for our sins (4:10). Those who are the beneficiaries of that love, love God in return.</a:t>
            </a:r>
          </a:p>
        </p:txBody>
      </p:sp>
    </p:spTree>
    <p:extLst>
      <p:ext uri="{BB962C8B-B14F-4D97-AF65-F5344CB8AC3E}">
        <p14:creationId xmlns:p14="http://schemas.microsoft.com/office/powerpoint/2010/main" val="2778109167"/>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0">
          <a:blip r:embed="rId3">
            <a:alphaModFix amt="25000"/>
            <a:lum/>
          </a:blip>
          <a:srcRect/>
          <a:stretch>
            <a:fillRect l="-6000" r="-6000"/>
          </a:stretch>
        </a:blipFill>
        <a:effectLst/>
      </p:bgPr>
    </p:bg>
    <p:spTree>
      <p:nvGrpSpPr>
        <p:cNvPr id="1" name=""/>
        <p:cNvGrpSpPr/>
        <p:nvPr/>
      </p:nvGrpSpPr>
      <p:grpSpPr>
        <a:xfrm>
          <a:off x="0" y="0"/>
          <a:ext cx="0" cy="0"/>
          <a:chOff x="0" y="0"/>
          <a:chExt cx="0" cy="0"/>
        </a:xfrm>
      </p:grpSpPr>
      <p:sp>
        <p:nvSpPr>
          <p:cNvPr id="2051" name="Rectangle 3">
            <a:extLst>
              <a:ext uri="{FF2B5EF4-FFF2-40B4-BE49-F238E27FC236}">
                <a16:creationId xmlns:a16="http://schemas.microsoft.com/office/drawing/2014/main" id="{7FA06FDD-D1AF-4B8B-ACC4-C6796DACB16A}"/>
              </a:ext>
            </a:extLst>
          </p:cNvPr>
          <p:cNvSpPr>
            <a:spLocks noGrp="1" noChangeArrowheads="1"/>
          </p:cNvSpPr>
          <p:nvPr>
            <p:ph type="subTitle" idx="1"/>
          </p:nvPr>
        </p:nvSpPr>
        <p:spPr>
          <a:xfrm>
            <a:off x="427767" y="2719653"/>
            <a:ext cx="8213902" cy="4138347"/>
          </a:xfrm>
        </p:spPr>
        <p:txBody>
          <a:bodyPr>
            <a:normAutofit fontScale="85000" lnSpcReduction="20000"/>
          </a:bodyPr>
          <a:lstStyle/>
          <a:p>
            <a:pPr algn="l" rtl="0"/>
            <a:r>
              <a:rPr lang="en-US" sz="2800" i="1" baseline="30000" dirty="0">
                <a:latin typeface="Cambria" panose="02040503050406030204" pitchFamily="18" charset="0"/>
                <a:ea typeface="Cambria" panose="02040503050406030204" pitchFamily="18" charset="0"/>
              </a:rPr>
              <a:t>17</a:t>
            </a:r>
            <a:r>
              <a:rPr lang="en-US" sz="2800" i="1" dirty="0">
                <a:solidFill>
                  <a:srgbClr val="0000FF"/>
                </a:solidFill>
                <a:latin typeface="Cambria" panose="02040503050406030204" pitchFamily="18" charset="0"/>
                <a:ea typeface="Cambria" panose="02040503050406030204" pitchFamily="18" charset="0"/>
              </a:rPr>
              <a:t> By this is love perfected with us, so that we may have confidence for the day of judgment, because as he is so also are we in this world. </a:t>
            </a:r>
            <a:r>
              <a:rPr lang="en-US" sz="2800" i="1" baseline="30000" dirty="0">
                <a:latin typeface="Cambria" panose="02040503050406030204" pitchFamily="18" charset="0"/>
                <a:ea typeface="Cambria" panose="02040503050406030204" pitchFamily="18" charset="0"/>
              </a:rPr>
              <a:t>18</a:t>
            </a:r>
            <a:r>
              <a:rPr lang="en-US" sz="2800" i="1" dirty="0">
                <a:solidFill>
                  <a:srgbClr val="0000FF"/>
                </a:solidFill>
                <a:latin typeface="Cambria" panose="02040503050406030204" pitchFamily="18" charset="0"/>
                <a:ea typeface="Cambria" panose="02040503050406030204" pitchFamily="18" charset="0"/>
              </a:rPr>
              <a:t> There is no fear in love, but perfect love casts out fear. For fear has to do with punishment, and whoever fears has not been perfected in love. </a:t>
            </a:r>
            <a:r>
              <a:rPr lang="en-US" sz="2800" i="1" baseline="30000" dirty="0">
                <a:latin typeface="Cambria" panose="02040503050406030204" pitchFamily="18" charset="0"/>
                <a:ea typeface="Cambria" panose="02040503050406030204" pitchFamily="18" charset="0"/>
              </a:rPr>
              <a:t>19</a:t>
            </a:r>
            <a:r>
              <a:rPr lang="en-US" sz="2800" i="1" dirty="0">
                <a:solidFill>
                  <a:srgbClr val="0000FF"/>
                </a:solidFill>
                <a:latin typeface="Cambria" panose="02040503050406030204" pitchFamily="18" charset="0"/>
                <a:ea typeface="Cambria" panose="02040503050406030204" pitchFamily="18" charset="0"/>
              </a:rPr>
              <a:t> We love because he first loved us. </a:t>
            </a:r>
            <a:r>
              <a:rPr lang="en-US" sz="2800" i="1" baseline="30000" dirty="0">
                <a:latin typeface="Cambria" panose="02040503050406030204" pitchFamily="18" charset="0"/>
                <a:ea typeface="Cambria" panose="02040503050406030204" pitchFamily="18" charset="0"/>
              </a:rPr>
              <a:t>20</a:t>
            </a:r>
            <a:r>
              <a:rPr lang="en-US" sz="2800" i="1" dirty="0">
                <a:solidFill>
                  <a:srgbClr val="0000FF"/>
                </a:solidFill>
                <a:latin typeface="Cambria" panose="02040503050406030204" pitchFamily="18" charset="0"/>
                <a:ea typeface="Cambria" panose="02040503050406030204" pitchFamily="18" charset="0"/>
              </a:rPr>
              <a:t> </a:t>
            </a:r>
            <a:r>
              <a:rPr lang="en-US" sz="2800" i="1" dirty="0">
                <a:solidFill>
                  <a:srgbClr val="FF0000"/>
                </a:solidFill>
                <a:latin typeface="Cambria" panose="02040503050406030204" pitchFamily="18" charset="0"/>
                <a:ea typeface="Cambria" panose="02040503050406030204" pitchFamily="18" charset="0"/>
              </a:rPr>
              <a:t>If anyone says, "I love God," and hates his brother, he is a liar;</a:t>
            </a:r>
            <a:r>
              <a:rPr lang="en-US" sz="2800" i="1" dirty="0">
                <a:solidFill>
                  <a:srgbClr val="0000FF"/>
                </a:solidFill>
                <a:latin typeface="Cambria" panose="02040503050406030204" pitchFamily="18" charset="0"/>
                <a:ea typeface="Cambria" panose="02040503050406030204" pitchFamily="18" charset="0"/>
              </a:rPr>
              <a:t> for he who does not love his brother whom he has seen cannot love God whom he has not seen. </a:t>
            </a:r>
            <a:r>
              <a:rPr lang="en-US" sz="2800" i="1" baseline="30000" dirty="0">
                <a:latin typeface="Cambria" panose="02040503050406030204" pitchFamily="18" charset="0"/>
                <a:ea typeface="Cambria" panose="02040503050406030204" pitchFamily="18" charset="0"/>
              </a:rPr>
              <a:t>21</a:t>
            </a:r>
            <a:r>
              <a:rPr lang="en-US" sz="2800" i="1" dirty="0">
                <a:solidFill>
                  <a:srgbClr val="0000FF"/>
                </a:solidFill>
                <a:latin typeface="Cambria" panose="02040503050406030204" pitchFamily="18" charset="0"/>
                <a:ea typeface="Cambria" panose="02040503050406030204" pitchFamily="18" charset="0"/>
              </a:rPr>
              <a:t> And this commandment we have from him: whoever loves God must also love his brother. </a:t>
            </a:r>
            <a:r>
              <a:rPr lang="en-US" sz="2800" i="1" baseline="30000" dirty="0">
                <a:latin typeface="Cambria" panose="02040503050406030204" pitchFamily="18" charset="0"/>
                <a:ea typeface="Cambria" panose="02040503050406030204" pitchFamily="18" charset="0"/>
              </a:rPr>
              <a:t>5:1</a:t>
            </a:r>
            <a:r>
              <a:rPr lang="en-US" sz="2800" i="1" dirty="0">
                <a:solidFill>
                  <a:srgbClr val="0000FF"/>
                </a:solidFill>
                <a:latin typeface="Cambria" panose="02040503050406030204" pitchFamily="18" charset="0"/>
                <a:ea typeface="Cambria" panose="02040503050406030204" pitchFamily="18" charset="0"/>
              </a:rPr>
              <a:t> Everyone who believes that Jesus is the Christ has been born of God, and everyone who loves the Father loves whoever has been born of him.</a:t>
            </a:r>
          </a:p>
          <a:p>
            <a:pPr algn="l" rtl="0"/>
            <a:r>
              <a:rPr lang="en-US" sz="2800" dirty="0">
                <a:solidFill>
                  <a:schemeClr val="tx1"/>
                </a:solidFill>
                <a:effectLst>
                  <a:outerShdw blurRad="50800" dist="38100" dir="2700000" algn="tl" rotWithShape="0">
                    <a:schemeClr val="bg1"/>
                  </a:outerShdw>
                </a:effectLst>
                <a:latin typeface="Calibri" panose="020F0502020204030204" pitchFamily="34" charset="0"/>
                <a:ea typeface="Cambria" panose="02040503050406030204" pitchFamily="18" charset="0"/>
                <a:cs typeface="Calibri" panose="020F0502020204030204" pitchFamily="34" charset="0"/>
              </a:rPr>
              <a:t>1 John 4:17-5:1</a:t>
            </a:r>
          </a:p>
        </p:txBody>
      </p:sp>
      <p:sp>
        <p:nvSpPr>
          <p:cNvPr id="5" name="Rectangle 3">
            <a:extLst>
              <a:ext uri="{FF2B5EF4-FFF2-40B4-BE49-F238E27FC236}">
                <a16:creationId xmlns:a16="http://schemas.microsoft.com/office/drawing/2014/main" id="{50C83461-2857-4942-A289-B8DD54AB0F35}"/>
              </a:ext>
            </a:extLst>
          </p:cNvPr>
          <p:cNvSpPr txBox="1">
            <a:spLocks noChangeArrowheads="1"/>
          </p:cNvSpPr>
          <p:nvPr/>
        </p:nvSpPr>
        <p:spPr bwMode="auto">
          <a:xfrm>
            <a:off x="427767" y="-1"/>
            <a:ext cx="8213902" cy="26490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t" anchorCtr="0" compatLnSpc="1">
            <a:prstTxWarp prst="textNoShape">
              <a:avLst/>
            </a:prstTxWarp>
            <a:noAutofit/>
          </a:bodyPr>
          <a:lstStyle>
            <a:lvl1pPr algn="ctr" rtl="0" fontAlgn="base">
              <a:spcBef>
                <a:spcPct val="20000"/>
              </a:spcBef>
              <a:spcAft>
                <a:spcPct val="0"/>
              </a:spcAft>
              <a:defRPr sz="3200" b="0" kern="1200">
                <a:solidFill>
                  <a:schemeClr val="tx1"/>
                </a:solidFill>
                <a:latin typeface="Arial" panose="020B0604020202020204" pitchFamily="34" charset="0"/>
                <a:ea typeface="+mn-ea"/>
                <a:cs typeface="+mn-cs"/>
              </a:defRPr>
            </a:lvl1pPr>
            <a:lvl2pPr marL="742950" indent="-285750" algn="l" rtl="0" fontAlgn="base">
              <a:spcBef>
                <a:spcPct val="20000"/>
              </a:spcBef>
              <a:spcAft>
                <a:spcPct val="0"/>
              </a:spcAft>
              <a:buChar char="–"/>
              <a:defRPr sz="2800" kern="1200">
                <a:solidFill>
                  <a:schemeClr val="tx1"/>
                </a:solidFill>
                <a:latin typeface="+mj-lt"/>
                <a:ea typeface="+mn-ea"/>
                <a:cs typeface="+mn-cs"/>
              </a:defRPr>
            </a:lvl2pPr>
            <a:lvl3pPr marL="1143000" indent="-228600" algn="l" rtl="0" fontAlgn="base">
              <a:spcBef>
                <a:spcPct val="20000"/>
              </a:spcBef>
              <a:spcAft>
                <a:spcPct val="0"/>
              </a:spcAft>
              <a:buChar char="•"/>
              <a:defRPr sz="2400" kern="1200">
                <a:solidFill>
                  <a:schemeClr val="tx1"/>
                </a:solidFill>
                <a:latin typeface="+mj-lt"/>
                <a:ea typeface="+mn-ea"/>
                <a:cs typeface="+mn-cs"/>
              </a:defRPr>
            </a:lvl3pPr>
            <a:lvl4pPr marL="1600200" indent="-228600" algn="l" rtl="0" fontAlgn="base">
              <a:spcBef>
                <a:spcPct val="20000"/>
              </a:spcBef>
              <a:spcAft>
                <a:spcPct val="0"/>
              </a:spcAft>
              <a:buChar char="–"/>
              <a:defRPr sz="2000" kern="1200">
                <a:solidFill>
                  <a:schemeClr val="tx1"/>
                </a:solidFill>
                <a:latin typeface="+mj-lt"/>
                <a:ea typeface="+mn-ea"/>
                <a:cs typeface="+mn-cs"/>
              </a:defRPr>
            </a:lvl4pPr>
            <a:lvl5pPr marL="2057400" indent="-228600" algn="l" rtl="0" fontAlgn="base">
              <a:spcBef>
                <a:spcPct val="20000"/>
              </a:spcBef>
              <a:spcAft>
                <a:spcPct val="0"/>
              </a:spcAft>
              <a:buChar char="»"/>
              <a:defRPr sz="2000" kern="1200">
                <a:solidFill>
                  <a:schemeClr val="tx1"/>
                </a:solidFill>
                <a:latin typeface="+mj-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base" latinLnBrk="0" hangingPunct="1">
              <a:lnSpc>
                <a:spcPct val="100000"/>
              </a:lnSpc>
              <a:spcBef>
                <a:spcPts val="0"/>
              </a:spcBef>
              <a:spcAft>
                <a:spcPct val="0"/>
              </a:spcAft>
              <a:buClrTx/>
              <a:buSzTx/>
              <a:buFontTx/>
              <a:buNone/>
              <a:tabLst/>
              <a:defRPr/>
            </a:pPr>
            <a:r>
              <a:rPr kumimoji="0" lang="en-US" altLang="en-US" sz="2800"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However, the love relationship believers have with God, if it is real, will manifest itself in their love for Christian brothers and sisters. Because there is such a necessary connection between love for God and love for fellow believers, John goes on: “</a:t>
            </a:r>
            <a:r>
              <a:rPr lang="en-US" sz="2800" i="1" dirty="0">
                <a:solidFill>
                  <a:srgbClr val="0000FF"/>
                </a:solidFill>
                <a:latin typeface="Cambria" panose="02040503050406030204" pitchFamily="18" charset="0"/>
                <a:ea typeface="Cambria" panose="02040503050406030204" pitchFamily="18" charset="0"/>
              </a:rPr>
              <a:t>If anyone says, "I love God," and hates his brother, he is a liar</a:t>
            </a:r>
            <a:r>
              <a:rPr kumimoji="0" lang="en-US" altLang="en-US" sz="2800"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a:t>
            </a:r>
            <a:endParaRPr kumimoji="0" lang="en-US" altLang="en-US" sz="2600"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endParaRPr>
          </a:p>
        </p:txBody>
      </p:sp>
    </p:spTree>
    <p:extLst>
      <p:ext uri="{BB962C8B-B14F-4D97-AF65-F5344CB8AC3E}">
        <p14:creationId xmlns:p14="http://schemas.microsoft.com/office/powerpoint/2010/main" val="1823925398"/>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0">
          <a:blip r:embed="rId3">
            <a:alphaModFix amt="25000"/>
            <a:lum/>
          </a:blip>
          <a:srcRect/>
          <a:stretch>
            <a:fillRect l="-6000" r="-6000"/>
          </a:stretch>
        </a:blipFill>
        <a:effectLst/>
      </p:bgPr>
    </p:bg>
    <p:spTree>
      <p:nvGrpSpPr>
        <p:cNvPr id="1" name=""/>
        <p:cNvGrpSpPr/>
        <p:nvPr/>
      </p:nvGrpSpPr>
      <p:grpSpPr>
        <a:xfrm>
          <a:off x="0" y="0"/>
          <a:ext cx="0" cy="0"/>
          <a:chOff x="0" y="0"/>
          <a:chExt cx="0" cy="0"/>
        </a:xfrm>
      </p:grpSpPr>
      <p:sp>
        <p:nvSpPr>
          <p:cNvPr id="2051" name="Rectangle 3">
            <a:extLst>
              <a:ext uri="{FF2B5EF4-FFF2-40B4-BE49-F238E27FC236}">
                <a16:creationId xmlns:a16="http://schemas.microsoft.com/office/drawing/2014/main" id="{7FA06FDD-D1AF-4B8B-ACC4-C6796DACB16A}"/>
              </a:ext>
            </a:extLst>
          </p:cNvPr>
          <p:cNvSpPr>
            <a:spLocks noGrp="1" noChangeArrowheads="1"/>
          </p:cNvSpPr>
          <p:nvPr>
            <p:ph type="subTitle" idx="1"/>
          </p:nvPr>
        </p:nvSpPr>
        <p:spPr>
          <a:xfrm>
            <a:off x="427767" y="2272264"/>
            <a:ext cx="8213902" cy="4585736"/>
          </a:xfrm>
        </p:spPr>
        <p:txBody>
          <a:bodyPr>
            <a:normAutofit fontScale="85000" lnSpcReduction="10000"/>
          </a:bodyPr>
          <a:lstStyle/>
          <a:p>
            <a:pPr algn="l" rtl="0"/>
            <a:r>
              <a:rPr lang="en-US" sz="2800" i="1" baseline="30000" dirty="0">
                <a:latin typeface="Cambria" panose="02040503050406030204" pitchFamily="18" charset="0"/>
                <a:ea typeface="Cambria" panose="02040503050406030204" pitchFamily="18" charset="0"/>
              </a:rPr>
              <a:t>17</a:t>
            </a:r>
            <a:r>
              <a:rPr lang="en-US" sz="2800" i="1" dirty="0">
                <a:solidFill>
                  <a:srgbClr val="0000FF"/>
                </a:solidFill>
                <a:latin typeface="Cambria" panose="02040503050406030204" pitchFamily="18" charset="0"/>
                <a:ea typeface="Cambria" panose="02040503050406030204" pitchFamily="18" charset="0"/>
              </a:rPr>
              <a:t> By this is love perfected with us, so that we may have confidence for the day of judgment, because as he is so also are we in this world. </a:t>
            </a:r>
            <a:r>
              <a:rPr lang="en-US" sz="2800" i="1" baseline="30000" dirty="0">
                <a:latin typeface="Cambria" panose="02040503050406030204" pitchFamily="18" charset="0"/>
                <a:ea typeface="Cambria" panose="02040503050406030204" pitchFamily="18" charset="0"/>
              </a:rPr>
              <a:t>18</a:t>
            </a:r>
            <a:r>
              <a:rPr lang="en-US" sz="2800" i="1" dirty="0">
                <a:solidFill>
                  <a:srgbClr val="0000FF"/>
                </a:solidFill>
                <a:latin typeface="Cambria" panose="02040503050406030204" pitchFamily="18" charset="0"/>
                <a:ea typeface="Cambria" panose="02040503050406030204" pitchFamily="18" charset="0"/>
              </a:rPr>
              <a:t> There is no fear in love, but perfect love casts out fear. For fear has to do with punishment, and whoever fears has not been perfected in love. </a:t>
            </a:r>
            <a:r>
              <a:rPr lang="en-US" sz="2800" i="1" baseline="30000" dirty="0">
                <a:latin typeface="Cambria" panose="02040503050406030204" pitchFamily="18" charset="0"/>
                <a:ea typeface="Cambria" panose="02040503050406030204" pitchFamily="18" charset="0"/>
              </a:rPr>
              <a:t>19</a:t>
            </a:r>
            <a:r>
              <a:rPr lang="en-US" sz="2800" i="1" dirty="0">
                <a:solidFill>
                  <a:srgbClr val="0000FF"/>
                </a:solidFill>
                <a:latin typeface="Cambria" panose="02040503050406030204" pitchFamily="18" charset="0"/>
                <a:ea typeface="Cambria" panose="02040503050406030204" pitchFamily="18" charset="0"/>
              </a:rPr>
              <a:t> We love because he first loved us. </a:t>
            </a:r>
            <a:r>
              <a:rPr lang="en-US" sz="2800" i="1" baseline="30000" dirty="0">
                <a:latin typeface="Cambria" panose="02040503050406030204" pitchFamily="18" charset="0"/>
                <a:ea typeface="Cambria" panose="02040503050406030204" pitchFamily="18" charset="0"/>
              </a:rPr>
              <a:t>20</a:t>
            </a:r>
            <a:r>
              <a:rPr lang="en-US" sz="2800" i="1" dirty="0">
                <a:solidFill>
                  <a:srgbClr val="0000FF"/>
                </a:solidFill>
                <a:latin typeface="Cambria" panose="02040503050406030204" pitchFamily="18" charset="0"/>
                <a:ea typeface="Cambria" panose="02040503050406030204" pitchFamily="18" charset="0"/>
              </a:rPr>
              <a:t> If anyone says, "I love God," and hates his brother, he is a liar; </a:t>
            </a:r>
            <a:r>
              <a:rPr lang="en-US" sz="2800" i="1" dirty="0">
                <a:solidFill>
                  <a:srgbClr val="FF0000"/>
                </a:solidFill>
                <a:latin typeface="Cambria" panose="02040503050406030204" pitchFamily="18" charset="0"/>
                <a:ea typeface="Cambria" panose="02040503050406030204" pitchFamily="18" charset="0"/>
              </a:rPr>
              <a:t>for he who does not love his brother whom he has seen cannot love God whom he has not seen. </a:t>
            </a:r>
            <a:r>
              <a:rPr lang="en-US" sz="2800" i="1" baseline="30000" dirty="0">
                <a:latin typeface="Cambria" panose="02040503050406030204" pitchFamily="18" charset="0"/>
                <a:ea typeface="Cambria" panose="02040503050406030204" pitchFamily="18" charset="0"/>
              </a:rPr>
              <a:t>21</a:t>
            </a:r>
            <a:r>
              <a:rPr lang="en-US" sz="2800" i="1" dirty="0">
                <a:solidFill>
                  <a:srgbClr val="0000FF"/>
                </a:solidFill>
                <a:latin typeface="Cambria" panose="02040503050406030204" pitchFamily="18" charset="0"/>
                <a:ea typeface="Cambria" panose="02040503050406030204" pitchFamily="18" charset="0"/>
              </a:rPr>
              <a:t> And this commandment we have from him: whoever loves God must also love his brother. </a:t>
            </a:r>
            <a:r>
              <a:rPr lang="en-US" sz="2800" i="1" baseline="30000" dirty="0">
                <a:latin typeface="Cambria" panose="02040503050406030204" pitchFamily="18" charset="0"/>
                <a:ea typeface="Cambria" panose="02040503050406030204" pitchFamily="18" charset="0"/>
              </a:rPr>
              <a:t>5:1</a:t>
            </a:r>
            <a:r>
              <a:rPr lang="en-US" sz="2800" i="1" dirty="0">
                <a:solidFill>
                  <a:srgbClr val="0000FF"/>
                </a:solidFill>
                <a:latin typeface="Cambria" panose="02040503050406030204" pitchFamily="18" charset="0"/>
                <a:ea typeface="Cambria" panose="02040503050406030204" pitchFamily="18" charset="0"/>
              </a:rPr>
              <a:t> Everyone who believes that Jesus is the Christ has been born of God, and everyone who loves the Father loves whoever has been born of him.</a:t>
            </a:r>
          </a:p>
          <a:p>
            <a:pPr algn="l" rtl="0"/>
            <a:r>
              <a:rPr lang="en-US" sz="2800" dirty="0">
                <a:solidFill>
                  <a:schemeClr val="tx1"/>
                </a:solidFill>
                <a:effectLst>
                  <a:outerShdw blurRad="50800" dist="38100" dir="2700000" algn="tl" rotWithShape="0">
                    <a:schemeClr val="bg1"/>
                  </a:outerShdw>
                </a:effectLst>
                <a:latin typeface="Calibri" panose="020F0502020204030204" pitchFamily="34" charset="0"/>
                <a:ea typeface="Cambria" panose="02040503050406030204" pitchFamily="18" charset="0"/>
                <a:cs typeface="Calibri" panose="020F0502020204030204" pitchFamily="34" charset="0"/>
              </a:rPr>
              <a:t>1 John 4:17-5:1</a:t>
            </a:r>
          </a:p>
        </p:txBody>
      </p:sp>
      <p:sp>
        <p:nvSpPr>
          <p:cNvPr id="5" name="Rectangle 3">
            <a:extLst>
              <a:ext uri="{FF2B5EF4-FFF2-40B4-BE49-F238E27FC236}">
                <a16:creationId xmlns:a16="http://schemas.microsoft.com/office/drawing/2014/main" id="{50C83461-2857-4942-A289-B8DD54AB0F35}"/>
              </a:ext>
            </a:extLst>
          </p:cNvPr>
          <p:cNvSpPr txBox="1">
            <a:spLocks noChangeArrowheads="1"/>
          </p:cNvSpPr>
          <p:nvPr/>
        </p:nvSpPr>
        <p:spPr bwMode="auto">
          <a:xfrm>
            <a:off x="427767" y="-1"/>
            <a:ext cx="8213902" cy="21270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t" anchorCtr="0" compatLnSpc="1">
            <a:prstTxWarp prst="textNoShape">
              <a:avLst/>
            </a:prstTxWarp>
            <a:noAutofit/>
          </a:bodyPr>
          <a:lstStyle>
            <a:lvl1pPr algn="ctr" rtl="0" fontAlgn="base">
              <a:spcBef>
                <a:spcPct val="20000"/>
              </a:spcBef>
              <a:spcAft>
                <a:spcPct val="0"/>
              </a:spcAft>
              <a:defRPr sz="3200" b="0" kern="1200">
                <a:solidFill>
                  <a:schemeClr val="tx1"/>
                </a:solidFill>
                <a:latin typeface="Arial" panose="020B0604020202020204" pitchFamily="34" charset="0"/>
                <a:ea typeface="+mn-ea"/>
                <a:cs typeface="+mn-cs"/>
              </a:defRPr>
            </a:lvl1pPr>
            <a:lvl2pPr marL="742950" indent="-285750" algn="l" rtl="0" fontAlgn="base">
              <a:spcBef>
                <a:spcPct val="20000"/>
              </a:spcBef>
              <a:spcAft>
                <a:spcPct val="0"/>
              </a:spcAft>
              <a:buChar char="–"/>
              <a:defRPr sz="2800" kern="1200">
                <a:solidFill>
                  <a:schemeClr val="tx1"/>
                </a:solidFill>
                <a:latin typeface="+mj-lt"/>
                <a:ea typeface="+mn-ea"/>
                <a:cs typeface="+mn-cs"/>
              </a:defRPr>
            </a:lvl2pPr>
            <a:lvl3pPr marL="1143000" indent="-228600" algn="l" rtl="0" fontAlgn="base">
              <a:spcBef>
                <a:spcPct val="20000"/>
              </a:spcBef>
              <a:spcAft>
                <a:spcPct val="0"/>
              </a:spcAft>
              <a:buChar char="•"/>
              <a:defRPr sz="2400" kern="1200">
                <a:solidFill>
                  <a:schemeClr val="tx1"/>
                </a:solidFill>
                <a:latin typeface="+mj-lt"/>
                <a:ea typeface="+mn-ea"/>
                <a:cs typeface="+mn-cs"/>
              </a:defRPr>
            </a:lvl3pPr>
            <a:lvl4pPr marL="1600200" indent="-228600" algn="l" rtl="0" fontAlgn="base">
              <a:spcBef>
                <a:spcPct val="20000"/>
              </a:spcBef>
              <a:spcAft>
                <a:spcPct val="0"/>
              </a:spcAft>
              <a:buChar char="–"/>
              <a:defRPr sz="2000" kern="1200">
                <a:solidFill>
                  <a:schemeClr val="tx1"/>
                </a:solidFill>
                <a:latin typeface="+mj-lt"/>
                <a:ea typeface="+mn-ea"/>
                <a:cs typeface="+mn-cs"/>
              </a:defRPr>
            </a:lvl4pPr>
            <a:lvl5pPr marL="2057400" indent="-228600" algn="l" rtl="0" fontAlgn="base">
              <a:spcBef>
                <a:spcPct val="20000"/>
              </a:spcBef>
              <a:spcAft>
                <a:spcPct val="0"/>
              </a:spcAft>
              <a:buChar char="»"/>
              <a:defRPr sz="2000" kern="1200">
                <a:solidFill>
                  <a:schemeClr val="tx1"/>
                </a:solidFill>
                <a:latin typeface="+mj-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base" latinLnBrk="0" hangingPunct="1">
              <a:lnSpc>
                <a:spcPct val="100000"/>
              </a:lnSpc>
              <a:spcBef>
                <a:spcPts val="0"/>
              </a:spcBef>
              <a:spcAft>
                <a:spcPct val="0"/>
              </a:spcAft>
              <a:buClrTx/>
              <a:buSzTx/>
              <a:buFontTx/>
              <a:buNone/>
              <a:tabLst/>
              <a:defRPr/>
            </a:pPr>
            <a:r>
              <a:rPr kumimoji="0" lang="en-US" altLang="en-US" sz="2800"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Here John argues from the lesser to the greater: If people cannot carry out the </a:t>
            </a:r>
            <a:r>
              <a:rPr kumimoji="0" lang="en-US" altLang="en-US" sz="2800" b="1" i="1"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lesser</a:t>
            </a:r>
            <a:r>
              <a:rPr kumimoji="0" lang="en-US" altLang="en-US" sz="2800"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 requirement (to love their fellow believers whom they </a:t>
            </a:r>
            <a:r>
              <a:rPr kumimoji="0" lang="en-US" altLang="en-US" sz="2800" b="1" i="1"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have</a:t>
            </a:r>
            <a:r>
              <a:rPr kumimoji="0" lang="en-US" altLang="en-US" sz="2800"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 seen), they cannot carry out the </a:t>
            </a:r>
            <a:r>
              <a:rPr kumimoji="0" lang="en-US" altLang="en-US" sz="2800" b="1" i="1"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greater</a:t>
            </a:r>
            <a:r>
              <a:rPr kumimoji="0" lang="en-US" altLang="en-US" sz="2800"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 requirement (to love God whom they have </a:t>
            </a:r>
            <a:r>
              <a:rPr kumimoji="0" lang="en-US" altLang="en-US" sz="2800" b="1" i="1"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not</a:t>
            </a:r>
            <a:r>
              <a:rPr kumimoji="0" lang="en-US" altLang="en-US" sz="2800"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 seen). </a:t>
            </a:r>
            <a:endParaRPr kumimoji="0" lang="en-US" altLang="en-US" sz="2600"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endParaRPr>
          </a:p>
        </p:txBody>
      </p:sp>
    </p:spTree>
    <p:extLst>
      <p:ext uri="{BB962C8B-B14F-4D97-AF65-F5344CB8AC3E}">
        <p14:creationId xmlns:p14="http://schemas.microsoft.com/office/powerpoint/2010/main" val="1417448124"/>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6000" r="-6000"/>
          </a:stretch>
        </a:blipFill>
        <a:effectLst/>
      </p:bgPr>
    </p:bg>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94024BD1-0154-4545-BD37-A1D8DFEC3EF1}"/>
              </a:ext>
            </a:extLst>
          </p:cNvPr>
          <p:cNvSpPr>
            <a:spLocks noGrp="1"/>
          </p:cNvSpPr>
          <p:nvPr>
            <p:ph type="title"/>
          </p:nvPr>
        </p:nvSpPr>
        <p:spPr>
          <a:xfrm>
            <a:off x="0" y="0"/>
            <a:ext cx="9144000" cy="2079966"/>
          </a:xfrm>
        </p:spPr>
        <p:txBody>
          <a:bodyPr>
            <a:noAutofit/>
          </a:bodyPr>
          <a:lstStyle/>
          <a:p>
            <a:pPr algn="ctr"/>
            <a:r>
              <a:rPr kumimoji="0" lang="en-US" altLang="en-US" sz="3200" b="1" i="0" u="none" strike="noStrike" kern="1200" cap="none" spc="0" normalizeH="0" baseline="0" noProof="0" dirty="0">
                <a:ln>
                  <a:noFill/>
                </a:ln>
                <a:solidFill>
                  <a:srgbClr val="FFFFFF"/>
                </a:solidFill>
                <a:effectLst/>
                <a:uLnTx/>
                <a:uFillTx/>
                <a:latin typeface="Arial"/>
                <a:ea typeface="+mj-ea"/>
                <a:cs typeface="+mj-cs"/>
              </a:rPr>
              <a:t>4:7-5:21</a:t>
            </a:r>
            <a:br>
              <a:rPr kumimoji="0" lang="en-US" altLang="en-US" sz="3200" b="0" i="0" u="none" strike="noStrike" kern="1200" cap="none" spc="0" normalizeH="0" baseline="0" noProof="0" dirty="0">
                <a:ln>
                  <a:noFill/>
                </a:ln>
                <a:solidFill>
                  <a:srgbClr val="FFFFFF"/>
                </a:solidFill>
                <a:effectLst/>
                <a:uLnTx/>
                <a:uFillTx/>
                <a:latin typeface="Arial"/>
                <a:ea typeface="+mj-ea"/>
                <a:cs typeface="+mj-cs"/>
              </a:rPr>
            </a:br>
            <a:r>
              <a:rPr kumimoji="0" lang="en-US" altLang="en-US" sz="3200" b="0" i="1" u="none" strike="noStrike" kern="1200" cap="none" spc="0" normalizeH="0" baseline="0" noProof="0" dirty="0">
                <a:ln>
                  <a:noFill/>
                </a:ln>
                <a:solidFill>
                  <a:srgbClr val="FFFF00"/>
                </a:solidFill>
                <a:effectLst/>
                <a:uLnTx/>
                <a:uFillTx/>
                <a:latin typeface="Arial"/>
                <a:ea typeface="+mj-ea"/>
                <a:cs typeface="+mj-cs"/>
              </a:rPr>
              <a:t>The </a:t>
            </a:r>
            <a:r>
              <a:rPr kumimoji="0" lang="en-US" altLang="en-US" sz="3200" b="1" i="1" u="none" strike="noStrike" kern="1200" cap="none" spc="0" normalizeH="0" baseline="0" noProof="0" dirty="0">
                <a:ln>
                  <a:noFill/>
                </a:ln>
                <a:solidFill>
                  <a:srgbClr val="FF0066"/>
                </a:solidFill>
                <a:effectLst/>
                <a:uLnTx/>
                <a:uFillTx/>
                <a:latin typeface="Arial"/>
                <a:ea typeface="+mj-ea"/>
                <a:cs typeface="+mj-cs"/>
              </a:rPr>
              <a:t>Third</a:t>
            </a:r>
            <a:r>
              <a:rPr kumimoji="0" lang="en-US" altLang="en-US" sz="3200" b="0" i="1" u="none" strike="noStrike" kern="1200" cap="none" spc="0" normalizeH="0" baseline="0" noProof="0" dirty="0">
                <a:ln>
                  <a:noFill/>
                </a:ln>
                <a:solidFill>
                  <a:srgbClr val="FFFF00"/>
                </a:solidFill>
                <a:effectLst/>
                <a:uLnTx/>
                <a:uFillTx/>
                <a:latin typeface="Arial"/>
                <a:ea typeface="+mj-ea"/>
                <a:cs typeface="+mj-cs"/>
              </a:rPr>
              <a:t> Presentation of the Three Tests of FELLOWSHIP WITH GOD: </a:t>
            </a:r>
            <a:r>
              <a:rPr kumimoji="0" lang="en-US" altLang="en-US" sz="3200" b="1" i="1" u="none" strike="noStrike" kern="1200" cap="none" spc="0" normalizeH="0" baseline="0" noProof="0" dirty="0">
                <a:ln>
                  <a:noFill/>
                </a:ln>
                <a:solidFill>
                  <a:srgbClr val="00FF00"/>
                </a:solidFill>
                <a:effectLst/>
                <a:uLnTx/>
                <a:uFillTx/>
                <a:latin typeface="Arial"/>
                <a:ea typeface="+mj-ea"/>
                <a:cs typeface="+mj-cs"/>
              </a:rPr>
              <a:t>RIGHTEOUSNESS</a:t>
            </a:r>
            <a:r>
              <a:rPr kumimoji="0" lang="en-US" altLang="en-US" sz="3200" b="0" i="1" u="none" strike="noStrike" kern="1200" cap="none" spc="0" normalizeH="0" baseline="0" noProof="0" dirty="0">
                <a:ln>
                  <a:noFill/>
                </a:ln>
                <a:solidFill>
                  <a:srgbClr val="FFFF00"/>
                </a:solidFill>
                <a:effectLst/>
                <a:uLnTx/>
                <a:uFillTx/>
                <a:latin typeface="Arial"/>
                <a:ea typeface="+mj-ea"/>
                <a:cs typeface="+mj-cs"/>
              </a:rPr>
              <a:t>, </a:t>
            </a:r>
            <a:r>
              <a:rPr kumimoji="0" lang="en-US" altLang="en-US" sz="3200" b="1" i="1" u="none" strike="noStrike" kern="1200" cap="none" spc="0" normalizeH="0" baseline="0" noProof="0" dirty="0">
                <a:ln>
                  <a:noFill/>
                </a:ln>
                <a:solidFill>
                  <a:srgbClr val="00FF00"/>
                </a:solidFill>
                <a:effectLst/>
                <a:uLnTx/>
                <a:uFillTx/>
                <a:latin typeface="Arial"/>
                <a:ea typeface="+mj-ea"/>
                <a:cs typeface="+mj-cs"/>
              </a:rPr>
              <a:t>LOVE</a:t>
            </a:r>
            <a:r>
              <a:rPr kumimoji="0" lang="en-US" altLang="en-US" sz="3200" b="0" i="1" u="none" strike="noStrike" kern="1200" cap="none" spc="0" normalizeH="0" baseline="0" noProof="0" dirty="0">
                <a:ln>
                  <a:noFill/>
                </a:ln>
                <a:solidFill>
                  <a:srgbClr val="FFFF00"/>
                </a:solidFill>
                <a:effectLst/>
                <a:uLnTx/>
                <a:uFillTx/>
                <a:latin typeface="Arial"/>
                <a:ea typeface="+mj-ea"/>
                <a:cs typeface="+mj-cs"/>
              </a:rPr>
              <a:t> and </a:t>
            </a:r>
            <a:r>
              <a:rPr kumimoji="0" lang="en-US" altLang="en-US" sz="3200" b="1" i="1" u="none" strike="noStrike" kern="1200" cap="none" spc="0" normalizeH="0" baseline="0" noProof="0" dirty="0">
                <a:ln>
                  <a:noFill/>
                </a:ln>
                <a:solidFill>
                  <a:srgbClr val="00FF00"/>
                </a:solidFill>
                <a:effectLst/>
                <a:uLnTx/>
                <a:uFillTx/>
                <a:latin typeface="Arial"/>
                <a:ea typeface="+mj-ea"/>
                <a:cs typeface="+mj-cs"/>
              </a:rPr>
              <a:t>BELIEF</a:t>
            </a:r>
            <a:r>
              <a:rPr kumimoji="0" lang="en-US" altLang="en-US" sz="3200" b="0" i="1" u="none" strike="noStrike" kern="1200" cap="none" spc="0" normalizeH="0" baseline="0" noProof="0" dirty="0">
                <a:ln>
                  <a:noFill/>
                </a:ln>
                <a:solidFill>
                  <a:srgbClr val="FFFF00"/>
                </a:solidFill>
                <a:effectLst/>
                <a:uLnTx/>
                <a:uFillTx/>
                <a:latin typeface="Arial"/>
                <a:ea typeface="+mj-ea"/>
                <a:cs typeface="+mj-cs"/>
              </a:rPr>
              <a:t> in Jesus</a:t>
            </a:r>
            <a:r>
              <a:rPr kumimoji="0" lang="en-US" altLang="en-US" sz="3200" b="0" i="0" u="none" strike="noStrike" kern="1200" cap="none" spc="0" normalizeH="0" baseline="0" noProof="0" dirty="0">
                <a:ln>
                  <a:noFill/>
                </a:ln>
                <a:solidFill>
                  <a:srgbClr val="FFFF00"/>
                </a:solidFill>
                <a:effectLst/>
                <a:uLnTx/>
                <a:uFillTx/>
                <a:latin typeface="Arial"/>
                <a:ea typeface="+mj-ea"/>
                <a:cs typeface="+mj-cs"/>
              </a:rPr>
              <a:t> </a:t>
            </a:r>
            <a:endParaRPr lang="en-US" sz="6000" b="1" dirty="0">
              <a:effectLst>
                <a:glow rad="228600">
                  <a:schemeClr val="tx1">
                    <a:alpha val="40000"/>
                  </a:schemeClr>
                </a:glow>
              </a:effectLst>
              <a:latin typeface="+mn-lt"/>
            </a:endParaRPr>
          </a:p>
        </p:txBody>
      </p:sp>
      <p:sp>
        <p:nvSpPr>
          <p:cNvPr id="4" name="Content Placeholder 3">
            <a:extLst>
              <a:ext uri="{FF2B5EF4-FFF2-40B4-BE49-F238E27FC236}">
                <a16:creationId xmlns:a16="http://schemas.microsoft.com/office/drawing/2014/main" id="{05D17DF7-3387-4B08-A7DB-D98AD3F0DED5}"/>
              </a:ext>
            </a:extLst>
          </p:cNvPr>
          <p:cNvSpPr>
            <a:spLocks noGrp="1"/>
          </p:cNvSpPr>
          <p:nvPr>
            <p:ph idx="1"/>
          </p:nvPr>
        </p:nvSpPr>
        <p:spPr>
          <a:xfrm>
            <a:off x="209063" y="2264415"/>
            <a:ext cx="8578516" cy="4544529"/>
          </a:xfrm>
        </p:spPr>
        <p:txBody>
          <a:bodyPr>
            <a:normAutofit/>
          </a:bodyPr>
          <a:lstStyle/>
          <a:p>
            <a:pPr marL="342900" marR="0" lvl="0" indent="-342900" algn="l" defTabSz="914400" rtl="0" eaLnBrk="1" fontAlgn="base" latinLnBrk="0" hangingPunct="1">
              <a:lnSpc>
                <a:spcPct val="80000"/>
              </a:lnSpc>
              <a:spcBef>
                <a:spcPct val="20000"/>
              </a:spcBef>
              <a:spcAft>
                <a:spcPct val="0"/>
              </a:spcAft>
              <a:buClrTx/>
              <a:buSzTx/>
              <a:buFontTx/>
              <a:buChar char="•"/>
              <a:tabLst/>
              <a:defRPr/>
            </a:pPr>
            <a:r>
              <a:rPr kumimoji="0" lang="en-US" altLang="en-US" sz="2800" b="1" i="0" u="none" strike="noStrike" kern="1200" cap="none" spc="0" normalizeH="0" baseline="0" noProof="0" dirty="0">
                <a:ln>
                  <a:noFill/>
                </a:ln>
                <a:solidFill>
                  <a:srgbClr val="FFFFFF"/>
                </a:solidFill>
                <a:effectLst/>
                <a:uLnTx/>
                <a:uFillTx/>
                <a:latin typeface="+mj-lt"/>
                <a:ea typeface="+mn-ea"/>
                <a:cs typeface="+mn-cs"/>
              </a:rPr>
              <a:t>4:7-5:3a – </a:t>
            </a:r>
            <a:r>
              <a:rPr kumimoji="0" lang="en-US" altLang="en-US" sz="2800" b="1" i="1" u="none" strike="noStrike" kern="1200" cap="none" spc="0" normalizeH="0" baseline="0" noProof="0" dirty="0">
                <a:ln>
                  <a:noFill/>
                </a:ln>
                <a:solidFill>
                  <a:srgbClr val="00FF00"/>
                </a:solidFill>
                <a:effectLst/>
                <a:uLnTx/>
                <a:uFillTx/>
                <a:latin typeface="+mj-lt"/>
                <a:ea typeface="+mn-ea"/>
                <a:cs typeface="+mn-cs"/>
              </a:rPr>
              <a:t>Christian</a:t>
            </a:r>
            <a:r>
              <a:rPr kumimoji="0" lang="en-US" altLang="en-US" sz="2800" b="1" i="0" u="none" strike="noStrike" kern="1200" cap="none" spc="0" normalizeH="0" baseline="0" noProof="0" dirty="0">
                <a:ln>
                  <a:noFill/>
                </a:ln>
                <a:solidFill>
                  <a:srgbClr val="00FF00"/>
                </a:solidFill>
                <a:effectLst/>
                <a:uLnTx/>
                <a:uFillTx/>
                <a:latin typeface="+mj-lt"/>
                <a:ea typeface="+mn-ea"/>
                <a:cs typeface="+mn-cs"/>
              </a:rPr>
              <a:t> </a:t>
            </a:r>
            <a:r>
              <a:rPr kumimoji="0" lang="en-US" altLang="en-US" sz="2800" b="1" i="1" u="none" strike="noStrike" kern="1200" cap="none" spc="0" normalizeH="0" baseline="0" noProof="0" dirty="0">
                <a:ln>
                  <a:noFill/>
                </a:ln>
                <a:solidFill>
                  <a:srgbClr val="00FF00"/>
                </a:solidFill>
                <a:effectLst/>
                <a:uLnTx/>
                <a:uFillTx/>
                <a:latin typeface="+mj-lt"/>
                <a:ea typeface="+mn-ea"/>
                <a:cs typeface="+mn-cs"/>
              </a:rPr>
              <a:t>LOVE</a:t>
            </a:r>
          </a:p>
          <a:p>
            <a:pPr marL="742950" marR="0" lvl="1" indent="-285750" algn="l" defTabSz="914400" rtl="0" eaLnBrk="1" fontAlgn="base" latinLnBrk="0" hangingPunct="1">
              <a:lnSpc>
                <a:spcPct val="80000"/>
              </a:lnSpc>
              <a:spcBef>
                <a:spcPct val="20000"/>
              </a:spcBef>
              <a:spcAft>
                <a:spcPct val="0"/>
              </a:spcAft>
              <a:buClrTx/>
              <a:buSzTx/>
              <a:buFontTx/>
              <a:buChar char="–"/>
              <a:tabLst/>
              <a:defRPr/>
            </a:pPr>
            <a:r>
              <a:rPr kumimoji="0" lang="en-US" altLang="en-US" sz="2400" b="1" i="0" u="none" strike="noStrike" kern="1200" cap="none" spc="0" normalizeH="0" baseline="0" noProof="0" dirty="0">
                <a:ln>
                  <a:noFill/>
                </a:ln>
                <a:solidFill>
                  <a:schemeClr val="bg1">
                    <a:lumMod val="75000"/>
                  </a:schemeClr>
                </a:solidFill>
                <a:effectLst/>
                <a:uLnTx/>
                <a:uFillTx/>
                <a:latin typeface="+mj-lt"/>
                <a:ea typeface="+mn-ea"/>
                <a:cs typeface="+mn-cs"/>
              </a:rPr>
              <a:t>4:7-12 – </a:t>
            </a:r>
            <a:r>
              <a:rPr kumimoji="0" lang="en-US" altLang="en-US" sz="2400" b="0" i="0" u="none" strike="noStrike" kern="1200" cap="none" spc="0" normalizeH="0" baseline="0" noProof="0" dirty="0">
                <a:ln>
                  <a:noFill/>
                </a:ln>
                <a:solidFill>
                  <a:schemeClr val="bg1">
                    <a:lumMod val="75000"/>
                  </a:schemeClr>
                </a:solidFill>
                <a:effectLst/>
                <a:uLnTx/>
                <a:uFillTx/>
                <a:latin typeface="+mj-lt"/>
                <a:ea typeface="+mn-ea"/>
                <a:cs typeface="+mn-cs"/>
              </a:rPr>
              <a:t>The Source of </a:t>
            </a:r>
            <a:r>
              <a:rPr kumimoji="0" lang="en-US" altLang="en-US" sz="2400" b="1" i="1" u="none" strike="noStrike" kern="1200" cap="none" spc="0" normalizeH="0" baseline="0" noProof="0" dirty="0">
                <a:ln>
                  <a:noFill/>
                </a:ln>
                <a:solidFill>
                  <a:schemeClr val="bg1">
                    <a:lumMod val="75000"/>
                  </a:schemeClr>
                </a:solidFill>
                <a:effectLst/>
                <a:uLnTx/>
                <a:uFillTx/>
                <a:latin typeface="+mj-lt"/>
                <a:ea typeface="+mn-ea"/>
                <a:cs typeface="+mn-cs"/>
              </a:rPr>
              <a:t>LOVE</a:t>
            </a:r>
            <a:r>
              <a:rPr kumimoji="0" lang="en-US" altLang="en-US" sz="2400" b="0" i="0" u="none" strike="noStrike" kern="1200" cap="none" spc="0" normalizeH="0" baseline="0" noProof="0" dirty="0">
                <a:ln>
                  <a:noFill/>
                </a:ln>
                <a:solidFill>
                  <a:schemeClr val="bg1">
                    <a:lumMod val="75000"/>
                  </a:schemeClr>
                </a:solidFill>
                <a:effectLst/>
                <a:uLnTx/>
                <a:uFillTx/>
                <a:latin typeface="+mj-lt"/>
                <a:ea typeface="+mn-ea"/>
                <a:cs typeface="+mn-cs"/>
              </a:rPr>
              <a:t> </a:t>
            </a:r>
          </a:p>
          <a:p>
            <a:pPr lvl="1" fontAlgn="base">
              <a:lnSpc>
                <a:spcPct val="80000"/>
              </a:lnSpc>
              <a:spcAft>
                <a:spcPct val="0"/>
              </a:spcAft>
              <a:buFontTx/>
              <a:buChar char="–"/>
              <a:defRPr/>
            </a:pPr>
            <a:r>
              <a:rPr kumimoji="0" lang="en-US" altLang="en-US" sz="2400" b="1" i="0" u="none" strike="noStrike" kern="1200" cap="none" spc="0" normalizeH="0" baseline="0" noProof="0" dirty="0">
                <a:ln>
                  <a:noFill/>
                </a:ln>
                <a:solidFill>
                  <a:schemeClr val="bg1">
                    <a:lumMod val="75000"/>
                  </a:schemeClr>
                </a:solidFill>
                <a:effectLst/>
                <a:uLnTx/>
                <a:uFillTx/>
                <a:latin typeface="+mj-lt"/>
                <a:ea typeface="+mn-ea"/>
                <a:cs typeface="+mn-cs"/>
              </a:rPr>
              <a:t>4:13-16 –</a:t>
            </a:r>
            <a:r>
              <a:rPr kumimoji="0" lang="en-US" altLang="en-US" sz="2400" b="0" i="0" u="none" strike="noStrike" kern="1200" cap="none" spc="0" normalizeH="0" baseline="0" noProof="0" dirty="0">
                <a:ln>
                  <a:noFill/>
                </a:ln>
                <a:solidFill>
                  <a:schemeClr val="bg1">
                    <a:lumMod val="75000"/>
                  </a:schemeClr>
                </a:solidFill>
                <a:effectLst/>
                <a:uLnTx/>
                <a:uFillTx/>
                <a:latin typeface="+mj-lt"/>
                <a:ea typeface="+mn-ea"/>
                <a:cs typeface="+mn-cs"/>
              </a:rPr>
              <a:t> The </a:t>
            </a:r>
            <a:r>
              <a:rPr kumimoji="0" lang="en-US" altLang="en-US" sz="2400" b="1" i="0" u="none" strike="noStrike" kern="1200" cap="none" spc="0" normalizeH="0" baseline="0" noProof="0" dirty="0">
                <a:ln>
                  <a:noFill/>
                </a:ln>
                <a:solidFill>
                  <a:schemeClr val="bg1">
                    <a:lumMod val="75000"/>
                  </a:schemeClr>
                </a:solidFill>
                <a:effectLst/>
                <a:uLnTx/>
                <a:uFillTx/>
                <a:latin typeface="+mj-lt"/>
                <a:ea typeface="+mn-ea"/>
                <a:cs typeface="+mn-cs"/>
              </a:rPr>
              <a:t>Synthesis</a:t>
            </a:r>
            <a:r>
              <a:rPr kumimoji="0" lang="en-US" altLang="en-US" sz="2400" b="0" i="0" u="none" strike="noStrike" kern="1200" cap="none" spc="0" normalizeH="0" baseline="0" noProof="0" dirty="0">
                <a:ln>
                  <a:noFill/>
                </a:ln>
                <a:solidFill>
                  <a:schemeClr val="bg1">
                    <a:lumMod val="75000"/>
                  </a:schemeClr>
                </a:solidFill>
                <a:effectLst/>
                <a:uLnTx/>
                <a:uFillTx/>
                <a:latin typeface="+mj-lt"/>
                <a:ea typeface="+mn-ea"/>
                <a:cs typeface="+mn-cs"/>
              </a:rPr>
              <a:t> of </a:t>
            </a:r>
            <a:r>
              <a:rPr lang="en-US" altLang="en-US" b="1" i="1" dirty="0">
                <a:solidFill>
                  <a:schemeClr val="bg1">
                    <a:lumMod val="75000"/>
                  </a:schemeClr>
                </a:solidFill>
                <a:latin typeface="+mj-lt"/>
              </a:rPr>
              <a:t>LOVE</a:t>
            </a:r>
            <a:r>
              <a:rPr lang="en-US" altLang="en-US" dirty="0">
                <a:solidFill>
                  <a:schemeClr val="bg1">
                    <a:lumMod val="75000"/>
                  </a:schemeClr>
                </a:solidFill>
                <a:latin typeface="+mj-lt"/>
              </a:rPr>
              <a:t> and </a:t>
            </a:r>
            <a:r>
              <a:rPr lang="en-US" altLang="en-US" b="1" i="1" dirty="0">
                <a:solidFill>
                  <a:schemeClr val="bg1">
                    <a:lumMod val="75000"/>
                  </a:schemeClr>
                </a:solidFill>
                <a:latin typeface="+mj-lt"/>
              </a:rPr>
              <a:t>BELIEF</a:t>
            </a:r>
            <a:r>
              <a:rPr kumimoji="0" lang="en-US" altLang="en-US" sz="2400" b="0" i="0" u="none" strike="noStrike" kern="1200" cap="none" spc="0" normalizeH="0" baseline="0" noProof="0" dirty="0">
                <a:ln>
                  <a:noFill/>
                </a:ln>
                <a:solidFill>
                  <a:schemeClr val="bg1">
                    <a:lumMod val="75000"/>
                  </a:schemeClr>
                </a:solidFill>
                <a:effectLst/>
                <a:uLnTx/>
                <a:uFillTx/>
                <a:latin typeface="+mj-lt"/>
                <a:ea typeface="+mn-ea"/>
                <a:cs typeface="+mn-cs"/>
              </a:rPr>
              <a:t>– true belief is the vital ground of Christian love </a:t>
            </a:r>
          </a:p>
          <a:p>
            <a:pPr marL="742950" marR="0" lvl="1" indent="-285750" algn="l" defTabSz="914400" rtl="0" eaLnBrk="1" fontAlgn="base" latinLnBrk="0" hangingPunct="1">
              <a:lnSpc>
                <a:spcPct val="80000"/>
              </a:lnSpc>
              <a:spcBef>
                <a:spcPct val="20000"/>
              </a:spcBef>
              <a:spcAft>
                <a:spcPct val="0"/>
              </a:spcAft>
              <a:buClrTx/>
              <a:buSzTx/>
              <a:buFontTx/>
              <a:buChar char="–"/>
              <a:tabLst/>
              <a:defRPr/>
            </a:pPr>
            <a:r>
              <a:rPr kumimoji="0" lang="en-US" altLang="en-US" sz="2400" b="1" i="0" u="none" strike="noStrike" kern="1200" cap="none" spc="0" normalizeH="0" baseline="0" noProof="0" dirty="0">
                <a:ln>
                  <a:noFill/>
                </a:ln>
                <a:solidFill>
                  <a:srgbClr val="FFFFFF"/>
                </a:solidFill>
                <a:effectLst/>
                <a:uLnTx/>
                <a:uFillTx/>
                <a:latin typeface="+mj-lt"/>
                <a:ea typeface="+mn-ea"/>
                <a:cs typeface="+mn-cs"/>
              </a:rPr>
              <a:t>4:17-5:1 – </a:t>
            </a:r>
            <a:r>
              <a:rPr kumimoji="0" lang="en-US" altLang="en-US" sz="2400" b="0" i="0" u="none" strike="noStrike" kern="1200" cap="none" spc="0" normalizeH="0" baseline="0" noProof="0" dirty="0">
                <a:ln>
                  <a:noFill/>
                </a:ln>
                <a:solidFill>
                  <a:srgbClr val="FFFF00"/>
                </a:solidFill>
                <a:effectLst/>
                <a:uLnTx/>
                <a:uFillTx/>
                <a:latin typeface="+mj-lt"/>
                <a:ea typeface="+mn-ea"/>
                <a:cs typeface="+mn-cs"/>
              </a:rPr>
              <a:t>The Effect and Motives of </a:t>
            </a:r>
            <a:r>
              <a:rPr kumimoji="0" lang="en-US" altLang="en-US" sz="2400" b="1" i="1" u="none" strike="noStrike" kern="1200" cap="none" spc="0" normalizeH="0" baseline="0" noProof="0" dirty="0">
                <a:ln>
                  <a:noFill/>
                </a:ln>
                <a:solidFill>
                  <a:srgbClr val="00FF00"/>
                </a:solidFill>
                <a:effectLst/>
                <a:uLnTx/>
                <a:uFillTx/>
                <a:latin typeface="+mj-lt"/>
                <a:ea typeface="+mn-ea"/>
                <a:cs typeface="+mn-cs"/>
              </a:rPr>
              <a:t>LOVE</a:t>
            </a:r>
          </a:p>
          <a:p>
            <a:pPr marL="742950" marR="0" lvl="1" indent="-285750" algn="l" defTabSz="914400" rtl="0" eaLnBrk="1" fontAlgn="base" latinLnBrk="0" hangingPunct="1">
              <a:lnSpc>
                <a:spcPct val="80000"/>
              </a:lnSpc>
              <a:spcBef>
                <a:spcPct val="20000"/>
              </a:spcBef>
              <a:spcAft>
                <a:spcPct val="0"/>
              </a:spcAft>
              <a:buClrTx/>
              <a:buSzTx/>
              <a:buFontTx/>
              <a:buChar char="–"/>
              <a:tabLst/>
              <a:defRPr/>
            </a:pPr>
            <a:r>
              <a:rPr kumimoji="0" lang="en-US" altLang="en-US" sz="2400" b="1" i="0" u="none" strike="noStrike" kern="1200" cap="none" spc="0" normalizeH="0" baseline="0" noProof="0" dirty="0">
                <a:ln>
                  <a:noFill/>
                </a:ln>
                <a:solidFill>
                  <a:schemeClr val="bg1">
                    <a:lumMod val="75000"/>
                  </a:schemeClr>
                </a:solidFill>
                <a:effectLst/>
                <a:uLnTx/>
                <a:uFillTx/>
                <a:latin typeface="+mj-lt"/>
                <a:ea typeface="+mn-ea"/>
                <a:cs typeface="+mn-cs"/>
              </a:rPr>
              <a:t>5:2-3a – </a:t>
            </a:r>
            <a:r>
              <a:rPr kumimoji="0" lang="en-US" altLang="en-US" sz="2400" b="0" i="0" u="none" strike="noStrike" kern="1200" cap="none" spc="0" normalizeH="0" baseline="0" noProof="0" dirty="0">
                <a:ln>
                  <a:noFill/>
                </a:ln>
                <a:solidFill>
                  <a:schemeClr val="bg1">
                    <a:lumMod val="75000"/>
                  </a:schemeClr>
                </a:solidFill>
                <a:effectLst/>
                <a:uLnTx/>
                <a:uFillTx/>
                <a:latin typeface="+mj-lt"/>
                <a:ea typeface="+mn-ea"/>
                <a:cs typeface="+mn-cs"/>
              </a:rPr>
              <a:t>The</a:t>
            </a:r>
            <a:r>
              <a:rPr kumimoji="0" lang="en-US" altLang="en-US" sz="2400" b="1" i="0" u="none" strike="noStrike" kern="1200" cap="none" spc="0" normalizeH="0" baseline="0" noProof="0" dirty="0">
                <a:ln>
                  <a:noFill/>
                </a:ln>
                <a:solidFill>
                  <a:schemeClr val="bg1">
                    <a:lumMod val="75000"/>
                  </a:schemeClr>
                </a:solidFill>
                <a:effectLst/>
                <a:uLnTx/>
                <a:uFillTx/>
                <a:latin typeface="+mj-lt"/>
                <a:ea typeface="+mn-ea"/>
                <a:cs typeface="+mn-cs"/>
              </a:rPr>
              <a:t> Synthesis </a:t>
            </a:r>
            <a:r>
              <a:rPr kumimoji="0" lang="en-US" altLang="en-US" sz="2400" b="0" i="0" u="none" strike="noStrike" kern="1200" cap="none" spc="0" normalizeH="0" baseline="0" noProof="0" dirty="0">
                <a:ln>
                  <a:noFill/>
                </a:ln>
                <a:solidFill>
                  <a:schemeClr val="bg1">
                    <a:lumMod val="75000"/>
                  </a:schemeClr>
                </a:solidFill>
                <a:effectLst/>
                <a:uLnTx/>
                <a:uFillTx/>
                <a:latin typeface="+mj-lt"/>
                <a:ea typeface="+mn-ea"/>
                <a:cs typeface="+mn-cs"/>
              </a:rPr>
              <a:t>of</a:t>
            </a:r>
            <a:r>
              <a:rPr kumimoji="0" lang="en-US" altLang="en-US" sz="2400" b="1" i="0" u="none" strike="noStrike" kern="1200" cap="none" spc="0" normalizeH="0" baseline="0" noProof="0" dirty="0">
                <a:ln>
                  <a:noFill/>
                </a:ln>
                <a:solidFill>
                  <a:schemeClr val="bg1">
                    <a:lumMod val="75000"/>
                  </a:schemeClr>
                </a:solidFill>
                <a:effectLst/>
                <a:uLnTx/>
                <a:uFillTx/>
                <a:latin typeface="+mj-lt"/>
                <a:ea typeface="+mn-ea"/>
                <a:cs typeface="+mn-cs"/>
              </a:rPr>
              <a:t> </a:t>
            </a:r>
            <a:r>
              <a:rPr kumimoji="0" lang="en-US" altLang="en-US" sz="2400" b="1" i="1" u="none" strike="noStrike" kern="1200" cap="none" spc="0" normalizeH="0" baseline="0" noProof="0" dirty="0">
                <a:ln>
                  <a:noFill/>
                </a:ln>
                <a:solidFill>
                  <a:schemeClr val="bg1">
                    <a:lumMod val="75000"/>
                  </a:schemeClr>
                </a:solidFill>
                <a:effectLst/>
                <a:uLnTx/>
                <a:uFillTx/>
                <a:latin typeface="+mj-lt"/>
                <a:ea typeface="+mn-ea"/>
                <a:cs typeface="+mn-cs"/>
              </a:rPr>
              <a:t>LOVE</a:t>
            </a:r>
            <a:r>
              <a:rPr kumimoji="0" lang="en-US" altLang="en-US" sz="2400" b="1" i="0" u="none" strike="noStrike" kern="1200" cap="none" spc="0" normalizeH="0" baseline="0" noProof="0" dirty="0">
                <a:ln>
                  <a:noFill/>
                </a:ln>
                <a:solidFill>
                  <a:schemeClr val="bg1">
                    <a:lumMod val="75000"/>
                  </a:schemeClr>
                </a:solidFill>
                <a:effectLst/>
                <a:uLnTx/>
                <a:uFillTx/>
                <a:latin typeface="+mj-lt"/>
                <a:ea typeface="+mn-ea"/>
                <a:cs typeface="+mn-cs"/>
              </a:rPr>
              <a:t> </a:t>
            </a:r>
            <a:r>
              <a:rPr kumimoji="0" lang="en-US" altLang="en-US" sz="2400" b="0" i="0" u="none" strike="noStrike" kern="1200" cap="none" spc="0" normalizeH="0" baseline="0" noProof="0" dirty="0">
                <a:ln>
                  <a:noFill/>
                </a:ln>
                <a:solidFill>
                  <a:schemeClr val="bg1">
                    <a:lumMod val="75000"/>
                  </a:schemeClr>
                </a:solidFill>
                <a:effectLst/>
                <a:uLnTx/>
                <a:uFillTx/>
                <a:latin typeface="+mj-lt"/>
                <a:ea typeface="+mn-ea"/>
                <a:cs typeface="+mn-cs"/>
              </a:rPr>
              <a:t>and</a:t>
            </a:r>
            <a:r>
              <a:rPr kumimoji="0" lang="en-US" altLang="en-US" sz="2400" b="1" i="0" u="none" strike="noStrike" kern="1200" cap="none" spc="0" normalizeH="0" baseline="0" noProof="0" dirty="0">
                <a:ln>
                  <a:noFill/>
                </a:ln>
                <a:solidFill>
                  <a:schemeClr val="bg1">
                    <a:lumMod val="75000"/>
                  </a:schemeClr>
                </a:solidFill>
                <a:effectLst/>
                <a:uLnTx/>
                <a:uFillTx/>
                <a:latin typeface="+mj-lt"/>
                <a:ea typeface="+mn-ea"/>
                <a:cs typeface="+mn-cs"/>
              </a:rPr>
              <a:t> </a:t>
            </a:r>
            <a:r>
              <a:rPr kumimoji="0" lang="en-US" altLang="en-US" sz="2400" b="1" i="1" u="none" strike="noStrike" kern="1200" cap="none" spc="0" normalizeH="0" baseline="0" noProof="0" dirty="0">
                <a:ln>
                  <a:noFill/>
                </a:ln>
                <a:solidFill>
                  <a:schemeClr val="bg1">
                    <a:lumMod val="75000"/>
                  </a:schemeClr>
                </a:solidFill>
                <a:effectLst/>
                <a:uLnTx/>
                <a:uFillTx/>
                <a:latin typeface="+mj-lt"/>
                <a:ea typeface="+mn-ea"/>
                <a:cs typeface="+mn-cs"/>
              </a:rPr>
              <a:t>RIGHTEOUSNESS</a:t>
            </a:r>
            <a:r>
              <a:rPr kumimoji="0" lang="en-US" altLang="en-US" sz="2400" b="1" i="0" u="none" strike="noStrike" kern="1200" cap="none" spc="0" normalizeH="0" baseline="0" noProof="0" dirty="0">
                <a:ln>
                  <a:noFill/>
                </a:ln>
                <a:solidFill>
                  <a:schemeClr val="bg1">
                    <a:lumMod val="75000"/>
                  </a:schemeClr>
                </a:solidFill>
                <a:effectLst/>
                <a:uLnTx/>
                <a:uFillTx/>
                <a:latin typeface="+mj-lt"/>
                <a:ea typeface="+mn-ea"/>
                <a:cs typeface="+mn-cs"/>
              </a:rPr>
              <a:t> </a:t>
            </a:r>
            <a:r>
              <a:rPr kumimoji="0" lang="en-US" altLang="en-US" sz="2400" b="0" i="0" u="none" strike="noStrike" kern="1200" cap="none" spc="0" normalizeH="0" baseline="0" noProof="0" dirty="0">
                <a:ln>
                  <a:noFill/>
                </a:ln>
                <a:solidFill>
                  <a:schemeClr val="bg1">
                    <a:lumMod val="75000"/>
                  </a:schemeClr>
                </a:solidFill>
                <a:effectLst/>
                <a:uLnTx/>
                <a:uFillTx/>
                <a:latin typeface="+mj-lt"/>
                <a:ea typeface="+mn-ea"/>
                <a:cs typeface="+mn-cs"/>
              </a:rPr>
              <a:t>– we love God by keeping His commandments</a:t>
            </a:r>
          </a:p>
          <a:p>
            <a:pPr marL="342900" marR="0" lvl="0" indent="-342900" algn="l" defTabSz="914400" rtl="0" eaLnBrk="1" fontAlgn="base" latinLnBrk="0" hangingPunct="1">
              <a:lnSpc>
                <a:spcPct val="80000"/>
              </a:lnSpc>
              <a:spcBef>
                <a:spcPct val="20000"/>
              </a:spcBef>
              <a:spcAft>
                <a:spcPct val="0"/>
              </a:spcAft>
              <a:buClrTx/>
              <a:buSzTx/>
              <a:buFontTx/>
              <a:buChar char="•"/>
              <a:tabLst/>
              <a:defRPr/>
            </a:pPr>
            <a:r>
              <a:rPr kumimoji="0" lang="en-US" altLang="en-US" sz="2800" b="1" i="0" u="none" strike="noStrike" kern="1200" cap="none" spc="0" normalizeH="0" baseline="0" noProof="0" dirty="0">
                <a:ln>
                  <a:noFill/>
                </a:ln>
                <a:solidFill>
                  <a:schemeClr val="bg1">
                    <a:lumMod val="75000"/>
                  </a:schemeClr>
                </a:solidFill>
                <a:effectLst/>
                <a:uLnTx/>
                <a:uFillTx/>
                <a:latin typeface="+mj-lt"/>
                <a:ea typeface="+mn-ea"/>
                <a:cs typeface="+mn-cs"/>
              </a:rPr>
              <a:t>5:3b-21 – </a:t>
            </a:r>
            <a:r>
              <a:rPr kumimoji="0" lang="en-US" altLang="en-US" sz="2800" b="1" i="1" u="none" strike="noStrike" kern="1200" cap="none" spc="0" normalizeH="0" baseline="0" noProof="0" dirty="0">
                <a:ln>
                  <a:noFill/>
                </a:ln>
                <a:solidFill>
                  <a:schemeClr val="bg1">
                    <a:lumMod val="75000"/>
                  </a:schemeClr>
                </a:solidFill>
                <a:effectLst/>
                <a:uLnTx/>
                <a:uFillTx/>
                <a:latin typeface="+mj-lt"/>
                <a:ea typeface="+mn-ea"/>
                <a:cs typeface="+mn-cs"/>
              </a:rPr>
              <a:t>Christian</a:t>
            </a:r>
            <a:r>
              <a:rPr kumimoji="0" lang="en-US" altLang="en-US" sz="2800" b="1" i="0" u="none" strike="noStrike" kern="1200" cap="none" spc="0" normalizeH="0" baseline="0" noProof="0" dirty="0">
                <a:ln>
                  <a:noFill/>
                </a:ln>
                <a:solidFill>
                  <a:schemeClr val="bg1">
                    <a:lumMod val="75000"/>
                  </a:schemeClr>
                </a:solidFill>
                <a:effectLst/>
                <a:uLnTx/>
                <a:uFillTx/>
                <a:latin typeface="+mj-lt"/>
                <a:ea typeface="+mn-ea"/>
                <a:cs typeface="+mn-cs"/>
              </a:rPr>
              <a:t> </a:t>
            </a:r>
            <a:r>
              <a:rPr kumimoji="0" lang="en-US" altLang="en-US" sz="2800" b="1" i="1" u="none" strike="noStrike" kern="1200" cap="none" spc="0" normalizeH="0" baseline="0" noProof="0" dirty="0">
                <a:ln>
                  <a:noFill/>
                </a:ln>
                <a:solidFill>
                  <a:schemeClr val="bg1">
                    <a:lumMod val="75000"/>
                  </a:schemeClr>
                </a:solidFill>
                <a:effectLst/>
                <a:uLnTx/>
                <a:uFillTx/>
                <a:latin typeface="+mj-lt"/>
                <a:ea typeface="+mn-ea"/>
                <a:cs typeface="+mn-cs"/>
              </a:rPr>
              <a:t>BELIEF</a:t>
            </a:r>
          </a:p>
          <a:p>
            <a:pPr marL="742950" marR="0" lvl="1" indent="-285750" algn="l" defTabSz="914400" rtl="0" eaLnBrk="1" fontAlgn="base" latinLnBrk="0" hangingPunct="1">
              <a:lnSpc>
                <a:spcPct val="80000"/>
              </a:lnSpc>
              <a:spcBef>
                <a:spcPct val="20000"/>
              </a:spcBef>
              <a:spcAft>
                <a:spcPct val="0"/>
              </a:spcAft>
              <a:buClrTx/>
              <a:buSzTx/>
              <a:buFontTx/>
              <a:buChar char="–"/>
              <a:tabLst/>
              <a:defRPr/>
            </a:pPr>
            <a:r>
              <a:rPr kumimoji="0" lang="en-US" altLang="en-US" sz="2400" b="1" i="0" u="none" strike="noStrike" kern="1200" cap="none" spc="0" normalizeH="0" baseline="0" noProof="0" dirty="0">
                <a:ln>
                  <a:noFill/>
                </a:ln>
                <a:solidFill>
                  <a:schemeClr val="bg1">
                    <a:lumMod val="75000"/>
                  </a:schemeClr>
                </a:solidFill>
                <a:effectLst/>
                <a:uLnTx/>
                <a:uFillTx/>
                <a:latin typeface="+mj-lt"/>
                <a:ea typeface="+mn-ea"/>
                <a:cs typeface="+mn-cs"/>
              </a:rPr>
              <a:t>5:3b-4 – </a:t>
            </a:r>
            <a:r>
              <a:rPr kumimoji="0" lang="en-US" altLang="en-US" sz="2400" b="0" i="0" u="none" strike="noStrike" kern="1200" cap="none" spc="0" normalizeH="0" baseline="0" noProof="0" dirty="0">
                <a:ln>
                  <a:noFill/>
                </a:ln>
                <a:solidFill>
                  <a:schemeClr val="bg1">
                    <a:lumMod val="75000"/>
                  </a:schemeClr>
                </a:solidFill>
                <a:effectLst/>
                <a:uLnTx/>
                <a:uFillTx/>
                <a:latin typeface="+mj-lt"/>
                <a:ea typeface="+mn-ea"/>
                <a:cs typeface="+mn-cs"/>
              </a:rPr>
              <a:t>The</a:t>
            </a:r>
            <a:r>
              <a:rPr kumimoji="0" lang="en-US" altLang="en-US" sz="2400" b="1" i="0" u="none" strike="noStrike" kern="1200" cap="none" spc="0" normalizeH="0" baseline="0" noProof="0" dirty="0">
                <a:ln>
                  <a:noFill/>
                </a:ln>
                <a:solidFill>
                  <a:schemeClr val="bg1">
                    <a:lumMod val="75000"/>
                  </a:schemeClr>
                </a:solidFill>
                <a:effectLst/>
                <a:uLnTx/>
                <a:uFillTx/>
                <a:latin typeface="+mj-lt"/>
                <a:ea typeface="+mn-ea"/>
                <a:cs typeface="+mn-cs"/>
              </a:rPr>
              <a:t> Synthesis </a:t>
            </a:r>
            <a:r>
              <a:rPr kumimoji="0" lang="en-US" altLang="en-US" sz="2400" b="0" i="0" u="none" strike="noStrike" kern="1200" cap="none" spc="0" normalizeH="0" baseline="0" noProof="0" dirty="0">
                <a:ln>
                  <a:noFill/>
                </a:ln>
                <a:solidFill>
                  <a:schemeClr val="bg1">
                    <a:lumMod val="75000"/>
                  </a:schemeClr>
                </a:solidFill>
                <a:effectLst/>
                <a:uLnTx/>
                <a:uFillTx/>
                <a:latin typeface="+mj-lt"/>
                <a:ea typeface="+mn-ea"/>
                <a:cs typeface="+mn-cs"/>
              </a:rPr>
              <a:t>of</a:t>
            </a:r>
            <a:r>
              <a:rPr kumimoji="0" lang="en-US" altLang="en-US" sz="2400" b="1" i="0" u="none" strike="noStrike" kern="1200" cap="none" spc="0" normalizeH="0" baseline="0" noProof="0" dirty="0">
                <a:ln>
                  <a:noFill/>
                </a:ln>
                <a:solidFill>
                  <a:schemeClr val="bg1">
                    <a:lumMod val="75000"/>
                  </a:schemeClr>
                </a:solidFill>
                <a:effectLst/>
                <a:uLnTx/>
                <a:uFillTx/>
                <a:latin typeface="+mj-lt"/>
                <a:ea typeface="+mn-ea"/>
                <a:cs typeface="+mn-cs"/>
              </a:rPr>
              <a:t> </a:t>
            </a:r>
            <a:r>
              <a:rPr kumimoji="0" lang="en-US" altLang="en-US" sz="2400" b="1" i="1" u="none" strike="noStrike" kern="1200" cap="none" spc="0" normalizeH="0" baseline="0" noProof="0" dirty="0">
                <a:ln>
                  <a:noFill/>
                </a:ln>
                <a:solidFill>
                  <a:schemeClr val="bg1">
                    <a:lumMod val="75000"/>
                  </a:schemeClr>
                </a:solidFill>
                <a:effectLst/>
                <a:uLnTx/>
                <a:uFillTx/>
                <a:latin typeface="+mj-lt"/>
                <a:ea typeface="+mn-ea"/>
                <a:cs typeface="+mn-cs"/>
              </a:rPr>
              <a:t>BELIEF</a:t>
            </a:r>
            <a:r>
              <a:rPr kumimoji="0" lang="en-US" altLang="en-US" sz="2400" b="1" i="0" u="none" strike="noStrike" kern="1200" cap="none" spc="0" normalizeH="0" baseline="0" noProof="0" dirty="0">
                <a:ln>
                  <a:noFill/>
                </a:ln>
                <a:solidFill>
                  <a:schemeClr val="bg1">
                    <a:lumMod val="75000"/>
                  </a:schemeClr>
                </a:solidFill>
                <a:effectLst/>
                <a:uLnTx/>
                <a:uFillTx/>
                <a:latin typeface="+mj-lt"/>
                <a:ea typeface="+mn-ea"/>
                <a:cs typeface="+mn-cs"/>
              </a:rPr>
              <a:t> </a:t>
            </a:r>
            <a:r>
              <a:rPr kumimoji="0" lang="en-US" altLang="en-US" sz="2400" b="0" i="0" u="none" strike="noStrike" kern="1200" cap="none" spc="0" normalizeH="0" baseline="0" noProof="0" dirty="0">
                <a:ln>
                  <a:noFill/>
                </a:ln>
                <a:solidFill>
                  <a:schemeClr val="bg1">
                    <a:lumMod val="75000"/>
                  </a:schemeClr>
                </a:solidFill>
                <a:effectLst/>
                <a:uLnTx/>
                <a:uFillTx/>
                <a:latin typeface="+mj-lt"/>
                <a:ea typeface="+mn-ea"/>
                <a:cs typeface="+mn-cs"/>
              </a:rPr>
              <a:t>and</a:t>
            </a:r>
            <a:r>
              <a:rPr kumimoji="0" lang="en-US" altLang="en-US" sz="2400" b="1" i="0" u="none" strike="noStrike" kern="1200" cap="none" spc="0" normalizeH="0" baseline="0" noProof="0" dirty="0">
                <a:ln>
                  <a:noFill/>
                </a:ln>
                <a:solidFill>
                  <a:schemeClr val="bg1">
                    <a:lumMod val="75000"/>
                  </a:schemeClr>
                </a:solidFill>
                <a:effectLst/>
                <a:uLnTx/>
                <a:uFillTx/>
                <a:latin typeface="+mj-lt"/>
                <a:ea typeface="+mn-ea"/>
                <a:cs typeface="+mn-cs"/>
              </a:rPr>
              <a:t> </a:t>
            </a:r>
            <a:r>
              <a:rPr kumimoji="0" lang="en-US" altLang="en-US" sz="2400" b="1" i="1" u="none" strike="noStrike" kern="1200" cap="none" spc="0" normalizeH="0" baseline="0" noProof="0" dirty="0">
                <a:ln>
                  <a:noFill/>
                </a:ln>
                <a:solidFill>
                  <a:schemeClr val="bg1">
                    <a:lumMod val="75000"/>
                  </a:schemeClr>
                </a:solidFill>
                <a:effectLst/>
                <a:uLnTx/>
                <a:uFillTx/>
                <a:latin typeface="+mj-lt"/>
                <a:ea typeface="+mn-ea"/>
                <a:cs typeface="+mn-cs"/>
              </a:rPr>
              <a:t>RIGHTEOUSNESS</a:t>
            </a:r>
            <a:r>
              <a:rPr kumimoji="0" lang="en-US" altLang="en-US" sz="2400" b="1" i="0" u="none" strike="noStrike" kern="1200" cap="none" spc="0" normalizeH="0" baseline="0" noProof="0" dirty="0">
                <a:ln>
                  <a:noFill/>
                </a:ln>
                <a:solidFill>
                  <a:schemeClr val="bg1">
                    <a:lumMod val="75000"/>
                  </a:schemeClr>
                </a:solidFill>
                <a:effectLst/>
                <a:uLnTx/>
                <a:uFillTx/>
                <a:latin typeface="+mj-lt"/>
                <a:ea typeface="+mn-ea"/>
                <a:cs typeface="+mn-cs"/>
              </a:rPr>
              <a:t> </a:t>
            </a:r>
            <a:r>
              <a:rPr kumimoji="0" lang="en-US" altLang="en-US" sz="2400" b="0" i="0" u="none" strike="noStrike" kern="1200" cap="none" spc="0" normalizeH="0" baseline="0" noProof="0" dirty="0">
                <a:ln>
                  <a:noFill/>
                </a:ln>
                <a:solidFill>
                  <a:schemeClr val="bg1">
                    <a:lumMod val="75000"/>
                  </a:schemeClr>
                </a:solidFill>
                <a:effectLst/>
                <a:uLnTx/>
                <a:uFillTx/>
                <a:latin typeface="+mj-lt"/>
                <a:ea typeface="+mn-ea"/>
                <a:cs typeface="+mn-cs"/>
              </a:rPr>
              <a:t>– in belief lies the power of obedience</a:t>
            </a:r>
          </a:p>
          <a:p>
            <a:pPr marL="742950" marR="0" lvl="1" indent="-285750" algn="l" defTabSz="914400" rtl="0" eaLnBrk="1" fontAlgn="base" latinLnBrk="0" hangingPunct="1">
              <a:lnSpc>
                <a:spcPct val="80000"/>
              </a:lnSpc>
              <a:spcBef>
                <a:spcPct val="20000"/>
              </a:spcBef>
              <a:spcAft>
                <a:spcPct val="0"/>
              </a:spcAft>
              <a:buClrTx/>
              <a:buSzTx/>
              <a:buFontTx/>
              <a:buChar char="–"/>
              <a:tabLst/>
              <a:defRPr/>
            </a:pPr>
            <a:r>
              <a:rPr kumimoji="0" lang="en-US" altLang="en-US" sz="2400" b="1" i="0" u="none" strike="noStrike" kern="1200" cap="none" spc="0" normalizeH="0" baseline="0" noProof="0" dirty="0">
                <a:ln>
                  <a:noFill/>
                </a:ln>
                <a:solidFill>
                  <a:schemeClr val="bg1">
                    <a:lumMod val="75000"/>
                  </a:schemeClr>
                </a:solidFill>
                <a:effectLst/>
                <a:uLnTx/>
                <a:uFillTx/>
                <a:latin typeface="+mj-lt"/>
                <a:ea typeface="+mn-ea"/>
                <a:cs typeface="+mn-cs"/>
              </a:rPr>
              <a:t>5:5-12 –</a:t>
            </a:r>
            <a:r>
              <a:rPr kumimoji="0" lang="en-US" altLang="en-US" sz="2400" b="0" i="0" u="none" strike="noStrike" kern="1200" cap="none" spc="0" normalizeH="0" baseline="0" noProof="0" dirty="0">
                <a:ln>
                  <a:noFill/>
                </a:ln>
                <a:solidFill>
                  <a:schemeClr val="bg1">
                    <a:lumMod val="75000"/>
                  </a:schemeClr>
                </a:solidFill>
                <a:effectLst/>
                <a:uLnTx/>
                <a:uFillTx/>
                <a:latin typeface="+mj-lt"/>
                <a:ea typeface="+mn-ea"/>
                <a:cs typeface="+mn-cs"/>
              </a:rPr>
              <a:t> The Contents, Basis, and Issue of Christian </a:t>
            </a:r>
            <a:r>
              <a:rPr kumimoji="0" lang="en-US" altLang="en-US" sz="2400" b="1" i="1" u="none" strike="noStrike" kern="1200" cap="none" spc="0" normalizeH="0" baseline="0" noProof="0" dirty="0">
                <a:ln>
                  <a:noFill/>
                </a:ln>
                <a:solidFill>
                  <a:schemeClr val="bg1">
                    <a:lumMod val="75000"/>
                  </a:schemeClr>
                </a:solidFill>
                <a:effectLst/>
                <a:uLnTx/>
                <a:uFillTx/>
                <a:latin typeface="+mj-lt"/>
                <a:ea typeface="+mn-ea"/>
                <a:cs typeface="+mn-cs"/>
              </a:rPr>
              <a:t>BELIEF</a:t>
            </a:r>
          </a:p>
          <a:p>
            <a:pPr marL="742950" marR="0" lvl="1" indent="-285750" algn="l" defTabSz="914400" rtl="0" eaLnBrk="1" fontAlgn="base" latinLnBrk="0" hangingPunct="1">
              <a:lnSpc>
                <a:spcPct val="80000"/>
              </a:lnSpc>
              <a:spcBef>
                <a:spcPct val="20000"/>
              </a:spcBef>
              <a:spcAft>
                <a:spcPct val="0"/>
              </a:spcAft>
              <a:buClrTx/>
              <a:buSzTx/>
              <a:buFontTx/>
              <a:buChar char="–"/>
              <a:tabLst/>
              <a:defRPr/>
            </a:pPr>
            <a:r>
              <a:rPr kumimoji="0" lang="en-US" altLang="en-US" sz="2400" b="1" i="0" u="none" strike="noStrike" kern="1200" cap="none" spc="0" normalizeH="0" baseline="0" noProof="0" dirty="0">
                <a:ln>
                  <a:noFill/>
                </a:ln>
                <a:solidFill>
                  <a:schemeClr val="bg1">
                    <a:lumMod val="75000"/>
                  </a:schemeClr>
                </a:solidFill>
                <a:effectLst/>
                <a:uLnTx/>
                <a:uFillTx/>
                <a:latin typeface="+mj-lt"/>
                <a:ea typeface="+mn-ea"/>
                <a:cs typeface="+mn-cs"/>
              </a:rPr>
              <a:t>5:13-21 –</a:t>
            </a:r>
            <a:r>
              <a:rPr kumimoji="0" lang="en-US" altLang="en-US" sz="2400" b="0" i="0" u="none" strike="noStrike" kern="1200" cap="none" spc="0" normalizeH="0" baseline="0" noProof="0" dirty="0">
                <a:ln>
                  <a:noFill/>
                </a:ln>
                <a:solidFill>
                  <a:schemeClr val="bg1">
                    <a:lumMod val="75000"/>
                  </a:schemeClr>
                </a:solidFill>
                <a:effectLst/>
                <a:uLnTx/>
                <a:uFillTx/>
                <a:latin typeface="+mj-lt"/>
                <a:ea typeface="+mn-ea"/>
                <a:cs typeface="+mn-cs"/>
              </a:rPr>
              <a:t> The Certainties of Christian </a:t>
            </a:r>
            <a:r>
              <a:rPr kumimoji="0" lang="en-US" altLang="en-US" sz="2400" b="1" i="1" u="none" strike="noStrike" kern="1200" cap="none" spc="0" normalizeH="0" baseline="0" noProof="0" dirty="0">
                <a:ln>
                  <a:noFill/>
                </a:ln>
                <a:solidFill>
                  <a:schemeClr val="bg1">
                    <a:lumMod val="75000"/>
                  </a:schemeClr>
                </a:solidFill>
                <a:effectLst/>
                <a:uLnTx/>
                <a:uFillTx/>
                <a:latin typeface="+mj-lt"/>
                <a:ea typeface="+mn-ea"/>
                <a:cs typeface="+mn-cs"/>
              </a:rPr>
              <a:t>BELIEF</a:t>
            </a:r>
            <a:endParaRPr kumimoji="0" lang="en-US" altLang="en-US" sz="2800" i="1" u="none" strike="noStrike" kern="1200" cap="none" spc="0" normalizeH="0" baseline="0" noProof="0" dirty="0">
              <a:ln>
                <a:noFill/>
              </a:ln>
              <a:solidFill>
                <a:schemeClr val="bg1">
                  <a:lumMod val="75000"/>
                </a:schemeClr>
              </a:solidFill>
              <a:effectLst>
                <a:glow rad="228600">
                  <a:schemeClr val="tx1">
                    <a:alpha val="40000"/>
                  </a:schemeClr>
                </a:glow>
              </a:effectLst>
              <a:uLnTx/>
              <a:uFillTx/>
              <a:latin typeface="+mj-lt"/>
              <a:ea typeface="+mn-ea"/>
              <a:cs typeface="+mn-cs"/>
            </a:endParaRPr>
          </a:p>
        </p:txBody>
      </p:sp>
    </p:spTree>
    <p:extLst>
      <p:ext uri="{BB962C8B-B14F-4D97-AF65-F5344CB8AC3E}">
        <p14:creationId xmlns:p14="http://schemas.microsoft.com/office/powerpoint/2010/main" val="4077037668"/>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0">
          <a:blip r:embed="rId3">
            <a:alphaModFix amt="25000"/>
            <a:lum/>
          </a:blip>
          <a:srcRect/>
          <a:stretch>
            <a:fillRect l="-6000" r="-6000"/>
          </a:stretch>
        </a:blipFill>
        <a:effectLst/>
      </p:bgPr>
    </p:bg>
    <p:spTree>
      <p:nvGrpSpPr>
        <p:cNvPr id="1" name=""/>
        <p:cNvGrpSpPr/>
        <p:nvPr/>
      </p:nvGrpSpPr>
      <p:grpSpPr>
        <a:xfrm>
          <a:off x="0" y="0"/>
          <a:ext cx="0" cy="0"/>
          <a:chOff x="0" y="0"/>
          <a:chExt cx="0" cy="0"/>
        </a:xfrm>
      </p:grpSpPr>
      <p:sp>
        <p:nvSpPr>
          <p:cNvPr id="2051" name="Rectangle 3">
            <a:extLst>
              <a:ext uri="{FF2B5EF4-FFF2-40B4-BE49-F238E27FC236}">
                <a16:creationId xmlns:a16="http://schemas.microsoft.com/office/drawing/2014/main" id="{7FA06FDD-D1AF-4B8B-ACC4-C6796DACB16A}"/>
              </a:ext>
            </a:extLst>
          </p:cNvPr>
          <p:cNvSpPr>
            <a:spLocks noGrp="1" noChangeArrowheads="1"/>
          </p:cNvSpPr>
          <p:nvPr>
            <p:ph type="subTitle" idx="1"/>
          </p:nvPr>
        </p:nvSpPr>
        <p:spPr>
          <a:xfrm>
            <a:off x="427767" y="651461"/>
            <a:ext cx="8213902" cy="6206539"/>
          </a:xfrm>
        </p:spPr>
        <p:txBody>
          <a:bodyPr>
            <a:normAutofit lnSpcReduction="10000"/>
          </a:bodyPr>
          <a:lstStyle/>
          <a:p>
            <a:pPr algn="l" rtl="0"/>
            <a:r>
              <a:rPr lang="en-US" sz="2800" i="1" baseline="30000" dirty="0">
                <a:latin typeface="Cambria" panose="02040503050406030204" pitchFamily="18" charset="0"/>
                <a:ea typeface="Cambria" panose="02040503050406030204" pitchFamily="18" charset="0"/>
              </a:rPr>
              <a:t>17</a:t>
            </a:r>
            <a:r>
              <a:rPr lang="en-US" sz="2800" i="1" dirty="0">
                <a:solidFill>
                  <a:srgbClr val="0000FF"/>
                </a:solidFill>
                <a:latin typeface="Cambria" panose="02040503050406030204" pitchFamily="18" charset="0"/>
                <a:ea typeface="Cambria" panose="02040503050406030204" pitchFamily="18" charset="0"/>
              </a:rPr>
              <a:t> By this is love perfected with us, so that we may have confidence for the day of judgment, because as he is so also are we in this world. </a:t>
            </a:r>
            <a:r>
              <a:rPr lang="en-US" sz="2800" i="1" baseline="30000" dirty="0">
                <a:latin typeface="Cambria" panose="02040503050406030204" pitchFamily="18" charset="0"/>
                <a:ea typeface="Cambria" panose="02040503050406030204" pitchFamily="18" charset="0"/>
              </a:rPr>
              <a:t>18</a:t>
            </a:r>
            <a:r>
              <a:rPr lang="en-US" sz="2800" i="1" dirty="0">
                <a:solidFill>
                  <a:srgbClr val="0000FF"/>
                </a:solidFill>
                <a:latin typeface="Cambria" panose="02040503050406030204" pitchFamily="18" charset="0"/>
                <a:ea typeface="Cambria" panose="02040503050406030204" pitchFamily="18" charset="0"/>
              </a:rPr>
              <a:t> There is no fear in love, but perfect love casts out fear. For fear has to do with punishment, and whoever fears has not been perfected in love. </a:t>
            </a:r>
            <a:r>
              <a:rPr lang="en-US" sz="2800" i="1" baseline="30000" dirty="0">
                <a:latin typeface="Cambria" panose="02040503050406030204" pitchFamily="18" charset="0"/>
                <a:ea typeface="Cambria" panose="02040503050406030204" pitchFamily="18" charset="0"/>
              </a:rPr>
              <a:t>19</a:t>
            </a:r>
            <a:r>
              <a:rPr lang="en-US" sz="2800" i="1" dirty="0">
                <a:solidFill>
                  <a:srgbClr val="0000FF"/>
                </a:solidFill>
                <a:latin typeface="Cambria" panose="02040503050406030204" pitchFamily="18" charset="0"/>
                <a:ea typeface="Cambria" panose="02040503050406030204" pitchFamily="18" charset="0"/>
              </a:rPr>
              <a:t> We love because he first loved us. </a:t>
            </a:r>
            <a:r>
              <a:rPr lang="en-US" sz="2800" i="1" baseline="30000" dirty="0">
                <a:latin typeface="Cambria" panose="02040503050406030204" pitchFamily="18" charset="0"/>
                <a:ea typeface="Cambria" panose="02040503050406030204" pitchFamily="18" charset="0"/>
              </a:rPr>
              <a:t>20</a:t>
            </a:r>
            <a:r>
              <a:rPr lang="en-US" sz="2800" i="1" dirty="0">
                <a:solidFill>
                  <a:srgbClr val="0000FF"/>
                </a:solidFill>
                <a:latin typeface="Cambria" panose="02040503050406030204" pitchFamily="18" charset="0"/>
                <a:ea typeface="Cambria" panose="02040503050406030204" pitchFamily="18" charset="0"/>
              </a:rPr>
              <a:t> If anyone says, "I love God," and hates his brother, he is a liar; for he who does not love his brother whom he has seen cannot love </a:t>
            </a:r>
            <a:r>
              <a:rPr lang="en-US" sz="2800" i="1" dirty="0">
                <a:solidFill>
                  <a:srgbClr val="FF0000"/>
                </a:solidFill>
                <a:latin typeface="Cambria" panose="02040503050406030204" pitchFamily="18" charset="0"/>
                <a:ea typeface="Cambria" panose="02040503050406030204" pitchFamily="18" charset="0"/>
              </a:rPr>
              <a:t>God whom he has not seen. </a:t>
            </a:r>
            <a:r>
              <a:rPr lang="en-US" sz="2800" i="1" baseline="30000" dirty="0">
                <a:latin typeface="Cambria" panose="02040503050406030204" pitchFamily="18" charset="0"/>
                <a:ea typeface="Cambria" panose="02040503050406030204" pitchFamily="18" charset="0"/>
              </a:rPr>
              <a:t>21</a:t>
            </a:r>
            <a:r>
              <a:rPr lang="en-US" sz="2800" i="1" dirty="0">
                <a:solidFill>
                  <a:srgbClr val="0000FF"/>
                </a:solidFill>
                <a:latin typeface="Cambria" panose="02040503050406030204" pitchFamily="18" charset="0"/>
                <a:ea typeface="Cambria" panose="02040503050406030204" pitchFamily="18" charset="0"/>
              </a:rPr>
              <a:t> And this commandment we have from him: whoever loves God must also love his brother. </a:t>
            </a:r>
            <a:r>
              <a:rPr lang="en-US" sz="2800" i="1" baseline="30000" dirty="0">
                <a:latin typeface="Cambria" panose="02040503050406030204" pitchFamily="18" charset="0"/>
                <a:ea typeface="Cambria" panose="02040503050406030204" pitchFamily="18" charset="0"/>
              </a:rPr>
              <a:t>5:1</a:t>
            </a:r>
            <a:r>
              <a:rPr lang="en-US" sz="2800" i="1" dirty="0">
                <a:solidFill>
                  <a:srgbClr val="0000FF"/>
                </a:solidFill>
                <a:latin typeface="Cambria" panose="02040503050406030204" pitchFamily="18" charset="0"/>
                <a:ea typeface="Cambria" panose="02040503050406030204" pitchFamily="18" charset="0"/>
              </a:rPr>
              <a:t> Everyone who believes that Jesus is the Christ has been born of God, and everyone who loves the Father loves whoever has been born of him.</a:t>
            </a:r>
          </a:p>
          <a:p>
            <a:pPr algn="l" rtl="0"/>
            <a:r>
              <a:rPr lang="en-US" sz="2800" dirty="0">
                <a:solidFill>
                  <a:schemeClr val="tx1"/>
                </a:solidFill>
                <a:effectLst>
                  <a:outerShdw blurRad="50800" dist="38100" dir="2700000" algn="tl" rotWithShape="0">
                    <a:schemeClr val="bg1"/>
                  </a:outerShdw>
                </a:effectLst>
                <a:latin typeface="Calibri" panose="020F0502020204030204" pitchFamily="34" charset="0"/>
                <a:ea typeface="Cambria" panose="02040503050406030204" pitchFamily="18" charset="0"/>
                <a:cs typeface="Calibri" panose="020F0502020204030204" pitchFamily="34" charset="0"/>
              </a:rPr>
              <a:t>1 John 4:17-5:1</a:t>
            </a:r>
          </a:p>
        </p:txBody>
      </p:sp>
      <p:sp>
        <p:nvSpPr>
          <p:cNvPr id="5" name="Rectangle 3">
            <a:extLst>
              <a:ext uri="{FF2B5EF4-FFF2-40B4-BE49-F238E27FC236}">
                <a16:creationId xmlns:a16="http://schemas.microsoft.com/office/drawing/2014/main" id="{50C83461-2857-4942-A289-B8DD54AB0F35}"/>
              </a:ext>
            </a:extLst>
          </p:cNvPr>
          <p:cNvSpPr txBox="1">
            <a:spLocks noChangeArrowheads="1"/>
          </p:cNvSpPr>
          <p:nvPr/>
        </p:nvSpPr>
        <p:spPr bwMode="auto">
          <a:xfrm>
            <a:off x="427767" y="-1"/>
            <a:ext cx="8213902" cy="8045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t" anchorCtr="0" compatLnSpc="1">
            <a:prstTxWarp prst="textNoShape">
              <a:avLst/>
            </a:prstTxWarp>
            <a:noAutofit/>
          </a:bodyPr>
          <a:lstStyle>
            <a:lvl1pPr algn="ctr" rtl="0" fontAlgn="base">
              <a:spcBef>
                <a:spcPct val="20000"/>
              </a:spcBef>
              <a:spcAft>
                <a:spcPct val="0"/>
              </a:spcAft>
              <a:defRPr sz="3200" b="0" kern="1200">
                <a:solidFill>
                  <a:schemeClr val="tx1"/>
                </a:solidFill>
                <a:latin typeface="Arial" panose="020B0604020202020204" pitchFamily="34" charset="0"/>
                <a:ea typeface="+mn-ea"/>
                <a:cs typeface="+mn-cs"/>
              </a:defRPr>
            </a:lvl1pPr>
            <a:lvl2pPr marL="742950" indent="-285750" algn="l" rtl="0" fontAlgn="base">
              <a:spcBef>
                <a:spcPct val="20000"/>
              </a:spcBef>
              <a:spcAft>
                <a:spcPct val="0"/>
              </a:spcAft>
              <a:buChar char="–"/>
              <a:defRPr sz="2800" kern="1200">
                <a:solidFill>
                  <a:schemeClr val="tx1"/>
                </a:solidFill>
                <a:latin typeface="+mj-lt"/>
                <a:ea typeface="+mn-ea"/>
                <a:cs typeface="+mn-cs"/>
              </a:defRPr>
            </a:lvl2pPr>
            <a:lvl3pPr marL="1143000" indent="-228600" algn="l" rtl="0" fontAlgn="base">
              <a:spcBef>
                <a:spcPct val="20000"/>
              </a:spcBef>
              <a:spcAft>
                <a:spcPct val="0"/>
              </a:spcAft>
              <a:buChar char="•"/>
              <a:defRPr sz="2400" kern="1200">
                <a:solidFill>
                  <a:schemeClr val="tx1"/>
                </a:solidFill>
                <a:latin typeface="+mj-lt"/>
                <a:ea typeface="+mn-ea"/>
                <a:cs typeface="+mn-cs"/>
              </a:defRPr>
            </a:lvl3pPr>
            <a:lvl4pPr marL="1600200" indent="-228600" algn="l" rtl="0" fontAlgn="base">
              <a:spcBef>
                <a:spcPct val="20000"/>
              </a:spcBef>
              <a:spcAft>
                <a:spcPct val="0"/>
              </a:spcAft>
              <a:buChar char="–"/>
              <a:defRPr sz="2000" kern="1200">
                <a:solidFill>
                  <a:schemeClr val="tx1"/>
                </a:solidFill>
                <a:latin typeface="+mj-lt"/>
                <a:ea typeface="+mn-ea"/>
                <a:cs typeface="+mn-cs"/>
              </a:defRPr>
            </a:lvl4pPr>
            <a:lvl5pPr marL="2057400" indent="-228600" algn="l" rtl="0" fontAlgn="base">
              <a:spcBef>
                <a:spcPct val="20000"/>
              </a:spcBef>
              <a:spcAft>
                <a:spcPct val="0"/>
              </a:spcAft>
              <a:buChar char="»"/>
              <a:defRPr sz="2000" kern="1200">
                <a:solidFill>
                  <a:schemeClr val="tx1"/>
                </a:solidFill>
                <a:latin typeface="+mj-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base" latinLnBrk="0" hangingPunct="1">
              <a:lnSpc>
                <a:spcPct val="100000"/>
              </a:lnSpc>
              <a:spcBef>
                <a:spcPts val="0"/>
              </a:spcBef>
              <a:spcAft>
                <a:spcPct val="0"/>
              </a:spcAft>
              <a:buClrTx/>
              <a:buSzTx/>
              <a:buFontTx/>
              <a:buNone/>
              <a:tabLst/>
              <a:defRPr/>
            </a:pPr>
            <a:r>
              <a:rPr kumimoji="0" lang="en-US" altLang="en-US" sz="3200"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1 John 4:20 – </a:t>
            </a:r>
            <a:r>
              <a:rPr lang="en-US" sz="3200" i="1" dirty="0">
                <a:solidFill>
                  <a:srgbClr val="0000FF"/>
                </a:solidFill>
                <a:latin typeface="Cambria" panose="02040503050406030204" pitchFamily="18" charset="0"/>
                <a:ea typeface="Cambria" panose="02040503050406030204" pitchFamily="18" charset="0"/>
              </a:rPr>
              <a:t>God whom he has not seen.</a:t>
            </a:r>
            <a:endParaRPr kumimoji="0" lang="en-US" altLang="en-US" sz="3200"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endParaRPr>
          </a:p>
        </p:txBody>
      </p:sp>
    </p:spTree>
    <p:extLst>
      <p:ext uri="{BB962C8B-B14F-4D97-AF65-F5344CB8AC3E}">
        <p14:creationId xmlns:p14="http://schemas.microsoft.com/office/powerpoint/2010/main" val="1208282831"/>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4">
            <a:alphaModFix amt="25000"/>
            <a:lum/>
          </a:blip>
          <a:srcRect/>
          <a:stretch>
            <a:fillRect t="-21000" b="-21000"/>
          </a:stretch>
        </a:blipFill>
        <a:effectLst/>
      </p:bgPr>
    </p:bg>
    <p:spTree>
      <p:nvGrpSpPr>
        <p:cNvPr id="1" name=""/>
        <p:cNvGrpSpPr/>
        <p:nvPr/>
      </p:nvGrpSpPr>
      <p:grpSpPr>
        <a:xfrm>
          <a:off x="0" y="0"/>
          <a:ext cx="0" cy="0"/>
          <a:chOff x="0" y="0"/>
          <a:chExt cx="0" cy="0"/>
        </a:xfrm>
      </p:grpSpPr>
      <p:sp>
        <p:nvSpPr>
          <p:cNvPr id="3" name="Title 2"/>
          <p:cNvSpPr>
            <a:spLocks noGrp="1"/>
          </p:cNvSpPr>
          <p:nvPr>
            <p:ph type="title"/>
          </p:nvPr>
        </p:nvSpPr>
        <p:spPr>
          <a:xfrm>
            <a:off x="0" y="0"/>
            <a:ext cx="9144000" cy="627914"/>
          </a:xfrm>
        </p:spPr>
        <p:txBody>
          <a:bodyPr vert="horz" lIns="91440" tIns="45720" rIns="91440" bIns="45720" rtlCol="0" anchor="t">
            <a:noAutofit/>
          </a:bodyPr>
          <a:lstStyle/>
          <a:p>
            <a:pPr marL="0" marR="0" lvl="0" indent="0" algn="l" defTabSz="914400" rtl="0" eaLnBrk="1" fontAlgn="base" latinLnBrk="0" hangingPunct="1">
              <a:lnSpc>
                <a:spcPct val="100000"/>
              </a:lnSpc>
              <a:spcBef>
                <a:spcPts val="0"/>
              </a:spcBef>
              <a:spcAft>
                <a:spcPct val="0"/>
              </a:spcAft>
              <a:buClrTx/>
              <a:buSzTx/>
              <a:buFontTx/>
              <a:buNone/>
              <a:tabLst/>
              <a:defRPr/>
            </a:pPr>
            <a:r>
              <a:rPr kumimoji="0" lang="en-US" altLang="en-US" sz="3600"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1 John 4:20 – </a:t>
            </a:r>
            <a:r>
              <a:rPr lang="en-US" sz="3600" i="1" dirty="0">
                <a:solidFill>
                  <a:srgbClr val="0000FF"/>
                </a:solidFill>
                <a:latin typeface="Cambria" panose="02040503050406030204" pitchFamily="18" charset="0"/>
                <a:ea typeface="Cambria" panose="02040503050406030204" pitchFamily="18" charset="0"/>
              </a:rPr>
              <a:t>God whom he has not seen.</a:t>
            </a:r>
            <a:endParaRPr kumimoji="0" lang="en-US" altLang="en-US" sz="3600"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endParaRPr>
          </a:p>
        </p:txBody>
      </p:sp>
      <p:sp>
        <p:nvSpPr>
          <p:cNvPr id="2" name="Content Placeholder 1">
            <a:extLst>
              <a:ext uri="{FF2B5EF4-FFF2-40B4-BE49-F238E27FC236}">
                <a16:creationId xmlns:a16="http://schemas.microsoft.com/office/drawing/2014/main" id="{B442EE81-DDCD-40F6-AC7A-1B9D7BDFC1FB}"/>
              </a:ext>
            </a:extLst>
          </p:cNvPr>
          <p:cNvSpPr>
            <a:spLocks noGrp="1"/>
          </p:cNvSpPr>
          <p:nvPr>
            <p:ph idx="1"/>
          </p:nvPr>
        </p:nvSpPr>
        <p:spPr>
          <a:xfrm>
            <a:off x="457200" y="627915"/>
            <a:ext cx="8184469" cy="5772886"/>
          </a:xfrm>
        </p:spPr>
        <p:txBody>
          <a:bodyPr>
            <a:normAutofit fontScale="85000" lnSpcReduction="20000"/>
          </a:bodyPr>
          <a:lstStyle/>
          <a:p>
            <a:r>
              <a:rPr lang="en-US" altLang="en-US" sz="3500" dirty="0"/>
              <a:t>When John speaks of God as one whom we have not seen, he is picking up an important theme from the Gospel of John, where the invisibility of God is mentioned again and again:</a:t>
            </a:r>
          </a:p>
          <a:p>
            <a:pPr lvl="1"/>
            <a:r>
              <a:rPr lang="en-US" altLang="en-US" sz="3100" dirty="0"/>
              <a:t>John 1:18 - </a:t>
            </a:r>
            <a:r>
              <a:rPr lang="en-US" altLang="en-US" sz="3100" b="1" i="1" dirty="0">
                <a:solidFill>
                  <a:srgbClr val="0000FF"/>
                </a:solidFill>
                <a:latin typeface="Cambria" panose="02040503050406030204" pitchFamily="18" charset="0"/>
                <a:ea typeface="Cambria" panose="02040503050406030204" pitchFamily="18" charset="0"/>
              </a:rPr>
              <a:t>No one has ever seen God</a:t>
            </a:r>
            <a:r>
              <a:rPr lang="en-US" altLang="en-US" sz="3100" i="1" dirty="0">
                <a:solidFill>
                  <a:srgbClr val="0000FF"/>
                </a:solidFill>
                <a:latin typeface="Cambria" panose="02040503050406030204" pitchFamily="18" charset="0"/>
                <a:ea typeface="Cambria" panose="02040503050406030204" pitchFamily="18" charset="0"/>
              </a:rPr>
              <a:t>; the only God, who is at the Father's side, he has made him known.</a:t>
            </a:r>
          </a:p>
          <a:p>
            <a:pPr lvl="1"/>
            <a:r>
              <a:rPr lang="en-US" altLang="en-US" sz="3100" dirty="0"/>
              <a:t>John 5:37 - </a:t>
            </a:r>
            <a:r>
              <a:rPr lang="en-US" altLang="en-US" sz="3100" i="1" dirty="0">
                <a:solidFill>
                  <a:srgbClr val="0000FF"/>
                </a:solidFill>
                <a:latin typeface="Cambria" panose="02040503050406030204" pitchFamily="18" charset="0"/>
                <a:ea typeface="Cambria" panose="02040503050406030204" pitchFamily="18" charset="0"/>
              </a:rPr>
              <a:t>And the Father who sent me has himself borne witness about me. His voice you have never heard, his form </a:t>
            </a:r>
            <a:r>
              <a:rPr lang="en-US" altLang="en-US" sz="3100" b="1" i="1" dirty="0">
                <a:solidFill>
                  <a:srgbClr val="0000FF"/>
                </a:solidFill>
                <a:latin typeface="Cambria" panose="02040503050406030204" pitchFamily="18" charset="0"/>
                <a:ea typeface="Cambria" panose="02040503050406030204" pitchFamily="18" charset="0"/>
              </a:rPr>
              <a:t>you have never seen</a:t>
            </a:r>
            <a:r>
              <a:rPr lang="en-US" altLang="en-US" sz="3100" i="1" dirty="0">
                <a:solidFill>
                  <a:srgbClr val="0000FF"/>
                </a:solidFill>
                <a:latin typeface="Cambria" panose="02040503050406030204" pitchFamily="18" charset="0"/>
                <a:ea typeface="Cambria" panose="02040503050406030204" pitchFamily="18" charset="0"/>
              </a:rPr>
              <a:t>…</a:t>
            </a:r>
          </a:p>
          <a:p>
            <a:pPr lvl="1"/>
            <a:r>
              <a:rPr lang="en-US" altLang="en-US" sz="3100" dirty="0"/>
              <a:t>John 6:46 - </a:t>
            </a:r>
            <a:r>
              <a:rPr lang="en-US" altLang="en-US" sz="3100" i="1" dirty="0">
                <a:solidFill>
                  <a:srgbClr val="0000FF"/>
                </a:solidFill>
                <a:latin typeface="Cambria" panose="02040503050406030204" pitchFamily="18" charset="0"/>
                <a:ea typeface="Cambria" panose="02040503050406030204" pitchFamily="18" charset="0"/>
              </a:rPr>
              <a:t>…</a:t>
            </a:r>
            <a:r>
              <a:rPr lang="en-US" altLang="en-US" sz="3100" b="1" i="1" dirty="0">
                <a:solidFill>
                  <a:srgbClr val="0000FF"/>
                </a:solidFill>
                <a:latin typeface="Cambria" panose="02040503050406030204" pitchFamily="18" charset="0"/>
                <a:ea typeface="Cambria" panose="02040503050406030204" pitchFamily="18" charset="0"/>
              </a:rPr>
              <a:t>not that anyone has seen the Father </a:t>
            </a:r>
            <a:r>
              <a:rPr lang="en-US" altLang="en-US" sz="3100" i="1" dirty="0">
                <a:solidFill>
                  <a:srgbClr val="0000FF"/>
                </a:solidFill>
                <a:latin typeface="Cambria" panose="02040503050406030204" pitchFamily="18" charset="0"/>
                <a:ea typeface="Cambria" panose="02040503050406030204" pitchFamily="18" charset="0"/>
              </a:rPr>
              <a:t>except he who is from God; he has seen the Father.</a:t>
            </a:r>
          </a:p>
          <a:p>
            <a:pPr>
              <a:lnSpc>
                <a:spcPct val="90000"/>
              </a:lnSpc>
            </a:pPr>
            <a:r>
              <a:rPr lang="en-US" altLang="en-US" sz="3600" dirty="0"/>
              <a:t>Here John repeats the point he made in 4:12 of this letter – that claims to know the “unseen” God must be validated by love for fellow believers who </a:t>
            </a:r>
            <a:r>
              <a:rPr lang="en-US" altLang="en-US" sz="3600" b="1" i="1" dirty="0"/>
              <a:t>can</a:t>
            </a:r>
            <a:r>
              <a:rPr lang="en-US" altLang="en-US" sz="3600" dirty="0"/>
              <a:t> be seen.</a:t>
            </a:r>
          </a:p>
        </p:txBody>
      </p:sp>
      <p:sp>
        <p:nvSpPr>
          <p:cNvPr id="4" name="TextBox 3">
            <a:extLst>
              <a:ext uri="{FF2B5EF4-FFF2-40B4-BE49-F238E27FC236}">
                <a16:creationId xmlns:a16="http://schemas.microsoft.com/office/drawing/2014/main" id="{2AA75157-F2D2-400B-826E-250A4B72DB38}"/>
              </a:ext>
            </a:extLst>
          </p:cNvPr>
          <p:cNvSpPr txBox="1"/>
          <p:nvPr/>
        </p:nvSpPr>
        <p:spPr>
          <a:xfrm>
            <a:off x="0" y="6516368"/>
            <a:ext cx="9144000" cy="341632"/>
          </a:xfrm>
          <a:prstGeom prst="rect">
            <a:avLst/>
          </a:prstGeom>
          <a:noFill/>
        </p:spPr>
        <p:txBody>
          <a:bodyPr wrap="square" rtlCol="0">
            <a:spAutoFit/>
          </a:bodyPr>
          <a:lstStyle/>
          <a:p>
            <a:pPr marL="0" marR="0" lvl="0" indent="0" algn="l" defTabSz="457200" rtl="0" eaLnBrk="1" fontAlgn="auto" latinLnBrk="0" hangingPunct="1">
              <a:lnSpc>
                <a:spcPct val="90000"/>
              </a:lnSpc>
              <a:spcBef>
                <a:spcPts val="0"/>
              </a:spcBef>
              <a:spcAft>
                <a:spcPts val="0"/>
              </a:spcAft>
              <a:buClrTx/>
              <a:buSzTx/>
              <a:buFontTx/>
              <a:buNone/>
              <a:tabLst/>
              <a:defRPr/>
            </a:pPr>
            <a:r>
              <a:rPr kumimoji="0" lang="en-US" altLang="en-US" sz="1800" b="0" i="0" u="none" strike="noStrike" kern="1200" cap="none" spc="0" normalizeH="0" baseline="0" noProof="0" dirty="0">
                <a:ln>
                  <a:noFill/>
                </a:ln>
                <a:solidFill>
                  <a:prstClr val="black"/>
                </a:solidFill>
                <a:effectLst/>
                <a:uLnTx/>
                <a:uFillTx/>
                <a:latin typeface="Calibri"/>
                <a:ea typeface="+mn-ea"/>
                <a:cs typeface="+mn-cs"/>
              </a:rPr>
              <a:t>Colin G. Kruse, </a:t>
            </a:r>
            <a:r>
              <a:rPr kumimoji="0" lang="en-US" altLang="en-US" sz="1800" b="0" i="1" u="none" strike="noStrike" kern="1200" cap="none" spc="0" normalizeH="0" baseline="0" noProof="0" dirty="0">
                <a:ln>
                  <a:noFill/>
                </a:ln>
                <a:solidFill>
                  <a:prstClr val="black"/>
                </a:solidFill>
                <a:effectLst/>
                <a:uLnTx/>
                <a:uFillTx/>
                <a:latin typeface="Calibri"/>
                <a:ea typeface="+mn-ea"/>
                <a:cs typeface="+mn-cs"/>
              </a:rPr>
              <a:t>The Letters of John</a:t>
            </a:r>
            <a:r>
              <a:rPr kumimoji="0" lang="en-US" altLang="en-US" sz="1800" b="0" i="0" u="none" strike="noStrike" kern="1200" cap="none" spc="0" normalizeH="0" baseline="0" noProof="0" dirty="0">
                <a:ln>
                  <a:noFill/>
                </a:ln>
                <a:solidFill>
                  <a:prstClr val="black"/>
                </a:solidFill>
                <a:effectLst/>
                <a:uLnTx/>
                <a:uFillTx/>
                <a:latin typeface="Calibri"/>
                <a:ea typeface="+mn-ea"/>
                <a:cs typeface="+mn-cs"/>
              </a:rPr>
              <a:t>, The New Pillar Commentary, 2000, p.170</a:t>
            </a:r>
            <a:endParaRPr kumimoji="0" lang="en-US" altLang="en-US" sz="18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endParaRPr>
          </a:p>
        </p:txBody>
      </p:sp>
    </p:spTree>
    <p:extLst>
      <p:ext uri="{BB962C8B-B14F-4D97-AF65-F5344CB8AC3E}">
        <p14:creationId xmlns:p14="http://schemas.microsoft.com/office/powerpoint/2010/main" val="3305460378"/>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p:cTn id="7" dur="500" fill="hold"/>
                                        <p:tgtEl>
                                          <p:spTgt spid="2">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2">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2">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2">
                                            <p:txEl>
                                              <p:pRg st="1" end="1"/>
                                            </p:txEl>
                                          </p:spTgt>
                                        </p:tgtEl>
                                        <p:attrNameLst>
                                          <p:attrName>style.visibility</p:attrName>
                                        </p:attrNameLst>
                                      </p:cBhvr>
                                      <p:to>
                                        <p:strVal val="visible"/>
                                      </p:to>
                                    </p:set>
                                    <p:anim calcmode="lin" valueType="num">
                                      <p:cBhvr>
                                        <p:cTn id="14" dur="500" fill="hold"/>
                                        <p:tgtEl>
                                          <p:spTgt spid="2">
                                            <p:txEl>
                                              <p:pRg st="1" end="1"/>
                                            </p:txEl>
                                          </p:spTgt>
                                        </p:tgtEl>
                                        <p:attrNameLst>
                                          <p:attrName>ppt_w</p:attrName>
                                        </p:attrNameLst>
                                      </p:cBhvr>
                                      <p:tavLst>
                                        <p:tav tm="0">
                                          <p:val>
                                            <p:fltVal val="0"/>
                                          </p:val>
                                        </p:tav>
                                        <p:tav tm="100000">
                                          <p:val>
                                            <p:strVal val="#ppt_w"/>
                                          </p:val>
                                        </p:tav>
                                      </p:tavLst>
                                    </p:anim>
                                    <p:anim calcmode="lin" valueType="num">
                                      <p:cBhvr>
                                        <p:cTn id="15" dur="500" fill="hold"/>
                                        <p:tgtEl>
                                          <p:spTgt spid="2">
                                            <p:txEl>
                                              <p:pRg st="1" end="1"/>
                                            </p:txEl>
                                          </p:spTgt>
                                        </p:tgtEl>
                                        <p:attrNameLst>
                                          <p:attrName>ppt_h</p:attrName>
                                        </p:attrNameLst>
                                      </p:cBhvr>
                                      <p:tavLst>
                                        <p:tav tm="0">
                                          <p:val>
                                            <p:fltVal val="0"/>
                                          </p:val>
                                        </p:tav>
                                        <p:tav tm="100000">
                                          <p:val>
                                            <p:strVal val="#ppt_h"/>
                                          </p:val>
                                        </p:tav>
                                      </p:tavLst>
                                    </p:anim>
                                    <p:animEffect transition="in" filter="fade">
                                      <p:cBhvr>
                                        <p:cTn id="16" dur="500"/>
                                        <p:tgtEl>
                                          <p:spTgt spid="2">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nodeType="clickEffect">
                                  <p:stCondLst>
                                    <p:cond delay="0"/>
                                  </p:stCondLst>
                                  <p:childTnLst>
                                    <p:set>
                                      <p:cBhvr>
                                        <p:cTn id="20" dur="1" fill="hold">
                                          <p:stCondLst>
                                            <p:cond delay="0"/>
                                          </p:stCondLst>
                                        </p:cTn>
                                        <p:tgtEl>
                                          <p:spTgt spid="2">
                                            <p:txEl>
                                              <p:pRg st="2" end="2"/>
                                            </p:txEl>
                                          </p:spTgt>
                                        </p:tgtEl>
                                        <p:attrNameLst>
                                          <p:attrName>style.visibility</p:attrName>
                                        </p:attrNameLst>
                                      </p:cBhvr>
                                      <p:to>
                                        <p:strVal val="visible"/>
                                      </p:to>
                                    </p:set>
                                    <p:anim calcmode="lin" valueType="num">
                                      <p:cBhvr>
                                        <p:cTn id="21" dur="500" fill="hold"/>
                                        <p:tgtEl>
                                          <p:spTgt spid="2">
                                            <p:txEl>
                                              <p:pRg st="2" end="2"/>
                                            </p:txEl>
                                          </p:spTgt>
                                        </p:tgtEl>
                                        <p:attrNameLst>
                                          <p:attrName>ppt_w</p:attrName>
                                        </p:attrNameLst>
                                      </p:cBhvr>
                                      <p:tavLst>
                                        <p:tav tm="0">
                                          <p:val>
                                            <p:fltVal val="0"/>
                                          </p:val>
                                        </p:tav>
                                        <p:tav tm="100000">
                                          <p:val>
                                            <p:strVal val="#ppt_w"/>
                                          </p:val>
                                        </p:tav>
                                      </p:tavLst>
                                    </p:anim>
                                    <p:anim calcmode="lin" valueType="num">
                                      <p:cBhvr>
                                        <p:cTn id="22" dur="500" fill="hold"/>
                                        <p:tgtEl>
                                          <p:spTgt spid="2">
                                            <p:txEl>
                                              <p:pRg st="2" end="2"/>
                                            </p:txEl>
                                          </p:spTgt>
                                        </p:tgtEl>
                                        <p:attrNameLst>
                                          <p:attrName>ppt_h</p:attrName>
                                        </p:attrNameLst>
                                      </p:cBhvr>
                                      <p:tavLst>
                                        <p:tav tm="0">
                                          <p:val>
                                            <p:fltVal val="0"/>
                                          </p:val>
                                        </p:tav>
                                        <p:tav tm="100000">
                                          <p:val>
                                            <p:strVal val="#ppt_h"/>
                                          </p:val>
                                        </p:tav>
                                      </p:tavLst>
                                    </p:anim>
                                    <p:animEffect transition="in" filter="fade">
                                      <p:cBhvr>
                                        <p:cTn id="23" dur="500"/>
                                        <p:tgtEl>
                                          <p:spTgt spid="2">
                                            <p:txEl>
                                              <p:pRg st="2" end="2"/>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nodeType="clickEffect">
                                  <p:stCondLst>
                                    <p:cond delay="0"/>
                                  </p:stCondLst>
                                  <p:childTnLst>
                                    <p:set>
                                      <p:cBhvr>
                                        <p:cTn id="27" dur="1" fill="hold">
                                          <p:stCondLst>
                                            <p:cond delay="0"/>
                                          </p:stCondLst>
                                        </p:cTn>
                                        <p:tgtEl>
                                          <p:spTgt spid="2">
                                            <p:txEl>
                                              <p:pRg st="3" end="3"/>
                                            </p:txEl>
                                          </p:spTgt>
                                        </p:tgtEl>
                                        <p:attrNameLst>
                                          <p:attrName>style.visibility</p:attrName>
                                        </p:attrNameLst>
                                      </p:cBhvr>
                                      <p:to>
                                        <p:strVal val="visible"/>
                                      </p:to>
                                    </p:set>
                                    <p:anim calcmode="lin" valueType="num">
                                      <p:cBhvr>
                                        <p:cTn id="28" dur="500" fill="hold"/>
                                        <p:tgtEl>
                                          <p:spTgt spid="2">
                                            <p:txEl>
                                              <p:pRg st="3" end="3"/>
                                            </p:txEl>
                                          </p:spTgt>
                                        </p:tgtEl>
                                        <p:attrNameLst>
                                          <p:attrName>ppt_w</p:attrName>
                                        </p:attrNameLst>
                                      </p:cBhvr>
                                      <p:tavLst>
                                        <p:tav tm="0">
                                          <p:val>
                                            <p:fltVal val="0"/>
                                          </p:val>
                                        </p:tav>
                                        <p:tav tm="100000">
                                          <p:val>
                                            <p:strVal val="#ppt_w"/>
                                          </p:val>
                                        </p:tav>
                                      </p:tavLst>
                                    </p:anim>
                                    <p:anim calcmode="lin" valueType="num">
                                      <p:cBhvr>
                                        <p:cTn id="29" dur="500" fill="hold"/>
                                        <p:tgtEl>
                                          <p:spTgt spid="2">
                                            <p:txEl>
                                              <p:pRg st="3" end="3"/>
                                            </p:txEl>
                                          </p:spTgt>
                                        </p:tgtEl>
                                        <p:attrNameLst>
                                          <p:attrName>ppt_h</p:attrName>
                                        </p:attrNameLst>
                                      </p:cBhvr>
                                      <p:tavLst>
                                        <p:tav tm="0">
                                          <p:val>
                                            <p:fltVal val="0"/>
                                          </p:val>
                                        </p:tav>
                                        <p:tav tm="100000">
                                          <p:val>
                                            <p:strVal val="#ppt_h"/>
                                          </p:val>
                                        </p:tav>
                                      </p:tavLst>
                                    </p:anim>
                                    <p:animEffect transition="in" filter="fade">
                                      <p:cBhvr>
                                        <p:cTn id="30" dur="500"/>
                                        <p:tgtEl>
                                          <p:spTgt spid="2">
                                            <p:txEl>
                                              <p:pRg st="3" end="3"/>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53" presetClass="entr" presetSubtype="16" fill="hold" nodeType="clickEffect">
                                  <p:stCondLst>
                                    <p:cond delay="0"/>
                                  </p:stCondLst>
                                  <p:childTnLst>
                                    <p:set>
                                      <p:cBhvr>
                                        <p:cTn id="34" dur="1" fill="hold">
                                          <p:stCondLst>
                                            <p:cond delay="0"/>
                                          </p:stCondLst>
                                        </p:cTn>
                                        <p:tgtEl>
                                          <p:spTgt spid="2">
                                            <p:txEl>
                                              <p:pRg st="4" end="4"/>
                                            </p:txEl>
                                          </p:spTgt>
                                        </p:tgtEl>
                                        <p:attrNameLst>
                                          <p:attrName>style.visibility</p:attrName>
                                        </p:attrNameLst>
                                      </p:cBhvr>
                                      <p:to>
                                        <p:strVal val="visible"/>
                                      </p:to>
                                    </p:set>
                                    <p:anim calcmode="lin" valueType="num">
                                      <p:cBhvr>
                                        <p:cTn id="35" dur="500" fill="hold"/>
                                        <p:tgtEl>
                                          <p:spTgt spid="2">
                                            <p:txEl>
                                              <p:pRg st="4" end="4"/>
                                            </p:txEl>
                                          </p:spTgt>
                                        </p:tgtEl>
                                        <p:attrNameLst>
                                          <p:attrName>ppt_w</p:attrName>
                                        </p:attrNameLst>
                                      </p:cBhvr>
                                      <p:tavLst>
                                        <p:tav tm="0">
                                          <p:val>
                                            <p:fltVal val="0"/>
                                          </p:val>
                                        </p:tav>
                                        <p:tav tm="100000">
                                          <p:val>
                                            <p:strVal val="#ppt_w"/>
                                          </p:val>
                                        </p:tav>
                                      </p:tavLst>
                                    </p:anim>
                                    <p:anim calcmode="lin" valueType="num">
                                      <p:cBhvr>
                                        <p:cTn id="36" dur="500" fill="hold"/>
                                        <p:tgtEl>
                                          <p:spTgt spid="2">
                                            <p:txEl>
                                              <p:pRg st="4" end="4"/>
                                            </p:txEl>
                                          </p:spTgt>
                                        </p:tgtEl>
                                        <p:attrNameLst>
                                          <p:attrName>ppt_h</p:attrName>
                                        </p:attrNameLst>
                                      </p:cBhvr>
                                      <p:tavLst>
                                        <p:tav tm="0">
                                          <p:val>
                                            <p:fltVal val="0"/>
                                          </p:val>
                                        </p:tav>
                                        <p:tav tm="100000">
                                          <p:val>
                                            <p:strVal val="#ppt_h"/>
                                          </p:val>
                                        </p:tav>
                                      </p:tavLst>
                                    </p:anim>
                                    <p:animEffect transition="in" filter="fade">
                                      <p:cBhvr>
                                        <p:cTn id="37" dur="500"/>
                                        <p:tgtEl>
                                          <p:spTgt spid="2">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0">
          <a:blip r:embed="rId3">
            <a:alphaModFix amt="25000"/>
            <a:lum/>
          </a:blip>
          <a:srcRect/>
          <a:stretch>
            <a:fillRect l="-6000" r="-6000"/>
          </a:stretch>
        </a:blipFill>
        <a:effectLst/>
      </p:bgPr>
    </p:bg>
    <p:spTree>
      <p:nvGrpSpPr>
        <p:cNvPr id="1" name=""/>
        <p:cNvGrpSpPr/>
        <p:nvPr/>
      </p:nvGrpSpPr>
      <p:grpSpPr>
        <a:xfrm>
          <a:off x="0" y="0"/>
          <a:ext cx="0" cy="0"/>
          <a:chOff x="0" y="0"/>
          <a:chExt cx="0" cy="0"/>
        </a:xfrm>
      </p:grpSpPr>
      <p:sp>
        <p:nvSpPr>
          <p:cNvPr id="2051" name="Rectangle 3">
            <a:extLst>
              <a:ext uri="{FF2B5EF4-FFF2-40B4-BE49-F238E27FC236}">
                <a16:creationId xmlns:a16="http://schemas.microsoft.com/office/drawing/2014/main" id="{7FA06FDD-D1AF-4B8B-ACC4-C6796DACB16A}"/>
              </a:ext>
            </a:extLst>
          </p:cNvPr>
          <p:cNvSpPr>
            <a:spLocks noGrp="1" noChangeArrowheads="1"/>
          </p:cNvSpPr>
          <p:nvPr>
            <p:ph type="subTitle" idx="1"/>
          </p:nvPr>
        </p:nvSpPr>
        <p:spPr>
          <a:xfrm>
            <a:off x="427767" y="2798142"/>
            <a:ext cx="8213902" cy="4059858"/>
          </a:xfrm>
        </p:spPr>
        <p:txBody>
          <a:bodyPr>
            <a:normAutofit fontScale="85000" lnSpcReduction="20000"/>
          </a:bodyPr>
          <a:lstStyle/>
          <a:p>
            <a:pPr algn="l" rtl="0"/>
            <a:r>
              <a:rPr lang="en-US" sz="2800" i="1" baseline="30000" dirty="0">
                <a:latin typeface="Cambria" panose="02040503050406030204" pitchFamily="18" charset="0"/>
                <a:ea typeface="Cambria" panose="02040503050406030204" pitchFamily="18" charset="0"/>
              </a:rPr>
              <a:t>17</a:t>
            </a:r>
            <a:r>
              <a:rPr lang="en-US" sz="2800" i="1" dirty="0">
                <a:solidFill>
                  <a:srgbClr val="0000FF"/>
                </a:solidFill>
                <a:latin typeface="Cambria" panose="02040503050406030204" pitchFamily="18" charset="0"/>
                <a:ea typeface="Cambria" panose="02040503050406030204" pitchFamily="18" charset="0"/>
              </a:rPr>
              <a:t> By this is love perfected with us, so that we may have confidence for the day of judgment, because as he is so also are we in this world. </a:t>
            </a:r>
            <a:r>
              <a:rPr lang="en-US" sz="2800" i="1" baseline="30000" dirty="0">
                <a:latin typeface="Cambria" panose="02040503050406030204" pitchFamily="18" charset="0"/>
                <a:ea typeface="Cambria" panose="02040503050406030204" pitchFamily="18" charset="0"/>
              </a:rPr>
              <a:t>18</a:t>
            </a:r>
            <a:r>
              <a:rPr lang="en-US" sz="2800" i="1" dirty="0">
                <a:solidFill>
                  <a:srgbClr val="0000FF"/>
                </a:solidFill>
                <a:latin typeface="Cambria" panose="02040503050406030204" pitchFamily="18" charset="0"/>
                <a:ea typeface="Cambria" panose="02040503050406030204" pitchFamily="18" charset="0"/>
              </a:rPr>
              <a:t> There is no fear in love, but perfect love casts out fear. For fear has to do with punishment, and whoever fears has not been perfected in love. </a:t>
            </a:r>
            <a:r>
              <a:rPr lang="en-US" sz="2800" i="1" baseline="30000" dirty="0">
                <a:latin typeface="Cambria" panose="02040503050406030204" pitchFamily="18" charset="0"/>
                <a:ea typeface="Cambria" panose="02040503050406030204" pitchFamily="18" charset="0"/>
              </a:rPr>
              <a:t>19</a:t>
            </a:r>
            <a:r>
              <a:rPr lang="en-US" sz="2800" i="1" dirty="0">
                <a:solidFill>
                  <a:srgbClr val="0000FF"/>
                </a:solidFill>
                <a:latin typeface="Cambria" panose="02040503050406030204" pitchFamily="18" charset="0"/>
                <a:ea typeface="Cambria" panose="02040503050406030204" pitchFamily="18" charset="0"/>
              </a:rPr>
              <a:t> We love because he first loved us. </a:t>
            </a:r>
            <a:r>
              <a:rPr lang="en-US" sz="2800" i="1" baseline="30000" dirty="0">
                <a:latin typeface="Cambria" panose="02040503050406030204" pitchFamily="18" charset="0"/>
                <a:ea typeface="Cambria" panose="02040503050406030204" pitchFamily="18" charset="0"/>
              </a:rPr>
              <a:t>20</a:t>
            </a:r>
            <a:r>
              <a:rPr lang="en-US" sz="2800" i="1" dirty="0">
                <a:solidFill>
                  <a:srgbClr val="0000FF"/>
                </a:solidFill>
                <a:latin typeface="Cambria" panose="02040503050406030204" pitchFamily="18" charset="0"/>
                <a:ea typeface="Cambria" panose="02040503050406030204" pitchFamily="18" charset="0"/>
              </a:rPr>
              <a:t> If anyone says, "I love God," and hates his brother, he is a liar; for he who does not love his brother whom he has seen cannot love God whom he has not seen. </a:t>
            </a:r>
            <a:r>
              <a:rPr lang="en-US" sz="2800" i="1" baseline="30000" dirty="0">
                <a:latin typeface="Cambria" panose="02040503050406030204" pitchFamily="18" charset="0"/>
                <a:ea typeface="Cambria" panose="02040503050406030204" pitchFamily="18" charset="0"/>
              </a:rPr>
              <a:t>21</a:t>
            </a:r>
            <a:r>
              <a:rPr lang="en-US" sz="2800" i="1" dirty="0">
                <a:solidFill>
                  <a:srgbClr val="0000FF"/>
                </a:solidFill>
                <a:latin typeface="Cambria" panose="02040503050406030204" pitchFamily="18" charset="0"/>
                <a:ea typeface="Cambria" panose="02040503050406030204" pitchFamily="18" charset="0"/>
              </a:rPr>
              <a:t> </a:t>
            </a:r>
            <a:r>
              <a:rPr lang="en-US" sz="2800" i="1" dirty="0">
                <a:solidFill>
                  <a:srgbClr val="FF0000"/>
                </a:solidFill>
                <a:latin typeface="Cambria" panose="02040503050406030204" pitchFamily="18" charset="0"/>
                <a:ea typeface="Cambria" panose="02040503050406030204" pitchFamily="18" charset="0"/>
              </a:rPr>
              <a:t>And this commandment we have from him: whoever loves God must also love his brother.</a:t>
            </a:r>
            <a:r>
              <a:rPr lang="en-US" sz="2800" i="1" dirty="0">
                <a:solidFill>
                  <a:srgbClr val="0000FF"/>
                </a:solidFill>
                <a:latin typeface="Cambria" panose="02040503050406030204" pitchFamily="18" charset="0"/>
                <a:ea typeface="Cambria" panose="02040503050406030204" pitchFamily="18" charset="0"/>
              </a:rPr>
              <a:t> </a:t>
            </a:r>
            <a:r>
              <a:rPr lang="en-US" sz="2800" i="1" baseline="30000" dirty="0">
                <a:latin typeface="Cambria" panose="02040503050406030204" pitchFamily="18" charset="0"/>
                <a:ea typeface="Cambria" panose="02040503050406030204" pitchFamily="18" charset="0"/>
              </a:rPr>
              <a:t>5:1</a:t>
            </a:r>
            <a:r>
              <a:rPr lang="en-US" sz="2800" i="1" dirty="0">
                <a:solidFill>
                  <a:srgbClr val="0000FF"/>
                </a:solidFill>
                <a:latin typeface="Cambria" panose="02040503050406030204" pitchFamily="18" charset="0"/>
                <a:ea typeface="Cambria" panose="02040503050406030204" pitchFamily="18" charset="0"/>
              </a:rPr>
              <a:t> Everyone who believes that Jesus is the Christ has been born of God, and everyone who loves the Father loves whoever has been born of him.</a:t>
            </a:r>
          </a:p>
          <a:p>
            <a:pPr algn="l" rtl="0"/>
            <a:r>
              <a:rPr lang="en-US" sz="2800" dirty="0">
                <a:solidFill>
                  <a:schemeClr val="tx1"/>
                </a:solidFill>
                <a:effectLst>
                  <a:outerShdw blurRad="50800" dist="38100" dir="2700000" algn="tl" rotWithShape="0">
                    <a:schemeClr val="bg1"/>
                  </a:outerShdw>
                </a:effectLst>
                <a:latin typeface="Calibri" panose="020F0502020204030204" pitchFamily="34" charset="0"/>
                <a:ea typeface="Cambria" panose="02040503050406030204" pitchFamily="18" charset="0"/>
                <a:cs typeface="Calibri" panose="020F0502020204030204" pitchFamily="34" charset="0"/>
              </a:rPr>
              <a:t>1 John 4:17-5:1</a:t>
            </a:r>
          </a:p>
        </p:txBody>
      </p:sp>
      <p:sp>
        <p:nvSpPr>
          <p:cNvPr id="5" name="Rectangle 3">
            <a:extLst>
              <a:ext uri="{FF2B5EF4-FFF2-40B4-BE49-F238E27FC236}">
                <a16:creationId xmlns:a16="http://schemas.microsoft.com/office/drawing/2014/main" id="{50C83461-2857-4942-A289-B8DD54AB0F35}"/>
              </a:ext>
            </a:extLst>
          </p:cNvPr>
          <p:cNvSpPr txBox="1">
            <a:spLocks noChangeArrowheads="1"/>
          </p:cNvSpPr>
          <p:nvPr/>
        </p:nvSpPr>
        <p:spPr bwMode="auto">
          <a:xfrm>
            <a:off x="427767" y="-1"/>
            <a:ext cx="8213902" cy="25312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t" anchorCtr="0" compatLnSpc="1">
            <a:prstTxWarp prst="textNoShape">
              <a:avLst/>
            </a:prstTxWarp>
            <a:noAutofit/>
          </a:bodyPr>
          <a:lstStyle>
            <a:lvl1pPr algn="ctr" rtl="0" fontAlgn="base">
              <a:spcBef>
                <a:spcPct val="20000"/>
              </a:spcBef>
              <a:spcAft>
                <a:spcPct val="0"/>
              </a:spcAft>
              <a:defRPr sz="3200" b="0" kern="1200">
                <a:solidFill>
                  <a:schemeClr val="tx1"/>
                </a:solidFill>
                <a:latin typeface="Arial" panose="020B0604020202020204" pitchFamily="34" charset="0"/>
                <a:ea typeface="+mn-ea"/>
                <a:cs typeface="+mn-cs"/>
              </a:defRPr>
            </a:lvl1pPr>
            <a:lvl2pPr marL="742950" indent="-285750" algn="l" rtl="0" fontAlgn="base">
              <a:spcBef>
                <a:spcPct val="20000"/>
              </a:spcBef>
              <a:spcAft>
                <a:spcPct val="0"/>
              </a:spcAft>
              <a:buChar char="–"/>
              <a:defRPr sz="2800" kern="1200">
                <a:solidFill>
                  <a:schemeClr val="tx1"/>
                </a:solidFill>
                <a:latin typeface="+mj-lt"/>
                <a:ea typeface="+mn-ea"/>
                <a:cs typeface="+mn-cs"/>
              </a:defRPr>
            </a:lvl2pPr>
            <a:lvl3pPr marL="1143000" indent="-228600" algn="l" rtl="0" fontAlgn="base">
              <a:spcBef>
                <a:spcPct val="20000"/>
              </a:spcBef>
              <a:spcAft>
                <a:spcPct val="0"/>
              </a:spcAft>
              <a:buChar char="•"/>
              <a:defRPr sz="2400" kern="1200">
                <a:solidFill>
                  <a:schemeClr val="tx1"/>
                </a:solidFill>
                <a:latin typeface="+mj-lt"/>
                <a:ea typeface="+mn-ea"/>
                <a:cs typeface="+mn-cs"/>
              </a:defRPr>
            </a:lvl3pPr>
            <a:lvl4pPr marL="1600200" indent="-228600" algn="l" rtl="0" fontAlgn="base">
              <a:spcBef>
                <a:spcPct val="20000"/>
              </a:spcBef>
              <a:spcAft>
                <a:spcPct val="0"/>
              </a:spcAft>
              <a:buChar char="–"/>
              <a:defRPr sz="2000" kern="1200">
                <a:solidFill>
                  <a:schemeClr val="tx1"/>
                </a:solidFill>
                <a:latin typeface="+mj-lt"/>
                <a:ea typeface="+mn-ea"/>
                <a:cs typeface="+mn-cs"/>
              </a:defRPr>
            </a:lvl4pPr>
            <a:lvl5pPr marL="2057400" indent="-228600" algn="l" rtl="0" fontAlgn="base">
              <a:spcBef>
                <a:spcPct val="20000"/>
              </a:spcBef>
              <a:spcAft>
                <a:spcPct val="0"/>
              </a:spcAft>
              <a:buChar char="»"/>
              <a:defRPr sz="2000" kern="1200">
                <a:solidFill>
                  <a:schemeClr val="tx1"/>
                </a:solidFill>
                <a:latin typeface="+mj-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base" latinLnBrk="0" hangingPunct="1">
              <a:lnSpc>
                <a:spcPct val="100000"/>
              </a:lnSpc>
              <a:spcBef>
                <a:spcPts val="0"/>
              </a:spcBef>
              <a:spcAft>
                <a:spcPct val="0"/>
              </a:spcAft>
              <a:buClrTx/>
              <a:buSzTx/>
              <a:buFontTx/>
              <a:buNone/>
              <a:tabLst/>
              <a:defRPr/>
            </a:pPr>
            <a:r>
              <a:rPr kumimoji="0" lang="en-US" altLang="en-US" sz="2800"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In verse 21 John picks up a major theme from the Last Supper discourse in the Gospel of John, where Jesus stresses that His disciples’ love for Him must express itself in obedience to His command that they should love one another (cf. e.g. John 13:34; 14:15; 15:12; 15:17). </a:t>
            </a:r>
            <a:endParaRPr kumimoji="0" lang="en-US" altLang="en-US" sz="2600"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endParaRPr>
          </a:p>
        </p:txBody>
      </p:sp>
    </p:spTree>
    <p:extLst>
      <p:ext uri="{BB962C8B-B14F-4D97-AF65-F5344CB8AC3E}">
        <p14:creationId xmlns:p14="http://schemas.microsoft.com/office/powerpoint/2010/main" val="1784817393"/>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0">
          <a:blip r:embed="rId3">
            <a:alphaModFix amt="25000"/>
            <a:lum/>
          </a:blip>
          <a:srcRect/>
          <a:stretch>
            <a:fillRect l="-6000" r="-6000"/>
          </a:stretch>
        </a:blipFill>
        <a:effectLst/>
      </p:bgPr>
    </p:bg>
    <p:spTree>
      <p:nvGrpSpPr>
        <p:cNvPr id="1" name=""/>
        <p:cNvGrpSpPr/>
        <p:nvPr/>
      </p:nvGrpSpPr>
      <p:grpSpPr>
        <a:xfrm>
          <a:off x="0" y="0"/>
          <a:ext cx="0" cy="0"/>
          <a:chOff x="0" y="0"/>
          <a:chExt cx="0" cy="0"/>
        </a:xfrm>
      </p:grpSpPr>
      <p:sp>
        <p:nvSpPr>
          <p:cNvPr id="2051" name="Rectangle 3">
            <a:extLst>
              <a:ext uri="{FF2B5EF4-FFF2-40B4-BE49-F238E27FC236}">
                <a16:creationId xmlns:a16="http://schemas.microsoft.com/office/drawing/2014/main" id="{7FA06FDD-D1AF-4B8B-ACC4-C6796DACB16A}"/>
              </a:ext>
            </a:extLst>
          </p:cNvPr>
          <p:cNvSpPr>
            <a:spLocks noGrp="1" noChangeArrowheads="1"/>
          </p:cNvSpPr>
          <p:nvPr>
            <p:ph type="subTitle" idx="1"/>
          </p:nvPr>
        </p:nvSpPr>
        <p:spPr>
          <a:xfrm>
            <a:off x="427767" y="1868045"/>
            <a:ext cx="8213902" cy="4989955"/>
          </a:xfrm>
        </p:spPr>
        <p:txBody>
          <a:bodyPr>
            <a:normAutofit fontScale="92500" lnSpcReduction="20000"/>
          </a:bodyPr>
          <a:lstStyle/>
          <a:p>
            <a:pPr algn="l" rtl="0"/>
            <a:r>
              <a:rPr lang="en-US" sz="2800" i="1" baseline="30000" dirty="0">
                <a:latin typeface="Cambria" panose="02040503050406030204" pitchFamily="18" charset="0"/>
                <a:ea typeface="Cambria" panose="02040503050406030204" pitchFamily="18" charset="0"/>
              </a:rPr>
              <a:t>17</a:t>
            </a:r>
            <a:r>
              <a:rPr lang="en-US" sz="2800" i="1" dirty="0">
                <a:solidFill>
                  <a:srgbClr val="0000FF"/>
                </a:solidFill>
                <a:latin typeface="Cambria" panose="02040503050406030204" pitchFamily="18" charset="0"/>
                <a:ea typeface="Cambria" panose="02040503050406030204" pitchFamily="18" charset="0"/>
              </a:rPr>
              <a:t> By this is love perfected with us, so that we may have confidence for the day of judgment, because as he is so also are we in this world. </a:t>
            </a:r>
            <a:r>
              <a:rPr lang="en-US" sz="2800" i="1" baseline="30000" dirty="0">
                <a:latin typeface="Cambria" panose="02040503050406030204" pitchFamily="18" charset="0"/>
                <a:ea typeface="Cambria" panose="02040503050406030204" pitchFamily="18" charset="0"/>
              </a:rPr>
              <a:t>18</a:t>
            </a:r>
            <a:r>
              <a:rPr lang="en-US" sz="2800" i="1" dirty="0">
                <a:solidFill>
                  <a:srgbClr val="0000FF"/>
                </a:solidFill>
                <a:latin typeface="Cambria" panose="02040503050406030204" pitchFamily="18" charset="0"/>
                <a:ea typeface="Cambria" panose="02040503050406030204" pitchFamily="18" charset="0"/>
              </a:rPr>
              <a:t> There is no fear in love, but perfect love casts out fear. For fear has to do with punishment, and whoever fears has not been perfected in love. </a:t>
            </a:r>
            <a:r>
              <a:rPr lang="en-US" sz="2800" i="1" baseline="30000" dirty="0">
                <a:latin typeface="Cambria" panose="02040503050406030204" pitchFamily="18" charset="0"/>
                <a:ea typeface="Cambria" panose="02040503050406030204" pitchFamily="18" charset="0"/>
              </a:rPr>
              <a:t>19</a:t>
            </a:r>
            <a:r>
              <a:rPr lang="en-US" sz="2800" i="1" dirty="0">
                <a:solidFill>
                  <a:srgbClr val="0000FF"/>
                </a:solidFill>
                <a:latin typeface="Cambria" panose="02040503050406030204" pitchFamily="18" charset="0"/>
                <a:ea typeface="Cambria" panose="02040503050406030204" pitchFamily="18" charset="0"/>
              </a:rPr>
              <a:t> We love because he first loved us. </a:t>
            </a:r>
            <a:r>
              <a:rPr lang="en-US" sz="2800" i="1" baseline="30000" dirty="0">
                <a:latin typeface="Cambria" panose="02040503050406030204" pitchFamily="18" charset="0"/>
                <a:ea typeface="Cambria" panose="02040503050406030204" pitchFamily="18" charset="0"/>
              </a:rPr>
              <a:t>20</a:t>
            </a:r>
            <a:r>
              <a:rPr lang="en-US" sz="2800" i="1" dirty="0">
                <a:solidFill>
                  <a:srgbClr val="0000FF"/>
                </a:solidFill>
                <a:latin typeface="Cambria" panose="02040503050406030204" pitchFamily="18" charset="0"/>
                <a:ea typeface="Cambria" panose="02040503050406030204" pitchFamily="18" charset="0"/>
              </a:rPr>
              <a:t> If anyone says, "I love God," and hates his brother, he is a liar; for he who does not love his brother whom he has seen cannot love God whom he has not seen. </a:t>
            </a:r>
            <a:r>
              <a:rPr lang="en-US" sz="2800" i="1" baseline="30000" dirty="0">
                <a:latin typeface="Cambria" panose="02040503050406030204" pitchFamily="18" charset="0"/>
                <a:ea typeface="Cambria" panose="02040503050406030204" pitchFamily="18" charset="0"/>
              </a:rPr>
              <a:t>21</a:t>
            </a:r>
            <a:r>
              <a:rPr lang="en-US" sz="2800" i="1" dirty="0">
                <a:solidFill>
                  <a:srgbClr val="0000FF"/>
                </a:solidFill>
                <a:latin typeface="Cambria" panose="02040503050406030204" pitchFamily="18" charset="0"/>
                <a:ea typeface="Cambria" panose="02040503050406030204" pitchFamily="18" charset="0"/>
              </a:rPr>
              <a:t> And this commandment we have from him: whoever loves God must also love his brother. </a:t>
            </a:r>
            <a:r>
              <a:rPr lang="en-US" sz="2800" i="1" baseline="30000" dirty="0">
                <a:latin typeface="Cambria" panose="02040503050406030204" pitchFamily="18" charset="0"/>
                <a:ea typeface="Cambria" panose="02040503050406030204" pitchFamily="18" charset="0"/>
              </a:rPr>
              <a:t>5:1</a:t>
            </a:r>
            <a:r>
              <a:rPr lang="en-US" sz="2800" i="1" dirty="0">
                <a:solidFill>
                  <a:srgbClr val="0000FF"/>
                </a:solidFill>
                <a:latin typeface="Cambria" panose="02040503050406030204" pitchFamily="18" charset="0"/>
                <a:ea typeface="Cambria" panose="02040503050406030204" pitchFamily="18" charset="0"/>
              </a:rPr>
              <a:t> </a:t>
            </a:r>
            <a:r>
              <a:rPr lang="en-US" sz="2800" i="1" dirty="0">
                <a:solidFill>
                  <a:srgbClr val="FF0000"/>
                </a:solidFill>
                <a:latin typeface="Cambria" panose="02040503050406030204" pitchFamily="18" charset="0"/>
                <a:ea typeface="Cambria" panose="02040503050406030204" pitchFamily="18" charset="0"/>
              </a:rPr>
              <a:t>Everyone who believes that Jesus is the Christ has been born of God, and everyone who loves the Father loves whoever has been born of him.</a:t>
            </a:r>
          </a:p>
          <a:p>
            <a:pPr algn="l" rtl="0"/>
            <a:r>
              <a:rPr lang="en-US" sz="2800" dirty="0">
                <a:solidFill>
                  <a:schemeClr val="tx1"/>
                </a:solidFill>
                <a:effectLst>
                  <a:outerShdw blurRad="50800" dist="38100" dir="2700000" algn="tl" rotWithShape="0">
                    <a:schemeClr val="bg1"/>
                  </a:outerShdw>
                </a:effectLst>
                <a:latin typeface="Calibri" panose="020F0502020204030204" pitchFamily="34" charset="0"/>
                <a:ea typeface="Cambria" panose="02040503050406030204" pitchFamily="18" charset="0"/>
                <a:cs typeface="Calibri" panose="020F0502020204030204" pitchFamily="34" charset="0"/>
              </a:rPr>
              <a:t>1 John 4:17-5:1</a:t>
            </a:r>
          </a:p>
        </p:txBody>
      </p:sp>
      <p:sp>
        <p:nvSpPr>
          <p:cNvPr id="5" name="Rectangle 3">
            <a:extLst>
              <a:ext uri="{FF2B5EF4-FFF2-40B4-BE49-F238E27FC236}">
                <a16:creationId xmlns:a16="http://schemas.microsoft.com/office/drawing/2014/main" id="{50C83461-2857-4942-A289-B8DD54AB0F35}"/>
              </a:ext>
            </a:extLst>
          </p:cNvPr>
          <p:cNvSpPr txBox="1">
            <a:spLocks noChangeArrowheads="1"/>
          </p:cNvSpPr>
          <p:nvPr/>
        </p:nvSpPr>
        <p:spPr bwMode="auto">
          <a:xfrm>
            <a:off x="427767" y="-1"/>
            <a:ext cx="8213902" cy="186804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t" anchorCtr="0" compatLnSpc="1">
            <a:prstTxWarp prst="textNoShape">
              <a:avLst/>
            </a:prstTxWarp>
            <a:noAutofit/>
          </a:bodyPr>
          <a:lstStyle>
            <a:lvl1pPr algn="ctr" rtl="0" fontAlgn="base">
              <a:spcBef>
                <a:spcPct val="20000"/>
              </a:spcBef>
              <a:spcAft>
                <a:spcPct val="0"/>
              </a:spcAft>
              <a:defRPr sz="3200" b="0" kern="1200">
                <a:solidFill>
                  <a:schemeClr val="tx1"/>
                </a:solidFill>
                <a:latin typeface="Arial" panose="020B0604020202020204" pitchFamily="34" charset="0"/>
                <a:ea typeface="+mn-ea"/>
                <a:cs typeface="+mn-cs"/>
              </a:defRPr>
            </a:lvl1pPr>
            <a:lvl2pPr marL="742950" indent="-285750" algn="l" rtl="0" fontAlgn="base">
              <a:spcBef>
                <a:spcPct val="20000"/>
              </a:spcBef>
              <a:spcAft>
                <a:spcPct val="0"/>
              </a:spcAft>
              <a:buChar char="–"/>
              <a:defRPr sz="2800" kern="1200">
                <a:solidFill>
                  <a:schemeClr val="tx1"/>
                </a:solidFill>
                <a:latin typeface="+mj-lt"/>
                <a:ea typeface="+mn-ea"/>
                <a:cs typeface="+mn-cs"/>
              </a:defRPr>
            </a:lvl2pPr>
            <a:lvl3pPr marL="1143000" indent="-228600" algn="l" rtl="0" fontAlgn="base">
              <a:spcBef>
                <a:spcPct val="20000"/>
              </a:spcBef>
              <a:spcAft>
                <a:spcPct val="0"/>
              </a:spcAft>
              <a:buChar char="•"/>
              <a:defRPr sz="2400" kern="1200">
                <a:solidFill>
                  <a:schemeClr val="tx1"/>
                </a:solidFill>
                <a:latin typeface="+mj-lt"/>
                <a:ea typeface="+mn-ea"/>
                <a:cs typeface="+mn-cs"/>
              </a:defRPr>
            </a:lvl3pPr>
            <a:lvl4pPr marL="1600200" indent="-228600" algn="l" rtl="0" fontAlgn="base">
              <a:spcBef>
                <a:spcPct val="20000"/>
              </a:spcBef>
              <a:spcAft>
                <a:spcPct val="0"/>
              </a:spcAft>
              <a:buChar char="–"/>
              <a:defRPr sz="2000" kern="1200">
                <a:solidFill>
                  <a:schemeClr val="tx1"/>
                </a:solidFill>
                <a:latin typeface="+mj-lt"/>
                <a:ea typeface="+mn-ea"/>
                <a:cs typeface="+mn-cs"/>
              </a:defRPr>
            </a:lvl4pPr>
            <a:lvl5pPr marL="2057400" indent="-228600" algn="l" rtl="0" fontAlgn="base">
              <a:spcBef>
                <a:spcPct val="20000"/>
              </a:spcBef>
              <a:spcAft>
                <a:spcPct val="0"/>
              </a:spcAft>
              <a:buChar char="»"/>
              <a:defRPr sz="2000" kern="1200">
                <a:solidFill>
                  <a:schemeClr val="tx1"/>
                </a:solidFill>
                <a:latin typeface="+mj-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base" latinLnBrk="0" hangingPunct="1">
              <a:lnSpc>
                <a:spcPct val="100000"/>
              </a:lnSpc>
              <a:spcBef>
                <a:spcPts val="0"/>
              </a:spcBef>
              <a:spcAft>
                <a:spcPct val="0"/>
              </a:spcAft>
              <a:buClrTx/>
              <a:buSzTx/>
              <a:buFontTx/>
              <a:buNone/>
              <a:tabLst/>
              <a:defRPr/>
            </a:pPr>
            <a:r>
              <a:rPr kumimoji="0" lang="en-US" altLang="en-US" sz="2800"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Although 5:1 begins a new chapter, it does not mark a change in thought. John continues to insist, as he does in 4:20-21, that love for God, if it is genuine, will be accompanied by love for fellow believers.</a:t>
            </a:r>
            <a:endParaRPr kumimoji="0" lang="en-US" altLang="en-US" sz="2600"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endParaRPr>
          </a:p>
        </p:txBody>
      </p:sp>
    </p:spTree>
    <p:extLst>
      <p:ext uri="{BB962C8B-B14F-4D97-AF65-F5344CB8AC3E}">
        <p14:creationId xmlns:p14="http://schemas.microsoft.com/office/powerpoint/2010/main" val="1564186369"/>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0">
          <a:blip r:embed="rId3">
            <a:alphaModFix amt="25000"/>
            <a:lum/>
          </a:blip>
          <a:srcRect/>
          <a:stretch>
            <a:fillRect l="-6000" r="-6000"/>
          </a:stretch>
        </a:blipFill>
        <a:effectLst/>
      </p:bgPr>
    </p:bg>
    <p:spTree>
      <p:nvGrpSpPr>
        <p:cNvPr id="1" name=""/>
        <p:cNvGrpSpPr/>
        <p:nvPr/>
      </p:nvGrpSpPr>
      <p:grpSpPr>
        <a:xfrm>
          <a:off x="0" y="0"/>
          <a:ext cx="0" cy="0"/>
          <a:chOff x="0" y="0"/>
          <a:chExt cx="0" cy="0"/>
        </a:xfrm>
      </p:grpSpPr>
      <p:sp>
        <p:nvSpPr>
          <p:cNvPr id="2051" name="Rectangle 3">
            <a:extLst>
              <a:ext uri="{FF2B5EF4-FFF2-40B4-BE49-F238E27FC236}">
                <a16:creationId xmlns:a16="http://schemas.microsoft.com/office/drawing/2014/main" id="{7FA06FDD-D1AF-4B8B-ACC4-C6796DACB16A}"/>
              </a:ext>
            </a:extLst>
          </p:cNvPr>
          <p:cNvSpPr>
            <a:spLocks noGrp="1" noChangeArrowheads="1"/>
          </p:cNvSpPr>
          <p:nvPr>
            <p:ph type="subTitle" idx="1"/>
          </p:nvPr>
        </p:nvSpPr>
        <p:spPr>
          <a:xfrm>
            <a:off x="427767" y="2272264"/>
            <a:ext cx="8213902" cy="4585736"/>
          </a:xfrm>
        </p:spPr>
        <p:txBody>
          <a:bodyPr>
            <a:normAutofit fontScale="85000" lnSpcReduction="10000"/>
          </a:bodyPr>
          <a:lstStyle/>
          <a:p>
            <a:pPr algn="l" rtl="0"/>
            <a:r>
              <a:rPr lang="en-US" sz="2800" i="1" baseline="30000" dirty="0">
                <a:latin typeface="Cambria" panose="02040503050406030204" pitchFamily="18" charset="0"/>
                <a:ea typeface="Cambria" panose="02040503050406030204" pitchFamily="18" charset="0"/>
              </a:rPr>
              <a:t>17</a:t>
            </a:r>
            <a:r>
              <a:rPr lang="en-US" sz="2800" i="1" dirty="0">
                <a:solidFill>
                  <a:srgbClr val="0000FF"/>
                </a:solidFill>
                <a:latin typeface="Cambria" panose="02040503050406030204" pitchFamily="18" charset="0"/>
                <a:ea typeface="Cambria" panose="02040503050406030204" pitchFamily="18" charset="0"/>
              </a:rPr>
              <a:t> By this is love perfected with us, so that we may have confidence for the day of judgment, because as he is so also are we in this world. </a:t>
            </a:r>
            <a:r>
              <a:rPr lang="en-US" sz="2800" i="1" baseline="30000" dirty="0">
                <a:latin typeface="Cambria" panose="02040503050406030204" pitchFamily="18" charset="0"/>
                <a:ea typeface="Cambria" panose="02040503050406030204" pitchFamily="18" charset="0"/>
              </a:rPr>
              <a:t>18</a:t>
            </a:r>
            <a:r>
              <a:rPr lang="en-US" sz="2800" i="1" dirty="0">
                <a:solidFill>
                  <a:srgbClr val="0000FF"/>
                </a:solidFill>
                <a:latin typeface="Cambria" panose="02040503050406030204" pitchFamily="18" charset="0"/>
                <a:ea typeface="Cambria" panose="02040503050406030204" pitchFamily="18" charset="0"/>
              </a:rPr>
              <a:t> There is no fear in love, but perfect love casts out fear. For fear has to do with punishment, and whoever fears has not been perfected in love. </a:t>
            </a:r>
            <a:r>
              <a:rPr lang="en-US" sz="2800" i="1" baseline="30000" dirty="0">
                <a:latin typeface="Cambria" panose="02040503050406030204" pitchFamily="18" charset="0"/>
                <a:ea typeface="Cambria" panose="02040503050406030204" pitchFamily="18" charset="0"/>
              </a:rPr>
              <a:t>19</a:t>
            </a:r>
            <a:r>
              <a:rPr lang="en-US" sz="2800" i="1" dirty="0">
                <a:solidFill>
                  <a:srgbClr val="0000FF"/>
                </a:solidFill>
                <a:latin typeface="Cambria" panose="02040503050406030204" pitchFamily="18" charset="0"/>
                <a:ea typeface="Cambria" panose="02040503050406030204" pitchFamily="18" charset="0"/>
              </a:rPr>
              <a:t> We love because he first loved us. </a:t>
            </a:r>
            <a:r>
              <a:rPr lang="en-US" sz="2800" i="1" baseline="30000" dirty="0">
                <a:latin typeface="Cambria" panose="02040503050406030204" pitchFamily="18" charset="0"/>
                <a:ea typeface="Cambria" panose="02040503050406030204" pitchFamily="18" charset="0"/>
              </a:rPr>
              <a:t>20</a:t>
            </a:r>
            <a:r>
              <a:rPr lang="en-US" sz="2800" i="1" dirty="0">
                <a:solidFill>
                  <a:srgbClr val="0000FF"/>
                </a:solidFill>
                <a:latin typeface="Cambria" panose="02040503050406030204" pitchFamily="18" charset="0"/>
                <a:ea typeface="Cambria" panose="02040503050406030204" pitchFamily="18" charset="0"/>
              </a:rPr>
              <a:t> If anyone says, "I love God," and hates his brother, he is a liar; for he who does not love his brother whom he has seen cannot love God whom he has not seen. </a:t>
            </a:r>
            <a:r>
              <a:rPr lang="en-US" sz="2800" i="1" baseline="30000" dirty="0">
                <a:latin typeface="Cambria" panose="02040503050406030204" pitchFamily="18" charset="0"/>
                <a:ea typeface="Cambria" panose="02040503050406030204" pitchFamily="18" charset="0"/>
              </a:rPr>
              <a:t>21</a:t>
            </a:r>
            <a:r>
              <a:rPr lang="en-US" sz="2800" i="1" dirty="0">
                <a:solidFill>
                  <a:srgbClr val="0000FF"/>
                </a:solidFill>
                <a:latin typeface="Cambria" panose="02040503050406030204" pitchFamily="18" charset="0"/>
                <a:ea typeface="Cambria" panose="02040503050406030204" pitchFamily="18" charset="0"/>
              </a:rPr>
              <a:t> And this commandment we have from him: whoever loves God must also love his brother. </a:t>
            </a:r>
            <a:r>
              <a:rPr lang="en-US" sz="2800" i="1" baseline="30000" dirty="0">
                <a:latin typeface="Cambria" panose="02040503050406030204" pitchFamily="18" charset="0"/>
                <a:ea typeface="Cambria" panose="02040503050406030204" pitchFamily="18" charset="0"/>
              </a:rPr>
              <a:t>5:1</a:t>
            </a:r>
            <a:r>
              <a:rPr lang="en-US" sz="2800" i="1" dirty="0">
                <a:solidFill>
                  <a:srgbClr val="0000FF"/>
                </a:solidFill>
                <a:latin typeface="Cambria" panose="02040503050406030204" pitchFamily="18" charset="0"/>
                <a:ea typeface="Cambria" panose="02040503050406030204" pitchFamily="18" charset="0"/>
              </a:rPr>
              <a:t> </a:t>
            </a:r>
            <a:r>
              <a:rPr lang="en-US" sz="2800" i="1" dirty="0">
                <a:solidFill>
                  <a:srgbClr val="FF0000"/>
                </a:solidFill>
                <a:latin typeface="Cambria" panose="02040503050406030204" pitchFamily="18" charset="0"/>
                <a:ea typeface="Cambria" panose="02040503050406030204" pitchFamily="18" charset="0"/>
              </a:rPr>
              <a:t>Everyone who </a:t>
            </a:r>
            <a:r>
              <a:rPr lang="en-US" sz="2800" b="1" i="1" dirty="0">
                <a:solidFill>
                  <a:srgbClr val="FF0000"/>
                </a:solidFill>
                <a:latin typeface="Cambria" panose="02040503050406030204" pitchFamily="18" charset="0"/>
                <a:ea typeface="Cambria" panose="02040503050406030204" pitchFamily="18" charset="0"/>
              </a:rPr>
              <a:t>believes</a:t>
            </a:r>
            <a:r>
              <a:rPr lang="en-US" sz="2800" i="1" dirty="0">
                <a:solidFill>
                  <a:srgbClr val="FF0000"/>
                </a:solidFill>
                <a:latin typeface="Cambria" panose="02040503050406030204" pitchFamily="18" charset="0"/>
                <a:ea typeface="Cambria" panose="02040503050406030204" pitchFamily="18" charset="0"/>
              </a:rPr>
              <a:t> that Jesus is the Christ has been born of God, and everyone who loves the Father </a:t>
            </a:r>
            <a:r>
              <a:rPr lang="en-US" sz="2800" b="1" i="1" dirty="0">
                <a:solidFill>
                  <a:srgbClr val="FF0000"/>
                </a:solidFill>
                <a:latin typeface="Cambria" panose="02040503050406030204" pitchFamily="18" charset="0"/>
                <a:ea typeface="Cambria" panose="02040503050406030204" pitchFamily="18" charset="0"/>
              </a:rPr>
              <a:t>loves</a:t>
            </a:r>
            <a:r>
              <a:rPr lang="en-US" sz="2800" i="1" dirty="0">
                <a:solidFill>
                  <a:srgbClr val="FF0000"/>
                </a:solidFill>
                <a:latin typeface="Cambria" panose="02040503050406030204" pitchFamily="18" charset="0"/>
                <a:ea typeface="Cambria" panose="02040503050406030204" pitchFamily="18" charset="0"/>
              </a:rPr>
              <a:t> whoever has been born of him.</a:t>
            </a:r>
          </a:p>
          <a:p>
            <a:pPr algn="l" rtl="0"/>
            <a:r>
              <a:rPr lang="en-US" sz="2800" dirty="0">
                <a:solidFill>
                  <a:schemeClr val="tx1"/>
                </a:solidFill>
                <a:effectLst>
                  <a:outerShdw blurRad="50800" dist="38100" dir="2700000" algn="tl" rotWithShape="0">
                    <a:schemeClr val="bg1"/>
                  </a:outerShdw>
                </a:effectLst>
                <a:latin typeface="Calibri" panose="020F0502020204030204" pitchFamily="34" charset="0"/>
                <a:ea typeface="Cambria" panose="02040503050406030204" pitchFamily="18" charset="0"/>
                <a:cs typeface="Calibri" panose="020F0502020204030204" pitchFamily="34" charset="0"/>
              </a:rPr>
              <a:t>1 John 4:17-5:1</a:t>
            </a:r>
          </a:p>
        </p:txBody>
      </p:sp>
      <p:sp>
        <p:nvSpPr>
          <p:cNvPr id="5" name="Rectangle 3">
            <a:extLst>
              <a:ext uri="{FF2B5EF4-FFF2-40B4-BE49-F238E27FC236}">
                <a16:creationId xmlns:a16="http://schemas.microsoft.com/office/drawing/2014/main" id="{50C83461-2857-4942-A289-B8DD54AB0F35}"/>
              </a:ext>
            </a:extLst>
          </p:cNvPr>
          <p:cNvSpPr txBox="1">
            <a:spLocks noChangeArrowheads="1"/>
          </p:cNvSpPr>
          <p:nvPr/>
        </p:nvSpPr>
        <p:spPr bwMode="auto">
          <a:xfrm>
            <a:off x="427767" y="-1"/>
            <a:ext cx="8213902" cy="21270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t" anchorCtr="0" compatLnSpc="1">
            <a:prstTxWarp prst="textNoShape">
              <a:avLst/>
            </a:prstTxWarp>
            <a:noAutofit/>
          </a:bodyPr>
          <a:lstStyle>
            <a:lvl1pPr algn="ctr" rtl="0" fontAlgn="base">
              <a:spcBef>
                <a:spcPct val="20000"/>
              </a:spcBef>
              <a:spcAft>
                <a:spcPct val="0"/>
              </a:spcAft>
              <a:defRPr sz="3200" b="0" kern="1200">
                <a:solidFill>
                  <a:schemeClr val="tx1"/>
                </a:solidFill>
                <a:latin typeface="Arial" panose="020B0604020202020204" pitchFamily="34" charset="0"/>
                <a:ea typeface="+mn-ea"/>
                <a:cs typeface="+mn-cs"/>
              </a:defRPr>
            </a:lvl1pPr>
            <a:lvl2pPr marL="742950" indent="-285750" algn="l" rtl="0" fontAlgn="base">
              <a:spcBef>
                <a:spcPct val="20000"/>
              </a:spcBef>
              <a:spcAft>
                <a:spcPct val="0"/>
              </a:spcAft>
              <a:buChar char="–"/>
              <a:defRPr sz="2800" kern="1200">
                <a:solidFill>
                  <a:schemeClr val="tx1"/>
                </a:solidFill>
                <a:latin typeface="+mj-lt"/>
                <a:ea typeface="+mn-ea"/>
                <a:cs typeface="+mn-cs"/>
              </a:defRPr>
            </a:lvl2pPr>
            <a:lvl3pPr marL="1143000" indent="-228600" algn="l" rtl="0" fontAlgn="base">
              <a:spcBef>
                <a:spcPct val="20000"/>
              </a:spcBef>
              <a:spcAft>
                <a:spcPct val="0"/>
              </a:spcAft>
              <a:buChar char="•"/>
              <a:defRPr sz="2400" kern="1200">
                <a:solidFill>
                  <a:schemeClr val="tx1"/>
                </a:solidFill>
                <a:latin typeface="+mj-lt"/>
                <a:ea typeface="+mn-ea"/>
                <a:cs typeface="+mn-cs"/>
              </a:defRPr>
            </a:lvl3pPr>
            <a:lvl4pPr marL="1600200" indent="-228600" algn="l" rtl="0" fontAlgn="base">
              <a:spcBef>
                <a:spcPct val="20000"/>
              </a:spcBef>
              <a:spcAft>
                <a:spcPct val="0"/>
              </a:spcAft>
              <a:buChar char="–"/>
              <a:defRPr sz="2000" kern="1200">
                <a:solidFill>
                  <a:schemeClr val="tx1"/>
                </a:solidFill>
                <a:latin typeface="+mj-lt"/>
                <a:ea typeface="+mn-ea"/>
                <a:cs typeface="+mn-cs"/>
              </a:defRPr>
            </a:lvl4pPr>
            <a:lvl5pPr marL="2057400" indent="-228600" algn="l" rtl="0" fontAlgn="base">
              <a:spcBef>
                <a:spcPct val="20000"/>
              </a:spcBef>
              <a:spcAft>
                <a:spcPct val="0"/>
              </a:spcAft>
              <a:buChar char="»"/>
              <a:defRPr sz="2000" kern="1200">
                <a:solidFill>
                  <a:schemeClr val="tx1"/>
                </a:solidFill>
                <a:latin typeface="+mj-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base" latinLnBrk="0" hangingPunct="1">
              <a:lnSpc>
                <a:spcPct val="100000"/>
              </a:lnSpc>
              <a:spcBef>
                <a:spcPts val="0"/>
              </a:spcBef>
              <a:spcAft>
                <a:spcPct val="0"/>
              </a:spcAft>
              <a:buClrTx/>
              <a:buSzTx/>
              <a:buFontTx/>
              <a:buNone/>
              <a:tabLst/>
              <a:defRPr/>
            </a:pPr>
            <a:r>
              <a:rPr lang="en-US" altLang="en-US" sz="2800" dirty="0"/>
              <a:t>Notice that John combines the themes of </a:t>
            </a:r>
            <a:r>
              <a:rPr lang="en-US" altLang="en-US" sz="2800" b="1" i="1" dirty="0"/>
              <a:t>love</a:t>
            </a:r>
            <a:r>
              <a:rPr lang="en-US" altLang="en-US" sz="2800" dirty="0"/>
              <a:t> and </a:t>
            </a:r>
            <a:r>
              <a:rPr lang="en-US" altLang="en-US" sz="2800" b="1" i="1" dirty="0"/>
              <a:t>belief</a:t>
            </a:r>
            <a:r>
              <a:rPr lang="en-US" altLang="en-US" sz="2800" dirty="0"/>
              <a:t> again in this section as he did earlier in 4:13-16.</a:t>
            </a:r>
            <a:r>
              <a:rPr lang="en-US" altLang="en-US" sz="2800" b="1" dirty="0">
                <a:latin typeface="Times New Roman" panose="02020603050405020304" pitchFamily="18" charset="0"/>
              </a:rPr>
              <a:t> </a:t>
            </a:r>
            <a:endParaRPr kumimoji="0" lang="en-US" altLang="en-US" sz="2600"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endParaRPr>
          </a:p>
        </p:txBody>
      </p:sp>
    </p:spTree>
    <p:extLst>
      <p:ext uri="{BB962C8B-B14F-4D97-AF65-F5344CB8AC3E}">
        <p14:creationId xmlns:p14="http://schemas.microsoft.com/office/powerpoint/2010/main" val="752442148"/>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0">
          <a:blip r:embed="rId3">
            <a:alphaModFix amt="25000"/>
            <a:lum/>
          </a:blip>
          <a:srcRect/>
          <a:stretch>
            <a:fillRect l="-6000" r="-6000"/>
          </a:stretch>
        </a:blipFill>
        <a:effectLst/>
      </p:bgPr>
    </p:bg>
    <p:spTree>
      <p:nvGrpSpPr>
        <p:cNvPr id="1" name=""/>
        <p:cNvGrpSpPr/>
        <p:nvPr/>
      </p:nvGrpSpPr>
      <p:grpSpPr>
        <a:xfrm>
          <a:off x="0" y="0"/>
          <a:ext cx="0" cy="0"/>
          <a:chOff x="0" y="0"/>
          <a:chExt cx="0" cy="0"/>
        </a:xfrm>
      </p:grpSpPr>
      <p:sp>
        <p:nvSpPr>
          <p:cNvPr id="2051" name="Rectangle 3">
            <a:extLst>
              <a:ext uri="{FF2B5EF4-FFF2-40B4-BE49-F238E27FC236}">
                <a16:creationId xmlns:a16="http://schemas.microsoft.com/office/drawing/2014/main" id="{7FA06FDD-D1AF-4B8B-ACC4-C6796DACB16A}"/>
              </a:ext>
            </a:extLst>
          </p:cNvPr>
          <p:cNvSpPr>
            <a:spLocks noGrp="1" noChangeArrowheads="1"/>
          </p:cNvSpPr>
          <p:nvPr>
            <p:ph type="subTitle" idx="1"/>
          </p:nvPr>
        </p:nvSpPr>
        <p:spPr>
          <a:xfrm>
            <a:off x="427767" y="3174890"/>
            <a:ext cx="8213902" cy="3683109"/>
          </a:xfrm>
        </p:spPr>
        <p:txBody>
          <a:bodyPr>
            <a:normAutofit fontScale="77500" lnSpcReduction="20000"/>
          </a:bodyPr>
          <a:lstStyle/>
          <a:p>
            <a:pPr algn="l" rtl="0"/>
            <a:r>
              <a:rPr lang="en-US" sz="2800" i="1" baseline="30000" dirty="0">
                <a:latin typeface="Cambria" panose="02040503050406030204" pitchFamily="18" charset="0"/>
                <a:ea typeface="Cambria" panose="02040503050406030204" pitchFamily="18" charset="0"/>
              </a:rPr>
              <a:t>17</a:t>
            </a:r>
            <a:r>
              <a:rPr lang="en-US" sz="2800" i="1" dirty="0">
                <a:solidFill>
                  <a:srgbClr val="0000FF"/>
                </a:solidFill>
                <a:latin typeface="Cambria" panose="02040503050406030204" pitchFamily="18" charset="0"/>
                <a:ea typeface="Cambria" panose="02040503050406030204" pitchFamily="18" charset="0"/>
              </a:rPr>
              <a:t> By this is love perfected with us, so that we may have confidence for the day of judgment, because as he is so also are we in this world. </a:t>
            </a:r>
            <a:r>
              <a:rPr lang="en-US" sz="2800" i="1" baseline="30000" dirty="0">
                <a:latin typeface="Cambria" panose="02040503050406030204" pitchFamily="18" charset="0"/>
                <a:ea typeface="Cambria" panose="02040503050406030204" pitchFamily="18" charset="0"/>
              </a:rPr>
              <a:t>18</a:t>
            </a:r>
            <a:r>
              <a:rPr lang="en-US" sz="2800" i="1" dirty="0">
                <a:solidFill>
                  <a:srgbClr val="0000FF"/>
                </a:solidFill>
                <a:latin typeface="Cambria" panose="02040503050406030204" pitchFamily="18" charset="0"/>
                <a:ea typeface="Cambria" panose="02040503050406030204" pitchFamily="18" charset="0"/>
              </a:rPr>
              <a:t> There is no fear in love, but perfect love casts out fear. For fear has to do with punishment, and whoever fears has not been perfected in love. </a:t>
            </a:r>
            <a:r>
              <a:rPr lang="en-US" sz="2800" i="1" baseline="30000" dirty="0">
                <a:latin typeface="Cambria" panose="02040503050406030204" pitchFamily="18" charset="0"/>
                <a:ea typeface="Cambria" panose="02040503050406030204" pitchFamily="18" charset="0"/>
              </a:rPr>
              <a:t>19</a:t>
            </a:r>
            <a:r>
              <a:rPr lang="en-US" sz="2800" i="1" dirty="0">
                <a:solidFill>
                  <a:srgbClr val="0000FF"/>
                </a:solidFill>
                <a:latin typeface="Cambria" panose="02040503050406030204" pitchFamily="18" charset="0"/>
                <a:ea typeface="Cambria" panose="02040503050406030204" pitchFamily="18" charset="0"/>
              </a:rPr>
              <a:t> We love because he first loved us. </a:t>
            </a:r>
            <a:r>
              <a:rPr lang="en-US" sz="2800" i="1" baseline="30000" dirty="0">
                <a:latin typeface="Cambria" panose="02040503050406030204" pitchFamily="18" charset="0"/>
                <a:ea typeface="Cambria" panose="02040503050406030204" pitchFamily="18" charset="0"/>
              </a:rPr>
              <a:t>20</a:t>
            </a:r>
            <a:r>
              <a:rPr lang="en-US" sz="2800" i="1" dirty="0">
                <a:solidFill>
                  <a:srgbClr val="0000FF"/>
                </a:solidFill>
                <a:latin typeface="Cambria" panose="02040503050406030204" pitchFamily="18" charset="0"/>
                <a:ea typeface="Cambria" panose="02040503050406030204" pitchFamily="18" charset="0"/>
              </a:rPr>
              <a:t> If anyone says, "I love God," and hates his brother, he is a liar; for he who does not love his brother whom he has seen cannot love God whom he has not seen. </a:t>
            </a:r>
            <a:r>
              <a:rPr lang="en-US" sz="2800" i="1" baseline="30000" dirty="0">
                <a:latin typeface="Cambria" panose="02040503050406030204" pitchFamily="18" charset="0"/>
                <a:ea typeface="Cambria" panose="02040503050406030204" pitchFamily="18" charset="0"/>
              </a:rPr>
              <a:t>21</a:t>
            </a:r>
            <a:r>
              <a:rPr lang="en-US" sz="2800" i="1" dirty="0">
                <a:solidFill>
                  <a:srgbClr val="0000FF"/>
                </a:solidFill>
                <a:latin typeface="Cambria" panose="02040503050406030204" pitchFamily="18" charset="0"/>
                <a:ea typeface="Cambria" panose="02040503050406030204" pitchFamily="18" charset="0"/>
              </a:rPr>
              <a:t> And this commandment we have from him: whoever loves God must also love his brother. </a:t>
            </a:r>
            <a:r>
              <a:rPr lang="en-US" sz="2800" i="1" baseline="30000" dirty="0">
                <a:latin typeface="Cambria" panose="02040503050406030204" pitchFamily="18" charset="0"/>
                <a:ea typeface="Cambria" panose="02040503050406030204" pitchFamily="18" charset="0"/>
              </a:rPr>
              <a:t>5:1</a:t>
            </a:r>
            <a:r>
              <a:rPr lang="en-US" sz="2800" i="1" dirty="0">
                <a:solidFill>
                  <a:srgbClr val="0000FF"/>
                </a:solidFill>
                <a:latin typeface="Cambria" panose="02040503050406030204" pitchFamily="18" charset="0"/>
                <a:ea typeface="Cambria" panose="02040503050406030204" pitchFamily="18" charset="0"/>
              </a:rPr>
              <a:t> Everyone who </a:t>
            </a:r>
            <a:r>
              <a:rPr lang="en-US" sz="2800" i="1" dirty="0">
                <a:solidFill>
                  <a:srgbClr val="FF0000"/>
                </a:solidFill>
                <a:latin typeface="Cambria" panose="02040503050406030204" pitchFamily="18" charset="0"/>
                <a:ea typeface="Cambria" panose="02040503050406030204" pitchFamily="18" charset="0"/>
              </a:rPr>
              <a:t>believes</a:t>
            </a:r>
            <a:r>
              <a:rPr lang="en-US" sz="2800" i="1" dirty="0">
                <a:solidFill>
                  <a:srgbClr val="0000FF"/>
                </a:solidFill>
                <a:latin typeface="Cambria" panose="02040503050406030204" pitchFamily="18" charset="0"/>
                <a:ea typeface="Cambria" panose="02040503050406030204" pitchFamily="18" charset="0"/>
              </a:rPr>
              <a:t> that Jesus is the Christ </a:t>
            </a:r>
            <a:r>
              <a:rPr lang="en-US" sz="2800" i="1" dirty="0">
                <a:solidFill>
                  <a:srgbClr val="FF0000"/>
                </a:solidFill>
                <a:latin typeface="Cambria" panose="02040503050406030204" pitchFamily="18" charset="0"/>
                <a:ea typeface="Cambria" panose="02040503050406030204" pitchFamily="18" charset="0"/>
              </a:rPr>
              <a:t>has been born of God</a:t>
            </a:r>
            <a:r>
              <a:rPr lang="en-US" sz="2800" i="1" dirty="0">
                <a:solidFill>
                  <a:srgbClr val="0000FF"/>
                </a:solidFill>
                <a:latin typeface="Cambria" panose="02040503050406030204" pitchFamily="18" charset="0"/>
                <a:ea typeface="Cambria" panose="02040503050406030204" pitchFamily="18" charset="0"/>
              </a:rPr>
              <a:t>, and everyone who loves the Father loves whoever has been born of him.</a:t>
            </a:r>
          </a:p>
          <a:p>
            <a:pPr algn="l" rtl="0"/>
            <a:r>
              <a:rPr lang="en-US" sz="2800" dirty="0">
                <a:solidFill>
                  <a:schemeClr val="tx1"/>
                </a:solidFill>
                <a:effectLst>
                  <a:outerShdw blurRad="50800" dist="38100" dir="2700000" algn="tl" rotWithShape="0">
                    <a:schemeClr val="bg1"/>
                  </a:outerShdw>
                </a:effectLst>
                <a:latin typeface="Calibri" panose="020F0502020204030204" pitchFamily="34" charset="0"/>
                <a:ea typeface="Cambria" panose="02040503050406030204" pitchFamily="18" charset="0"/>
                <a:cs typeface="Calibri" panose="020F0502020204030204" pitchFamily="34" charset="0"/>
              </a:rPr>
              <a:t>1 John 4:17-5:1</a:t>
            </a:r>
          </a:p>
        </p:txBody>
      </p:sp>
      <p:sp>
        <p:nvSpPr>
          <p:cNvPr id="5" name="Rectangle 3">
            <a:extLst>
              <a:ext uri="{FF2B5EF4-FFF2-40B4-BE49-F238E27FC236}">
                <a16:creationId xmlns:a16="http://schemas.microsoft.com/office/drawing/2014/main" id="{50C83461-2857-4942-A289-B8DD54AB0F35}"/>
              </a:ext>
            </a:extLst>
          </p:cNvPr>
          <p:cNvSpPr txBox="1">
            <a:spLocks noChangeArrowheads="1"/>
          </p:cNvSpPr>
          <p:nvPr/>
        </p:nvSpPr>
        <p:spPr bwMode="auto">
          <a:xfrm>
            <a:off x="427767" y="-1"/>
            <a:ext cx="8213902" cy="30885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t" anchorCtr="0" compatLnSpc="1">
            <a:prstTxWarp prst="textNoShape">
              <a:avLst/>
            </a:prstTxWarp>
            <a:noAutofit/>
          </a:bodyPr>
          <a:lstStyle>
            <a:lvl1pPr algn="ctr" rtl="0" fontAlgn="base">
              <a:spcBef>
                <a:spcPct val="20000"/>
              </a:spcBef>
              <a:spcAft>
                <a:spcPct val="0"/>
              </a:spcAft>
              <a:defRPr sz="3200" b="0" kern="1200">
                <a:solidFill>
                  <a:schemeClr val="tx1"/>
                </a:solidFill>
                <a:latin typeface="Arial" panose="020B0604020202020204" pitchFamily="34" charset="0"/>
                <a:ea typeface="+mn-ea"/>
                <a:cs typeface="+mn-cs"/>
              </a:defRPr>
            </a:lvl1pPr>
            <a:lvl2pPr marL="742950" indent="-285750" algn="l" rtl="0" fontAlgn="base">
              <a:spcBef>
                <a:spcPct val="20000"/>
              </a:spcBef>
              <a:spcAft>
                <a:spcPct val="0"/>
              </a:spcAft>
              <a:buChar char="–"/>
              <a:defRPr sz="2800" kern="1200">
                <a:solidFill>
                  <a:schemeClr val="tx1"/>
                </a:solidFill>
                <a:latin typeface="+mj-lt"/>
                <a:ea typeface="+mn-ea"/>
                <a:cs typeface="+mn-cs"/>
              </a:defRPr>
            </a:lvl2pPr>
            <a:lvl3pPr marL="1143000" indent="-228600" algn="l" rtl="0" fontAlgn="base">
              <a:spcBef>
                <a:spcPct val="20000"/>
              </a:spcBef>
              <a:spcAft>
                <a:spcPct val="0"/>
              </a:spcAft>
              <a:buChar char="•"/>
              <a:defRPr sz="2400" kern="1200">
                <a:solidFill>
                  <a:schemeClr val="tx1"/>
                </a:solidFill>
                <a:latin typeface="+mj-lt"/>
                <a:ea typeface="+mn-ea"/>
                <a:cs typeface="+mn-cs"/>
              </a:defRPr>
            </a:lvl3pPr>
            <a:lvl4pPr marL="1600200" indent="-228600" algn="l" rtl="0" fontAlgn="base">
              <a:spcBef>
                <a:spcPct val="20000"/>
              </a:spcBef>
              <a:spcAft>
                <a:spcPct val="0"/>
              </a:spcAft>
              <a:buChar char="–"/>
              <a:defRPr sz="2000" kern="1200">
                <a:solidFill>
                  <a:schemeClr val="tx1"/>
                </a:solidFill>
                <a:latin typeface="+mj-lt"/>
                <a:ea typeface="+mn-ea"/>
                <a:cs typeface="+mn-cs"/>
              </a:defRPr>
            </a:lvl4pPr>
            <a:lvl5pPr marL="2057400" indent="-228600" algn="l" rtl="0" fontAlgn="base">
              <a:spcBef>
                <a:spcPct val="20000"/>
              </a:spcBef>
              <a:spcAft>
                <a:spcPct val="0"/>
              </a:spcAft>
              <a:buChar char="»"/>
              <a:defRPr sz="2000" kern="1200">
                <a:solidFill>
                  <a:schemeClr val="tx1"/>
                </a:solidFill>
                <a:latin typeface="+mj-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base" latinLnBrk="0" hangingPunct="1">
              <a:lnSpc>
                <a:spcPct val="100000"/>
              </a:lnSpc>
              <a:spcBef>
                <a:spcPts val="0"/>
              </a:spcBef>
              <a:spcAft>
                <a:spcPct val="0"/>
              </a:spcAft>
              <a:buClrTx/>
              <a:buSzTx/>
              <a:buFontTx/>
              <a:buNone/>
              <a:tabLst/>
              <a:defRPr/>
            </a:pPr>
            <a:r>
              <a:rPr kumimoji="0" lang="en-US" altLang="en-US" sz="2800"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The combination of present tense (“</a:t>
            </a:r>
            <a:r>
              <a:rPr lang="en-US" sz="2800" i="1" dirty="0">
                <a:solidFill>
                  <a:srgbClr val="0000FF"/>
                </a:solidFill>
                <a:latin typeface="Cambria" panose="02040503050406030204" pitchFamily="18" charset="0"/>
                <a:ea typeface="Cambria" panose="02040503050406030204" pitchFamily="18" charset="0"/>
              </a:rPr>
              <a:t>believes</a:t>
            </a:r>
            <a:r>
              <a:rPr kumimoji="0" lang="en-US" altLang="en-US" sz="2800"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 and perfect  tense (“</a:t>
            </a:r>
            <a:r>
              <a:rPr lang="en-US" sz="2800" i="1" dirty="0">
                <a:solidFill>
                  <a:srgbClr val="0000FF"/>
                </a:solidFill>
                <a:latin typeface="Cambria" panose="02040503050406030204" pitchFamily="18" charset="0"/>
                <a:ea typeface="Cambria" panose="02040503050406030204" pitchFamily="18" charset="0"/>
              </a:rPr>
              <a:t>has been born</a:t>
            </a:r>
            <a:r>
              <a:rPr kumimoji="0" lang="en-US" altLang="en-US" sz="2800"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 is important. It shows clearly that believing is the </a:t>
            </a:r>
            <a:r>
              <a:rPr kumimoji="0" lang="en-US" altLang="en-US" sz="2800" b="1" i="1"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consequence</a:t>
            </a:r>
            <a:r>
              <a:rPr kumimoji="0" lang="en-US" altLang="en-US" sz="2800"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 not the </a:t>
            </a:r>
            <a:r>
              <a:rPr kumimoji="0" lang="en-US" altLang="en-US" sz="2800" b="1" i="1"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cause</a:t>
            </a:r>
            <a:r>
              <a:rPr kumimoji="0" lang="en-US" altLang="en-US" sz="2800"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 of new birth. Our present continuing activity of believing is the result, and therefore the evidence, of our past experience of new birth by which we became and remain God’s children. </a:t>
            </a:r>
            <a:endParaRPr kumimoji="0" lang="en-US" altLang="en-US" sz="2600"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endParaRPr>
          </a:p>
        </p:txBody>
      </p:sp>
    </p:spTree>
    <p:extLst>
      <p:ext uri="{BB962C8B-B14F-4D97-AF65-F5344CB8AC3E}">
        <p14:creationId xmlns:p14="http://schemas.microsoft.com/office/powerpoint/2010/main" val="3149583623"/>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0">
          <a:blip r:embed="rId3">
            <a:alphaModFix amt="25000"/>
            <a:lum/>
          </a:blip>
          <a:srcRect/>
          <a:stretch>
            <a:fillRect l="-6000" r="-6000"/>
          </a:stretch>
        </a:blipFill>
        <a:effectLst/>
      </p:bgPr>
    </p:bg>
    <p:spTree>
      <p:nvGrpSpPr>
        <p:cNvPr id="1" name=""/>
        <p:cNvGrpSpPr/>
        <p:nvPr/>
      </p:nvGrpSpPr>
      <p:grpSpPr>
        <a:xfrm>
          <a:off x="0" y="0"/>
          <a:ext cx="0" cy="0"/>
          <a:chOff x="0" y="0"/>
          <a:chExt cx="0" cy="0"/>
        </a:xfrm>
      </p:grpSpPr>
      <p:sp>
        <p:nvSpPr>
          <p:cNvPr id="2051" name="Rectangle 3">
            <a:extLst>
              <a:ext uri="{FF2B5EF4-FFF2-40B4-BE49-F238E27FC236}">
                <a16:creationId xmlns:a16="http://schemas.microsoft.com/office/drawing/2014/main" id="{7FA06FDD-D1AF-4B8B-ACC4-C6796DACB16A}"/>
              </a:ext>
            </a:extLst>
          </p:cNvPr>
          <p:cNvSpPr>
            <a:spLocks noGrp="1" noChangeArrowheads="1"/>
          </p:cNvSpPr>
          <p:nvPr>
            <p:ph type="subTitle" idx="1"/>
          </p:nvPr>
        </p:nvSpPr>
        <p:spPr>
          <a:xfrm>
            <a:off x="427767" y="1420656"/>
            <a:ext cx="8213902" cy="5437344"/>
          </a:xfrm>
        </p:spPr>
        <p:txBody>
          <a:bodyPr>
            <a:normAutofit fontScale="92500" lnSpcReduction="10000"/>
          </a:bodyPr>
          <a:lstStyle/>
          <a:p>
            <a:pPr algn="l" rtl="0"/>
            <a:r>
              <a:rPr lang="en-US" sz="2800" i="1" baseline="30000" dirty="0">
                <a:latin typeface="Cambria" panose="02040503050406030204" pitchFamily="18" charset="0"/>
                <a:ea typeface="Cambria" panose="02040503050406030204" pitchFamily="18" charset="0"/>
              </a:rPr>
              <a:t>17</a:t>
            </a:r>
            <a:r>
              <a:rPr lang="en-US" sz="2800" i="1" dirty="0">
                <a:solidFill>
                  <a:srgbClr val="0000FF"/>
                </a:solidFill>
                <a:latin typeface="Cambria" panose="02040503050406030204" pitchFamily="18" charset="0"/>
                <a:ea typeface="Cambria" panose="02040503050406030204" pitchFamily="18" charset="0"/>
              </a:rPr>
              <a:t> By this is love perfected with us, so that we may have confidence for the day of judgment, because as he is so also are we in this world. </a:t>
            </a:r>
            <a:r>
              <a:rPr lang="en-US" sz="2800" i="1" baseline="30000" dirty="0">
                <a:latin typeface="Cambria" panose="02040503050406030204" pitchFamily="18" charset="0"/>
                <a:ea typeface="Cambria" panose="02040503050406030204" pitchFamily="18" charset="0"/>
              </a:rPr>
              <a:t>18</a:t>
            </a:r>
            <a:r>
              <a:rPr lang="en-US" sz="2800" i="1" dirty="0">
                <a:solidFill>
                  <a:srgbClr val="0000FF"/>
                </a:solidFill>
                <a:latin typeface="Cambria" panose="02040503050406030204" pitchFamily="18" charset="0"/>
                <a:ea typeface="Cambria" panose="02040503050406030204" pitchFamily="18" charset="0"/>
              </a:rPr>
              <a:t> There is no fear in love, but perfect love casts out fear. For fear has to do with punishment, and whoever fears has not been perfected in love. </a:t>
            </a:r>
            <a:r>
              <a:rPr lang="en-US" sz="2800" i="1" baseline="30000" dirty="0">
                <a:latin typeface="Cambria" panose="02040503050406030204" pitchFamily="18" charset="0"/>
                <a:ea typeface="Cambria" panose="02040503050406030204" pitchFamily="18" charset="0"/>
              </a:rPr>
              <a:t>19</a:t>
            </a:r>
            <a:r>
              <a:rPr lang="en-US" sz="2800" i="1" dirty="0">
                <a:solidFill>
                  <a:srgbClr val="0000FF"/>
                </a:solidFill>
                <a:latin typeface="Cambria" panose="02040503050406030204" pitchFamily="18" charset="0"/>
                <a:ea typeface="Cambria" panose="02040503050406030204" pitchFamily="18" charset="0"/>
              </a:rPr>
              <a:t> We love because he first loved us. </a:t>
            </a:r>
            <a:r>
              <a:rPr lang="en-US" sz="2800" i="1" baseline="30000" dirty="0">
                <a:latin typeface="Cambria" panose="02040503050406030204" pitchFamily="18" charset="0"/>
                <a:ea typeface="Cambria" panose="02040503050406030204" pitchFamily="18" charset="0"/>
              </a:rPr>
              <a:t>20</a:t>
            </a:r>
            <a:r>
              <a:rPr lang="en-US" sz="2800" i="1" dirty="0">
                <a:solidFill>
                  <a:srgbClr val="0000FF"/>
                </a:solidFill>
                <a:latin typeface="Cambria" panose="02040503050406030204" pitchFamily="18" charset="0"/>
                <a:ea typeface="Cambria" panose="02040503050406030204" pitchFamily="18" charset="0"/>
              </a:rPr>
              <a:t> If anyone says, "I love God," and hates his brother, he is a liar; for he who does not love his brother whom he has seen cannot love God whom he has not seen. </a:t>
            </a:r>
            <a:r>
              <a:rPr lang="en-US" sz="2800" i="1" baseline="30000" dirty="0">
                <a:latin typeface="Cambria" panose="02040503050406030204" pitchFamily="18" charset="0"/>
                <a:ea typeface="Cambria" panose="02040503050406030204" pitchFamily="18" charset="0"/>
              </a:rPr>
              <a:t>21</a:t>
            </a:r>
            <a:r>
              <a:rPr lang="en-US" sz="2800" i="1" dirty="0">
                <a:solidFill>
                  <a:srgbClr val="0000FF"/>
                </a:solidFill>
                <a:latin typeface="Cambria" panose="02040503050406030204" pitchFamily="18" charset="0"/>
                <a:ea typeface="Cambria" panose="02040503050406030204" pitchFamily="18" charset="0"/>
              </a:rPr>
              <a:t> And this commandment we have from him: whoever loves God must also love his brother. </a:t>
            </a:r>
            <a:r>
              <a:rPr lang="en-US" sz="2800" i="1" baseline="30000" dirty="0">
                <a:latin typeface="Cambria" panose="02040503050406030204" pitchFamily="18" charset="0"/>
                <a:ea typeface="Cambria" panose="02040503050406030204" pitchFamily="18" charset="0"/>
              </a:rPr>
              <a:t>5:1</a:t>
            </a:r>
            <a:r>
              <a:rPr lang="en-US" sz="2800" i="1" dirty="0">
                <a:solidFill>
                  <a:srgbClr val="0000FF"/>
                </a:solidFill>
                <a:latin typeface="Cambria" panose="02040503050406030204" pitchFamily="18" charset="0"/>
                <a:ea typeface="Cambria" panose="02040503050406030204" pitchFamily="18" charset="0"/>
              </a:rPr>
              <a:t> Everyone who believes that Jesus is the Christ has been born of God, and </a:t>
            </a:r>
            <a:r>
              <a:rPr lang="en-US" sz="2800" i="1" dirty="0">
                <a:solidFill>
                  <a:srgbClr val="FF0000"/>
                </a:solidFill>
                <a:latin typeface="Cambria" panose="02040503050406030204" pitchFamily="18" charset="0"/>
                <a:ea typeface="Cambria" panose="02040503050406030204" pitchFamily="18" charset="0"/>
              </a:rPr>
              <a:t>everyone who loves the Father loves whoever has been born of him.</a:t>
            </a:r>
          </a:p>
          <a:p>
            <a:pPr algn="l" rtl="0"/>
            <a:r>
              <a:rPr lang="en-US" sz="2800" dirty="0">
                <a:solidFill>
                  <a:schemeClr val="tx1"/>
                </a:solidFill>
                <a:effectLst>
                  <a:outerShdw blurRad="50800" dist="38100" dir="2700000" algn="tl" rotWithShape="0">
                    <a:schemeClr val="bg1"/>
                  </a:outerShdw>
                </a:effectLst>
                <a:latin typeface="Calibri" panose="020F0502020204030204" pitchFamily="34" charset="0"/>
                <a:ea typeface="Cambria" panose="02040503050406030204" pitchFamily="18" charset="0"/>
                <a:cs typeface="Calibri" panose="020F0502020204030204" pitchFamily="34" charset="0"/>
              </a:rPr>
              <a:t>1 John 4:17-5:1</a:t>
            </a:r>
          </a:p>
        </p:txBody>
      </p:sp>
      <p:sp>
        <p:nvSpPr>
          <p:cNvPr id="5" name="Rectangle 3">
            <a:extLst>
              <a:ext uri="{FF2B5EF4-FFF2-40B4-BE49-F238E27FC236}">
                <a16:creationId xmlns:a16="http://schemas.microsoft.com/office/drawing/2014/main" id="{50C83461-2857-4942-A289-B8DD54AB0F35}"/>
              </a:ext>
            </a:extLst>
          </p:cNvPr>
          <p:cNvSpPr txBox="1">
            <a:spLocks noChangeArrowheads="1"/>
          </p:cNvSpPr>
          <p:nvPr/>
        </p:nvSpPr>
        <p:spPr bwMode="auto">
          <a:xfrm>
            <a:off x="427767" y="-1"/>
            <a:ext cx="8213902" cy="142065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t" anchorCtr="0" compatLnSpc="1">
            <a:prstTxWarp prst="textNoShape">
              <a:avLst/>
            </a:prstTxWarp>
            <a:noAutofit/>
          </a:bodyPr>
          <a:lstStyle>
            <a:lvl1pPr algn="ctr" rtl="0" fontAlgn="base">
              <a:spcBef>
                <a:spcPct val="20000"/>
              </a:spcBef>
              <a:spcAft>
                <a:spcPct val="0"/>
              </a:spcAft>
              <a:defRPr sz="3200" b="0" kern="1200">
                <a:solidFill>
                  <a:schemeClr val="tx1"/>
                </a:solidFill>
                <a:latin typeface="Arial" panose="020B0604020202020204" pitchFamily="34" charset="0"/>
                <a:ea typeface="+mn-ea"/>
                <a:cs typeface="+mn-cs"/>
              </a:defRPr>
            </a:lvl1pPr>
            <a:lvl2pPr marL="742950" indent="-285750" algn="l" rtl="0" fontAlgn="base">
              <a:spcBef>
                <a:spcPct val="20000"/>
              </a:spcBef>
              <a:spcAft>
                <a:spcPct val="0"/>
              </a:spcAft>
              <a:buChar char="–"/>
              <a:defRPr sz="2800" kern="1200">
                <a:solidFill>
                  <a:schemeClr val="tx1"/>
                </a:solidFill>
                <a:latin typeface="+mj-lt"/>
                <a:ea typeface="+mn-ea"/>
                <a:cs typeface="+mn-cs"/>
              </a:defRPr>
            </a:lvl2pPr>
            <a:lvl3pPr marL="1143000" indent="-228600" algn="l" rtl="0" fontAlgn="base">
              <a:spcBef>
                <a:spcPct val="20000"/>
              </a:spcBef>
              <a:spcAft>
                <a:spcPct val="0"/>
              </a:spcAft>
              <a:buChar char="•"/>
              <a:defRPr sz="2400" kern="1200">
                <a:solidFill>
                  <a:schemeClr val="tx1"/>
                </a:solidFill>
                <a:latin typeface="+mj-lt"/>
                <a:ea typeface="+mn-ea"/>
                <a:cs typeface="+mn-cs"/>
              </a:defRPr>
            </a:lvl3pPr>
            <a:lvl4pPr marL="1600200" indent="-228600" algn="l" rtl="0" fontAlgn="base">
              <a:spcBef>
                <a:spcPct val="20000"/>
              </a:spcBef>
              <a:spcAft>
                <a:spcPct val="0"/>
              </a:spcAft>
              <a:buChar char="–"/>
              <a:defRPr sz="2000" kern="1200">
                <a:solidFill>
                  <a:schemeClr val="tx1"/>
                </a:solidFill>
                <a:latin typeface="+mj-lt"/>
                <a:ea typeface="+mn-ea"/>
                <a:cs typeface="+mn-cs"/>
              </a:defRPr>
            </a:lvl4pPr>
            <a:lvl5pPr marL="2057400" indent="-228600" algn="l" rtl="0" fontAlgn="base">
              <a:spcBef>
                <a:spcPct val="20000"/>
              </a:spcBef>
              <a:spcAft>
                <a:spcPct val="0"/>
              </a:spcAft>
              <a:buChar char="»"/>
              <a:defRPr sz="2000" kern="1200">
                <a:solidFill>
                  <a:schemeClr val="tx1"/>
                </a:solidFill>
                <a:latin typeface="+mj-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base" latinLnBrk="0" hangingPunct="1">
              <a:lnSpc>
                <a:spcPct val="100000"/>
              </a:lnSpc>
              <a:spcBef>
                <a:spcPts val="0"/>
              </a:spcBef>
              <a:spcAft>
                <a:spcPct val="0"/>
              </a:spcAft>
              <a:buClrTx/>
              <a:buSzTx/>
              <a:buFontTx/>
              <a:buNone/>
              <a:tabLst/>
              <a:defRPr/>
            </a:pPr>
            <a:r>
              <a:rPr kumimoji="0" lang="en-US" altLang="en-US" sz="2800"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This is a metaphor drawn from natural experience, in which a person who loves and respects a father will also love and respect his child. </a:t>
            </a:r>
            <a:endParaRPr kumimoji="0" lang="en-US" altLang="en-US" sz="2600"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endParaRPr>
          </a:p>
        </p:txBody>
      </p:sp>
    </p:spTree>
    <p:extLst>
      <p:ext uri="{BB962C8B-B14F-4D97-AF65-F5344CB8AC3E}">
        <p14:creationId xmlns:p14="http://schemas.microsoft.com/office/powerpoint/2010/main" val="223906868"/>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6000" r="-6000"/>
          </a:stretch>
        </a:blipFill>
        <a:effectLst/>
      </p:bgPr>
    </p:bg>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94024BD1-0154-4545-BD37-A1D8DFEC3EF1}"/>
              </a:ext>
            </a:extLst>
          </p:cNvPr>
          <p:cNvSpPr>
            <a:spLocks noGrp="1"/>
          </p:cNvSpPr>
          <p:nvPr>
            <p:ph type="title"/>
          </p:nvPr>
        </p:nvSpPr>
        <p:spPr>
          <a:xfrm>
            <a:off x="0" y="0"/>
            <a:ext cx="9144000" cy="2130984"/>
          </a:xfrm>
        </p:spPr>
        <p:txBody>
          <a:bodyPr>
            <a:noAutofit/>
          </a:bodyPr>
          <a:lstStyle/>
          <a:p>
            <a:pPr algn="ctr"/>
            <a:r>
              <a:rPr kumimoji="0" lang="en-US" altLang="en-US" sz="3200" b="1" i="0" u="none" strike="noStrike" kern="1200" cap="none" spc="0" normalizeH="0" baseline="0" noProof="0" dirty="0">
                <a:ln>
                  <a:noFill/>
                </a:ln>
                <a:solidFill>
                  <a:srgbClr val="FFFFFF"/>
                </a:solidFill>
                <a:effectLst/>
                <a:uLnTx/>
                <a:uFillTx/>
                <a:ea typeface="+mj-ea"/>
                <a:cs typeface="+mj-cs"/>
              </a:rPr>
              <a:t>4:7-5:21</a:t>
            </a:r>
            <a:br>
              <a:rPr kumimoji="0" lang="en-US" altLang="en-US" sz="3200" b="0" i="0" u="none" strike="noStrike" kern="1200" cap="none" spc="0" normalizeH="0" baseline="0" noProof="0" dirty="0">
                <a:ln>
                  <a:noFill/>
                </a:ln>
                <a:solidFill>
                  <a:srgbClr val="FFFFFF"/>
                </a:solidFill>
                <a:effectLst/>
                <a:uLnTx/>
                <a:uFillTx/>
                <a:ea typeface="+mj-ea"/>
                <a:cs typeface="+mj-cs"/>
              </a:rPr>
            </a:br>
            <a:r>
              <a:rPr kumimoji="0" lang="en-US" altLang="en-US" sz="3200" b="0" i="1" u="none" strike="noStrike" kern="1200" cap="none" spc="0" normalizeH="0" baseline="0" noProof="0" dirty="0">
                <a:ln>
                  <a:noFill/>
                </a:ln>
                <a:solidFill>
                  <a:srgbClr val="FFFF00"/>
                </a:solidFill>
                <a:effectLst/>
                <a:uLnTx/>
                <a:uFillTx/>
                <a:ea typeface="+mj-ea"/>
                <a:cs typeface="+mj-cs"/>
              </a:rPr>
              <a:t>The </a:t>
            </a:r>
            <a:r>
              <a:rPr kumimoji="0" lang="en-US" altLang="en-US" sz="3200" b="1" i="1" u="none" strike="noStrike" kern="1200" cap="none" spc="0" normalizeH="0" baseline="0" noProof="0" dirty="0">
                <a:ln>
                  <a:noFill/>
                </a:ln>
                <a:solidFill>
                  <a:srgbClr val="FF0066"/>
                </a:solidFill>
                <a:effectLst/>
                <a:uLnTx/>
                <a:uFillTx/>
                <a:ea typeface="+mj-ea"/>
                <a:cs typeface="+mj-cs"/>
              </a:rPr>
              <a:t>Third</a:t>
            </a:r>
            <a:r>
              <a:rPr kumimoji="0" lang="en-US" altLang="en-US" sz="3200" b="0" i="1" u="none" strike="noStrike" kern="1200" cap="none" spc="0" normalizeH="0" baseline="0" noProof="0" dirty="0">
                <a:ln>
                  <a:noFill/>
                </a:ln>
                <a:solidFill>
                  <a:srgbClr val="FFFF00"/>
                </a:solidFill>
                <a:effectLst/>
                <a:uLnTx/>
                <a:uFillTx/>
                <a:ea typeface="+mj-ea"/>
                <a:cs typeface="+mj-cs"/>
              </a:rPr>
              <a:t> Presentation of the Three Tests of FELLOWSHIP WITH GOD: </a:t>
            </a:r>
            <a:r>
              <a:rPr kumimoji="0" lang="en-US" altLang="en-US" sz="3200" b="1" i="1" u="none" strike="noStrike" kern="1200" cap="none" spc="0" normalizeH="0" baseline="0" noProof="0" dirty="0">
                <a:ln>
                  <a:noFill/>
                </a:ln>
                <a:solidFill>
                  <a:srgbClr val="00FF00"/>
                </a:solidFill>
                <a:effectLst/>
                <a:uLnTx/>
                <a:uFillTx/>
                <a:ea typeface="+mj-ea"/>
                <a:cs typeface="+mj-cs"/>
              </a:rPr>
              <a:t>RIGHTEOUSNESS</a:t>
            </a:r>
            <a:r>
              <a:rPr kumimoji="0" lang="en-US" altLang="en-US" sz="3200" b="0" i="1" u="none" strike="noStrike" kern="1200" cap="none" spc="0" normalizeH="0" baseline="0" noProof="0" dirty="0">
                <a:ln>
                  <a:noFill/>
                </a:ln>
                <a:solidFill>
                  <a:srgbClr val="FFFF00"/>
                </a:solidFill>
                <a:effectLst/>
                <a:uLnTx/>
                <a:uFillTx/>
                <a:ea typeface="+mj-ea"/>
                <a:cs typeface="+mj-cs"/>
              </a:rPr>
              <a:t>, </a:t>
            </a:r>
            <a:r>
              <a:rPr kumimoji="0" lang="en-US" altLang="en-US" sz="3200" b="1" i="1" u="none" strike="noStrike" kern="1200" cap="none" spc="0" normalizeH="0" baseline="0" noProof="0" dirty="0">
                <a:ln>
                  <a:noFill/>
                </a:ln>
                <a:solidFill>
                  <a:srgbClr val="00FF00"/>
                </a:solidFill>
                <a:effectLst/>
                <a:uLnTx/>
                <a:uFillTx/>
                <a:ea typeface="+mj-ea"/>
                <a:cs typeface="+mj-cs"/>
              </a:rPr>
              <a:t>LOVE</a:t>
            </a:r>
            <a:r>
              <a:rPr kumimoji="0" lang="en-US" altLang="en-US" sz="3200" b="0" i="1" u="none" strike="noStrike" kern="1200" cap="none" spc="0" normalizeH="0" baseline="0" noProof="0" dirty="0">
                <a:ln>
                  <a:noFill/>
                </a:ln>
                <a:solidFill>
                  <a:srgbClr val="FFFF00"/>
                </a:solidFill>
                <a:effectLst/>
                <a:uLnTx/>
                <a:uFillTx/>
                <a:ea typeface="+mj-ea"/>
                <a:cs typeface="+mj-cs"/>
              </a:rPr>
              <a:t> and </a:t>
            </a:r>
            <a:r>
              <a:rPr kumimoji="0" lang="en-US" altLang="en-US" sz="3200" b="1" i="1" u="none" strike="noStrike" kern="1200" cap="none" spc="0" normalizeH="0" baseline="0" noProof="0" dirty="0">
                <a:ln>
                  <a:noFill/>
                </a:ln>
                <a:solidFill>
                  <a:srgbClr val="00FF00"/>
                </a:solidFill>
                <a:effectLst/>
                <a:uLnTx/>
                <a:uFillTx/>
                <a:ea typeface="+mj-ea"/>
                <a:cs typeface="+mj-cs"/>
              </a:rPr>
              <a:t>BELIEF</a:t>
            </a:r>
            <a:r>
              <a:rPr kumimoji="0" lang="en-US" altLang="en-US" sz="3200" b="0" i="1" u="none" strike="noStrike" kern="1200" cap="none" spc="0" normalizeH="0" baseline="0" noProof="0" dirty="0">
                <a:ln>
                  <a:noFill/>
                </a:ln>
                <a:solidFill>
                  <a:srgbClr val="FFFF00"/>
                </a:solidFill>
                <a:effectLst/>
                <a:uLnTx/>
                <a:uFillTx/>
                <a:ea typeface="+mj-ea"/>
                <a:cs typeface="+mj-cs"/>
              </a:rPr>
              <a:t> in Jesus</a:t>
            </a:r>
            <a:r>
              <a:rPr kumimoji="0" lang="en-US" altLang="en-US" sz="3200" b="0" i="0" u="none" strike="noStrike" kern="1200" cap="none" spc="0" normalizeH="0" baseline="0" noProof="0" dirty="0">
                <a:ln>
                  <a:noFill/>
                </a:ln>
                <a:solidFill>
                  <a:srgbClr val="FFFF00"/>
                </a:solidFill>
                <a:effectLst/>
                <a:uLnTx/>
                <a:uFillTx/>
                <a:ea typeface="+mj-ea"/>
                <a:cs typeface="+mj-cs"/>
              </a:rPr>
              <a:t> </a:t>
            </a:r>
            <a:endParaRPr lang="en-US" sz="6000" b="1" dirty="0">
              <a:effectLst>
                <a:glow rad="228600">
                  <a:schemeClr val="tx1">
                    <a:alpha val="40000"/>
                  </a:schemeClr>
                </a:glow>
              </a:effectLst>
            </a:endParaRPr>
          </a:p>
        </p:txBody>
      </p:sp>
      <p:sp>
        <p:nvSpPr>
          <p:cNvPr id="4" name="Content Placeholder 3">
            <a:extLst>
              <a:ext uri="{FF2B5EF4-FFF2-40B4-BE49-F238E27FC236}">
                <a16:creationId xmlns:a16="http://schemas.microsoft.com/office/drawing/2014/main" id="{05D17DF7-3387-4B08-A7DB-D98AD3F0DED5}"/>
              </a:ext>
            </a:extLst>
          </p:cNvPr>
          <p:cNvSpPr>
            <a:spLocks noGrp="1"/>
          </p:cNvSpPr>
          <p:nvPr>
            <p:ph idx="1"/>
          </p:nvPr>
        </p:nvSpPr>
        <p:spPr>
          <a:xfrm>
            <a:off x="209063" y="2264415"/>
            <a:ext cx="8578516" cy="4544529"/>
          </a:xfrm>
        </p:spPr>
        <p:txBody>
          <a:bodyPr>
            <a:normAutofit/>
          </a:bodyPr>
          <a:lstStyle/>
          <a:p>
            <a:pPr marL="342900" marR="0" lvl="0" indent="-342900" algn="l" defTabSz="914400" rtl="0" eaLnBrk="1" fontAlgn="base" latinLnBrk="0" hangingPunct="1">
              <a:lnSpc>
                <a:spcPct val="80000"/>
              </a:lnSpc>
              <a:spcBef>
                <a:spcPct val="20000"/>
              </a:spcBef>
              <a:spcAft>
                <a:spcPct val="0"/>
              </a:spcAft>
              <a:buClrTx/>
              <a:buSzTx/>
              <a:buFontTx/>
              <a:buChar char="•"/>
              <a:tabLst/>
              <a:defRPr/>
            </a:pPr>
            <a:r>
              <a:rPr kumimoji="0" lang="en-US" altLang="en-US" sz="2800" b="1" i="0" u="none" strike="noStrike" kern="1200" cap="none" spc="0" normalizeH="0" baseline="0" noProof="0" dirty="0">
                <a:ln>
                  <a:noFill/>
                </a:ln>
                <a:solidFill>
                  <a:srgbClr val="FFFFFF"/>
                </a:solidFill>
                <a:effectLst/>
                <a:uLnTx/>
                <a:uFillTx/>
                <a:ea typeface="+mn-ea"/>
                <a:cs typeface="+mn-cs"/>
              </a:rPr>
              <a:t>4:7-5:3a – </a:t>
            </a:r>
            <a:r>
              <a:rPr kumimoji="0" lang="en-US" altLang="en-US" sz="2800" b="1" i="1" u="none" strike="noStrike" kern="1200" cap="none" spc="0" normalizeH="0" baseline="0" noProof="0" dirty="0">
                <a:ln>
                  <a:noFill/>
                </a:ln>
                <a:solidFill>
                  <a:srgbClr val="00FF00"/>
                </a:solidFill>
                <a:effectLst/>
                <a:uLnTx/>
                <a:uFillTx/>
                <a:ea typeface="+mn-ea"/>
                <a:cs typeface="+mn-cs"/>
              </a:rPr>
              <a:t>Christian</a:t>
            </a:r>
            <a:r>
              <a:rPr kumimoji="0" lang="en-US" altLang="en-US" sz="2800" b="1" i="0" u="none" strike="noStrike" kern="1200" cap="none" spc="0" normalizeH="0" baseline="0" noProof="0" dirty="0">
                <a:ln>
                  <a:noFill/>
                </a:ln>
                <a:solidFill>
                  <a:srgbClr val="00FF00"/>
                </a:solidFill>
                <a:effectLst/>
                <a:uLnTx/>
                <a:uFillTx/>
                <a:ea typeface="+mn-ea"/>
                <a:cs typeface="+mn-cs"/>
              </a:rPr>
              <a:t> </a:t>
            </a:r>
            <a:r>
              <a:rPr kumimoji="0" lang="en-US" altLang="en-US" sz="2800" b="1" i="1" u="none" strike="noStrike" kern="1200" cap="none" spc="0" normalizeH="0" baseline="0" noProof="0" dirty="0">
                <a:ln>
                  <a:noFill/>
                </a:ln>
                <a:solidFill>
                  <a:srgbClr val="00FF00"/>
                </a:solidFill>
                <a:effectLst/>
                <a:uLnTx/>
                <a:uFillTx/>
                <a:ea typeface="+mn-ea"/>
                <a:cs typeface="+mn-cs"/>
              </a:rPr>
              <a:t>LOVE</a:t>
            </a:r>
          </a:p>
          <a:p>
            <a:pPr marL="742950" marR="0" lvl="1" indent="-285750" algn="l" defTabSz="914400" rtl="0" eaLnBrk="1" fontAlgn="base" latinLnBrk="0" hangingPunct="1">
              <a:lnSpc>
                <a:spcPct val="80000"/>
              </a:lnSpc>
              <a:spcBef>
                <a:spcPct val="20000"/>
              </a:spcBef>
              <a:spcAft>
                <a:spcPct val="0"/>
              </a:spcAft>
              <a:buClrTx/>
              <a:buSzTx/>
              <a:buFontTx/>
              <a:buChar char="–"/>
              <a:tabLst/>
              <a:defRPr/>
            </a:pPr>
            <a:r>
              <a:rPr kumimoji="0" lang="en-US" altLang="en-US" sz="2400" b="1" i="0" u="none" strike="noStrike" kern="1200" cap="none" spc="0" normalizeH="0" baseline="0" noProof="0" dirty="0">
                <a:ln>
                  <a:noFill/>
                </a:ln>
                <a:solidFill>
                  <a:srgbClr val="FFFFFF"/>
                </a:solidFill>
                <a:effectLst/>
                <a:uLnTx/>
                <a:uFillTx/>
                <a:ea typeface="+mn-ea"/>
                <a:cs typeface="+mn-cs"/>
              </a:rPr>
              <a:t>4:7-12 –</a:t>
            </a:r>
            <a:r>
              <a:rPr kumimoji="0" lang="en-US" altLang="en-US" sz="2400" b="1" i="0" u="none" strike="noStrike" kern="1200" cap="none" spc="0" normalizeH="0" baseline="0" noProof="0" dirty="0">
                <a:ln>
                  <a:noFill/>
                </a:ln>
                <a:solidFill>
                  <a:srgbClr val="00FF00"/>
                </a:solidFill>
                <a:effectLst/>
                <a:uLnTx/>
                <a:uFillTx/>
                <a:ea typeface="+mn-ea"/>
                <a:cs typeface="+mn-cs"/>
              </a:rPr>
              <a:t> </a:t>
            </a:r>
            <a:r>
              <a:rPr kumimoji="0" lang="en-US" altLang="en-US" sz="2400" b="0" i="0" u="none" strike="noStrike" kern="1200" cap="none" spc="0" normalizeH="0" baseline="0" noProof="0" dirty="0">
                <a:ln>
                  <a:noFill/>
                </a:ln>
                <a:solidFill>
                  <a:srgbClr val="FFFF00"/>
                </a:solidFill>
                <a:effectLst/>
                <a:uLnTx/>
                <a:uFillTx/>
                <a:ea typeface="+mn-ea"/>
                <a:cs typeface="+mn-cs"/>
              </a:rPr>
              <a:t>The Source of </a:t>
            </a:r>
            <a:r>
              <a:rPr kumimoji="0" lang="en-US" altLang="en-US" sz="2400" b="1" i="1" u="none" strike="noStrike" kern="1200" cap="none" spc="0" normalizeH="0" baseline="0" noProof="0" dirty="0">
                <a:ln>
                  <a:noFill/>
                </a:ln>
                <a:solidFill>
                  <a:srgbClr val="00FF00"/>
                </a:solidFill>
                <a:effectLst/>
                <a:uLnTx/>
                <a:uFillTx/>
                <a:ea typeface="+mn-ea"/>
                <a:cs typeface="+mn-cs"/>
              </a:rPr>
              <a:t>LOVE</a:t>
            </a:r>
            <a:r>
              <a:rPr kumimoji="0" lang="en-US" altLang="en-US" sz="2400" b="0" i="0" u="none" strike="noStrike" kern="1200" cap="none" spc="0" normalizeH="0" baseline="0" noProof="0" dirty="0">
                <a:ln>
                  <a:noFill/>
                </a:ln>
                <a:solidFill>
                  <a:srgbClr val="FFFF00"/>
                </a:solidFill>
                <a:effectLst/>
                <a:uLnTx/>
                <a:uFillTx/>
                <a:ea typeface="+mn-ea"/>
                <a:cs typeface="+mn-cs"/>
              </a:rPr>
              <a:t> </a:t>
            </a:r>
          </a:p>
          <a:p>
            <a:pPr lvl="1" fontAlgn="base">
              <a:lnSpc>
                <a:spcPct val="80000"/>
              </a:lnSpc>
              <a:spcAft>
                <a:spcPct val="0"/>
              </a:spcAft>
              <a:buFontTx/>
              <a:buChar char="–"/>
              <a:defRPr/>
            </a:pPr>
            <a:r>
              <a:rPr kumimoji="0" lang="en-US" altLang="en-US" sz="2400" b="1" i="0" u="none" strike="noStrike" kern="1200" cap="none" spc="0" normalizeH="0" baseline="0" noProof="0" dirty="0">
                <a:ln>
                  <a:noFill/>
                </a:ln>
                <a:solidFill>
                  <a:schemeClr val="bg1">
                    <a:lumMod val="75000"/>
                  </a:schemeClr>
                </a:solidFill>
                <a:effectLst/>
                <a:uLnTx/>
                <a:uFillTx/>
                <a:ea typeface="+mn-ea"/>
                <a:cs typeface="+mn-cs"/>
              </a:rPr>
              <a:t>4:13-16 –</a:t>
            </a:r>
            <a:r>
              <a:rPr kumimoji="0" lang="en-US" altLang="en-US" sz="2400" b="0" i="0" u="none" strike="noStrike" kern="1200" cap="none" spc="0" normalizeH="0" baseline="0" noProof="0" dirty="0">
                <a:ln>
                  <a:noFill/>
                </a:ln>
                <a:solidFill>
                  <a:schemeClr val="bg1">
                    <a:lumMod val="75000"/>
                  </a:schemeClr>
                </a:solidFill>
                <a:effectLst/>
                <a:uLnTx/>
                <a:uFillTx/>
                <a:ea typeface="+mn-ea"/>
                <a:cs typeface="+mn-cs"/>
              </a:rPr>
              <a:t> The </a:t>
            </a:r>
            <a:r>
              <a:rPr kumimoji="0" lang="en-US" altLang="en-US" sz="2400" b="1" i="0" u="none" strike="noStrike" kern="1200" cap="none" spc="0" normalizeH="0" baseline="0" noProof="0" dirty="0">
                <a:ln>
                  <a:noFill/>
                </a:ln>
                <a:solidFill>
                  <a:schemeClr val="bg1">
                    <a:lumMod val="75000"/>
                  </a:schemeClr>
                </a:solidFill>
                <a:effectLst/>
                <a:uLnTx/>
                <a:uFillTx/>
                <a:ea typeface="+mn-ea"/>
                <a:cs typeface="+mn-cs"/>
              </a:rPr>
              <a:t>Synthesis</a:t>
            </a:r>
            <a:r>
              <a:rPr kumimoji="0" lang="en-US" altLang="en-US" sz="2400" b="0" i="0" u="none" strike="noStrike" kern="1200" cap="none" spc="0" normalizeH="0" baseline="0" noProof="0" dirty="0">
                <a:ln>
                  <a:noFill/>
                </a:ln>
                <a:solidFill>
                  <a:schemeClr val="bg1">
                    <a:lumMod val="75000"/>
                  </a:schemeClr>
                </a:solidFill>
                <a:effectLst/>
                <a:uLnTx/>
                <a:uFillTx/>
                <a:ea typeface="+mn-ea"/>
                <a:cs typeface="+mn-cs"/>
              </a:rPr>
              <a:t> of </a:t>
            </a:r>
            <a:r>
              <a:rPr lang="en-US" altLang="en-US" b="1" i="1" dirty="0">
                <a:solidFill>
                  <a:schemeClr val="bg1">
                    <a:lumMod val="75000"/>
                  </a:schemeClr>
                </a:solidFill>
              </a:rPr>
              <a:t>LOVE</a:t>
            </a:r>
            <a:r>
              <a:rPr lang="en-US" altLang="en-US" dirty="0">
                <a:solidFill>
                  <a:schemeClr val="bg1">
                    <a:lumMod val="75000"/>
                  </a:schemeClr>
                </a:solidFill>
              </a:rPr>
              <a:t> and </a:t>
            </a:r>
            <a:r>
              <a:rPr lang="en-US" altLang="en-US" b="1" i="1" dirty="0">
                <a:solidFill>
                  <a:schemeClr val="bg1">
                    <a:lumMod val="75000"/>
                  </a:schemeClr>
                </a:solidFill>
              </a:rPr>
              <a:t>BELIEF</a:t>
            </a:r>
            <a:r>
              <a:rPr kumimoji="0" lang="en-US" altLang="en-US" sz="2400" b="0" i="0" u="none" strike="noStrike" kern="1200" cap="none" spc="0" normalizeH="0" baseline="0" noProof="0" dirty="0">
                <a:ln>
                  <a:noFill/>
                </a:ln>
                <a:solidFill>
                  <a:schemeClr val="bg1">
                    <a:lumMod val="75000"/>
                  </a:schemeClr>
                </a:solidFill>
                <a:effectLst/>
                <a:uLnTx/>
                <a:uFillTx/>
                <a:ea typeface="+mn-ea"/>
                <a:cs typeface="+mn-cs"/>
              </a:rPr>
              <a:t>– true belief is the vital ground of Christian love </a:t>
            </a:r>
          </a:p>
          <a:p>
            <a:pPr marL="742950" marR="0" lvl="1" indent="-285750" algn="l" defTabSz="914400" rtl="0" eaLnBrk="1" fontAlgn="base" latinLnBrk="0" hangingPunct="1">
              <a:lnSpc>
                <a:spcPct val="80000"/>
              </a:lnSpc>
              <a:spcBef>
                <a:spcPct val="20000"/>
              </a:spcBef>
              <a:spcAft>
                <a:spcPct val="0"/>
              </a:spcAft>
              <a:buClrTx/>
              <a:buSzTx/>
              <a:buFontTx/>
              <a:buChar char="–"/>
              <a:tabLst/>
              <a:defRPr/>
            </a:pPr>
            <a:r>
              <a:rPr kumimoji="0" lang="en-US" altLang="en-US" sz="2400" b="1" i="0" u="none" strike="noStrike" kern="1200" cap="none" spc="0" normalizeH="0" baseline="0" noProof="0" dirty="0">
                <a:ln>
                  <a:noFill/>
                </a:ln>
                <a:solidFill>
                  <a:schemeClr val="bg1">
                    <a:lumMod val="75000"/>
                  </a:schemeClr>
                </a:solidFill>
                <a:effectLst/>
                <a:uLnTx/>
                <a:uFillTx/>
                <a:ea typeface="+mn-ea"/>
                <a:cs typeface="+mn-cs"/>
              </a:rPr>
              <a:t>4:17-5:1 – </a:t>
            </a:r>
            <a:r>
              <a:rPr kumimoji="0" lang="en-US" altLang="en-US" sz="2400" b="0" i="0" u="none" strike="noStrike" kern="1200" cap="none" spc="0" normalizeH="0" baseline="0" noProof="0" dirty="0">
                <a:ln>
                  <a:noFill/>
                </a:ln>
                <a:solidFill>
                  <a:schemeClr val="bg1">
                    <a:lumMod val="75000"/>
                  </a:schemeClr>
                </a:solidFill>
                <a:effectLst/>
                <a:uLnTx/>
                <a:uFillTx/>
                <a:ea typeface="+mn-ea"/>
                <a:cs typeface="+mn-cs"/>
              </a:rPr>
              <a:t>The Effect and Motives of </a:t>
            </a:r>
            <a:r>
              <a:rPr kumimoji="0" lang="en-US" altLang="en-US" sz="2400" b="1" i="1" u="none" strike="noStrike" kern="1200" cap="none" spc="0" normalizeH="0" baseline="0" noProof="0" dirty="0">
                <a:ln>
                  <a:noFill/>
                </a:ln>
                <a:solidFill>
                  <a:schemeClr val="bg1">
                    <a:lumMod val="75000"/>
                  </a:schemeClr>
                </a:solidFill>
                <a:effectLst/>
                <a:uLnTx/>
                <a:uFillTx/>
                <a:ea typeface="+mn-ea"/>
                <a:cs typeface="+mn-cs"/>
              </a:rPr>
              <a:t>LOVE</a:t>
            </a:r>
          </a:p>
          <a:p>
            <a:pPr marL="742950" marR="0" lvl="1" indent="-285750" algn="l" defTabSz="914400" rtl="0" eaLnBrk="1" fontAlgn="base" latinLnBrk="0" hangingPunct="1">
              <a:lnSpc>
                <a:spcPct val="80000"/>
              </a:lnSpc>
              <a:spcBef>
                <a:spcPct val="20000"/>
              </a:spcBef>
              <a:spcAft>
                <a:spcPct val="0"/>
              </a:spcAft>
              <a:buClrTx/>
              <a:buSzTx/>
              <a:buFontTx/>
              <a:buChar char="–"/>
              <a:tabLst/>
              <a:defRPr/>
            </a:pPr>
            <a:r>
              <a:rPr kumimoji="0" lang="en-US" altLang="en-US" sz="2400" b="1" i="0" u="none" strike="noStrike" kern="1200" cap="none" spc="0" normalizeH="0" baseline="0" noProof="0" dirty="0">
                <a:ln>
                  <a:noFill/>
                </a:ln>
                <a:solidFill>
                  <a:srgbClr val="FFFFFF"/>
                </a:solidFill>
                <a:effectLst/>
                <a:uLnTx/>
                <a:uFillTx/>
                <a:ea typeface="+mn-ea"/>
                <a:cs typeface="+mn-cs"/>
              </a:rPr>
              <a:t>5:2-3a –</a:t>
            </a:r>
            <a:r>
              <a:rPr kumimoji="0" lang="en-US" altLang="en-US" sz="2400" b="1" i="0" u="none" strike="noStrike" kern="1200" cap="none" spc="0" normalizeH="0" baseline="0" noProof="0" dirty="0">
                <a:ln>
                  <a:noFill/>
                </a:ln>
                <a:solidFill>
                  <a:srgbClr val="00FF00"/>
                </a:solidFill>
                <a:effectLst/>
                <a:uLnTx/>
                <a:uFillTx/>
                <a:ea typeface="+mn-ea"/>
                <a:cs typeface="+mn-cs"/>
              </a:rPr>
              <a:t> </a:t>
            </a:r>
            <a:r>
              <a:rPr kumimoji="0" lang="en-US" altLang="en-US" sz="2400" b="0" i="0" u="none" strike="noStrike" kern="1200" cap="none" spc="0" normalizeH="0" baseline="0" noProof="0" dirty="0">
                <a:ln>
                  <a:noFill/>
                </a:ln>
                <a:solidFill>
                  <a:srgbClr val="FFFF00"/>
                </a:solidFill>
                <a:effectLst/>
                <a:uLnTx/>
                <a:uFillTx/>
                <a:ea typeface="+mn-ea"/>
                <a:cs typeface="+mn-cs"/>
              </a:rPr>
              <a:t>The</a:t>
            </a:r>
            <a:r>
              <a:rPr kumimoji="0" lang="en-US" altLang="en-US" sz="2400" b="1" i="0" u="none" strike="noStrike" kern="1200" cap="none" spc="0" normalizeH="0" baseline="0" noProof="0" dirty="0">
                <a:ln>
                  <a:noFill/>
                </a:ln>
                <a:solidFill>
                  <a:srgbClr val="00FF00"/>
                </a:solidFill>
                <a:effectLst/>
                <a:uLnTx/>
                <a:uFillTx/>
                <a:ea typeface="+mn-ea"/>
                <a:cs typeface="+mn-cs"/>
              </a:rPr>
              <a:t> </a:t>
            </a:r>
            <a:r>
              <a:rPr kumimoji="0" lang="en-US" altLang="en-US" sz="2400" b="1" i="0" u="none" strike="noStrike" kern="1200" cap="none" spc="0" normalizeH="0" baseline="0" noProof="0" dirty="0">
                <a:ln>
                  <a:noFill/>
                </a:ln>
                <a:solidFill>
                  <a:srgbClr val="FF0066"/>
                </a:solidFill>
                <a:effectLst/>
                <a:uLnTx/>
                <a:uFillTx/>
                <a:ea typeface="+mn-ea"/>
                <a:cs typeface="+mn-cs"/>
              </a:rPr>
              <a:t>Synthesis</a:t>
            </a:r>
            <a:r>
              <a:rPr kumimoji="0" lang="en-US" altLang="en-US" sz="2400" b="1" i="0" u="none" strike="noStrike" kern="1200" cap="none" spc="0" normalizeH="0" baseline="0" noProof="0" dirty="0">
                <a:ln>
                  <a:noFill/>
                </a:ln>
                <a:solidFill>
                  <a:srgbClr val="00FF00"/>
                </a:solidFill>
                <a:effectLst/>
                <a:uLnTx/>
                <a:uFillTx/>
                <a:ea typeface="+mn-ea"/>
                <a:cs typeface="+mn-cs"/>
              </a:rPr>
              <a:t> </a:t>
            </a:r>
            <a:r>
              <a:rPr kumimoji="0" lang="en-US" altLang="en-US" sz="2400" b="0" i="0" u="none" strike="noStrike" kern="1200" cap="none" spc="0" normalizeH="0" baseline="0" noProof="0" dirty="0">
                <a:ln>
                  <a:noFill/>
                </a:ln>
                <a:solidFill>
                  <a:srgbClr val="FFFF00"/>
                </a:solidFill>
                <a:effectLst/>
                <a:uLnTx/>
                <a:uFillTx/>
                <a:ea typeface="+mn-ea"/>
                <a:cs typeface="+mn-cs"/>
              </a:rPr>
              <a:t>of</a:t>
            </a:r>
            <a:r>
              <a:rPr kumimoji="0" lang="en-US" altLang="en-US" sz="2400" b="1" i="0" u="none" strike="noStrike" kern="1200" cap="none" spc="0" normalizeH="0" baseline="0" noProof="0" dirty="0">
                <a:ln>
                  <a:noFill/>
                </a:ln>
                <a:solidFill>
                  <a:srgbClr val="00FF00"/>
                </a:solidFill>
                <a:effectLst/>
                <a:uLnTx/>
                <a:uFillTx/>
                <a:ea typeface="+mn-ea"/>
                <a:cs typeface="+mn-cs"/>
              </a:rPr>
              <a:t> </a:t>
            </a:r>
            <a:r>
              <a:rPr kumimoji="0" lang="en-US" altLang="en-US" sz="2400" b="1" i="1" u="none" strike="noStrike" kern="1200" cap="none" spc="0" normalizeH="0" baseline="0" noProof="0" dirty="0">
                <a:ln>
                  <a:noFill/>
                </a:ln>
                <a:solidFill>
                  <a:srgbClr val="00FF00"/>
                </a:solidFill>
                <a:effectLst/>
                <a:uLnTx/>
                <a:uFillTx/>
                <a:ea typeface="+mn-ea"/>
                <a:cs typeface="+mn-cs"/>
              </a:rPr>
              <a:t>LOVE</a:t>
            </a:r>
            <a:r>
              <a:rPr kumimoji="0" lang="en-US" altLang="en-US" sz="2400" b="1" i="0" u="none" strike="noStrike" kern="1200" cap="none" spc="0" normalizeH="0" baseline="0" noProof="0" dirty="0">
                <a:ln>
                  <a:noFill/>
                </a:ln>
                <a:solidFill>
                  <a:srgbClr val="00FF00"/>
                </a:solidFill>
                <a:effectLst/>
                <a:uLnTx/>
                <a:uFillTx/>
                <a:ea typeface="+mn-ea"/>
                <a:cs typeface="+mn-cs"/>
              </a:rPr>
              <a:t> </a:t>
            </a:r>
            <a:r>
              <a:rPr kumimoji="0" lang="en-US" altLang="en-US" sz="2400" b="0" i="0" u="none" strike="noStrike" kern="1200" cap="none" spc="0" normalizeH="0" baseline="0" noProof="0" dirty="0">
                <a:ln>
                  <a:noFill/>
                </a:ln>
                <a:solidFill>
                  <a:srgbClr val="FFFF00"/>
                </a:solidFill>
                <a:effectLst/>
                <a:uLnTx/>
                <a:uFillTx/>
                <a:ea typeface="+mn-ea"/>
                <a:cs typeface="+mn-cs"/>
              </a:rPr>
              <a:t>and</a:t>
            </a:r>
            <a:r>
              <a:rPr kumimoji="0" lang="en-US" altLang="en-US" sz="2400" b="1" i="0" u="none" strike="noStrike" kern="1200" cap="none" spc="0" normalizeH="0" baseline="0" noProof="0" dirty="0">
                <a:ln>
                  <a:noFill/>
                </a:ln>
                <a:solidFill>
                  <a:srgbClr val="00FF00"/>
                </a:solidFill>
                <a:effectLst/>
                <a:uLnTx/>
                <a:uFillTx/>
                <a:ea typeface="+mn-ea"/>
                <a:cs typeface="+mn-cs"/>
              </a:rPr>
              <a:t> </a:t>
            </a:r>
            <a:r>
              <a:rPr kumimoji="0" lang="en-US" altLang="en-US" sz="2400" b="1" i="1" u="none" strike="noStrike" kern="1200" cap="none" spc="0" normalizeH="0" baseline="0" noProof="0" dirty="0">
                <a:ln>
                  <a:noFill/>
                </a:ln>
                <a:solidFill>
                  <a:srgbClr val="00FF00"/>
                </a:solidFill>
                <a:effectLst/>
                <a:uLnTx/>
                <a:uFillTx/>
                <a:ea typeface="+mn-ea"/>
                <a:cs typeface="+mn-cs"/>
              </a:rPr>
              <a:t>RIGHTEOUSNESS</a:t>
            </a:r>
            <a:r>
              <a:rPr kumimoji="0" lang="en-US" altLang="en-US" sz="2400" b="1" i="0" u="none" strike="noStrike" kern="1200" cap="none" spc="0" normalizeH="0" baseline="0" noProof="0" dirty="0">
                <a:ln>
                  <a:noFill/>
                </a:ln>
                <a:solidFill>
                  <a:srgbClr val="00FF00"/>
                </a:solidFill>
                <a:effectLst/>
                <a:uLnTx/>
                <a:uFillTx/>
                <a:ea typeface="+mn-ea"/>
                <a:cs typeface="+mn-cs"/>
              </a:rPr>
              <a:t> </a:t>
            </a:r>
            <a:r>
              <a:rPr kumimoji="0" lang="en-US" altLang="en-US" sz="2400" b="0" i="0" u="none" strike="noStrike" kern="1200" cap="none" spc="0" normalizeH="0" baseline="0" noProof="0" dirty="0">
                <a:ln>
                  <a:noFill/>
                </a:ln>
                <a:solidFill>
                  <a:srgbClr val="FFFF00"/>
                </a:solidFill>
                <a:effectLst/>
                <a:uLnTx/>
                <a:uFillTx/>
                <a:ea typeface="+mn-ea"/>
                <a:cs typeface="+mn-cs"/>
              </a:rPr>
              <a:t>– we love God by keeping His commandments</a:t>
            </a:r>
          </a:p>
          <a:p>
            <a:pPr marL="342900" marR="0" lvl="0" indent="-342900" algn="l" defTabSz="914400" rtl="0" eaLnBrk="1" fontAlgn="base" latinLnBrk="0" hangingPunct="1">
              <a:lnSpc>
                <a:spcPct val="80000"/>
              </a:lnSpc>
              <a:spcBef>
                <a:spcPct val="20000"/>
              </a:spcBef>
              <a:spcAft>
                <a:spcPct val="0"/>
              </a:spcAft>
              <a:buClrTx/>
              <a:buSzTx/>
              <a:buFontTx/>
              <a:buChar char="•"/>
              <a:tabLst/>
              <a:defRPr/>
            </a:pPr>
            <a:r>
              <a:rPr kumimoji="0" lang="en-US" altLang="en-US" sz="2800" b="1" i="0" u="none" strike="noStrike" kern="1200" cap="none" spc="0" normalizeH="0" baseline="0" noProof="0" dirty="0">
                <a:ln>
                  <a:noFill/>
                </a:ln>
                <a:solidFill>
                  <a:schemeClr val="bg1">
                    <a:lumMod val="75000"/>
                  </a:schemeClr>
                </a:solidFill>
                <a:effectLst/>
                <a:uLnTx/>
                <a:uFillTx/>
                <a:ea typeface="+mn-ea"/>
                <a:cs typeface="+mn-cs"/>
              </a:rPr>
              <a:t>5:3b-21 – </a:t>
            </a:r>
            <a:r>
              <a:rPr kumimoji="0" lang="en-US" altLang="en-US" sz="2800" b="1" i="1" u="none" strike="noStrike" kern="1200" cap="none" spc="0" normalizeH="0" baseline="0" noProof="0" dirty="0">
                <a:ln>
                  <a:noFill/>
                </a:ln>
                <a:solidFill>
                  <a:schemeClr val="bg1">
                    <a:lumMod val="75000"/>
                  </a:schemeClr>
                </a:solidFill>
                <a:effectLst/>
                <a:uLnTx/>
                <a:uFillTx/>
                <a:ea typeface="+mn-ea"/>
                <a:cs typeface="+mn-cs"/>
              </a:rPr>
              <a:t>Christian</a:t>
            </a:r>
            <a:r>
              <a:rPr kumimoji="0" lang="en-US" altLang="en-US" sz="2800" b="1" i="0" u="none" strike="noStrike" kern="1200" cap="none" spc="0" normalizeH="0" baseline="0" noProof="0" dirty="0">
                <a:ln>
                  <a:noFill/>
                </a:ln>
                <a:solidFill>
                  <a:schemeClr val="bg1">
                    <a:lumMod val="75000"/>
                  </a:schemeClr>
                </a:solidFill>
                <a:effectLst/>
                <a:uLnTx/>
                <a:uFillTx/>
                <a:ea typeface="+mn-ea"/>
                <a:cs typeface="+mn-cs"/>
              </a:rPr>
              <a:t> </a:t>
            </a:r>
            <a:r>
              <a:rPr kumimoji="0" lang="en-US" altLang="en-US" sz="2800" b="1" i="1" u="none" strike="noStrike" kern="1200" cap="none" spc="0" normalizeH="0" baseline="0" noProof="0" dirty="0">
                <a:ln>
                  <a:noFill/>
                </a:ln>
                <a:solidFill>
                  <a:schemeClr val="bg1">
                    <a:lumMod val="75000"/>
                  </a:schemeClr>
                </a:solidFill>
                <a:effectLst/>
                <a:uLnTx/>
                <a:uFillTx/>
                <a:ea typeface="+mn-ea"/>
                <a:cs typeface="+mn-cs"/>
              </a:rPr>
              <a:t>BELIEF</a:t>
            </a:r>
          </a:p>
          <a:p>
            <a:pPr marL="742950" marR="0" lvl="1" indent="-285750" algn="l" defTabSz="914400" rtl="0" eaLnBrk="1" fontAlgn="base" latinLnBrk="0" hangingPunct="1">
              <a:lnSpc>
                <a:spcPct val="80000"/>
              </a:lnSpc>
              <a:spcBef>
                <a:spcPct val="20000"/>
              </a:spcBef>
              <a:spcAft>
                <a:spcPct val="0"/>
              </a:spcAft>
              <a:buClrTx/>
              <a:buSzTx/>
              <a:buFontTx/>
              <a:buChar char="–"/>
              <a:tabLst/>
              <a:defRPr/>
            </a:pPr>
            <a:r>
              <a:rPr kumimoji="0" lang="en-US" altLang="en-US" sz="2400" b="1" i="0" u="none" strike="noStrike" kern="1200" cap="none" spc="0" normalizeH="0" baseline="0" noProof="0" dirty="0">
                <a:ln>
                  <a:noFill/>
                </a:ln>
                <a:solidFill>
                  <a:schemeClr val="bg1">
                    <a:lumMod val="75000"/>
                  </a:schemeClr>
                </a:solidFill>
                <a:effectLst/>
                <a:uLnTx/>
                <a:uFillTx/>
                <a:ea typeface="+mn-ea"/>
                <a:cs typeface="+mn-cs"/>
              </a:rPr>
              <a:t>5:3b-4 – </a:t>
            </a:r>
            <a:r>
              <a:rPr kumimoji="0" lang="en-US" altLang="en-US" sz="2400" b="0" i="0" u="none" strike="noStrike" kern="1200" cap="none" spc="0" normalizeH="0" baseline="0" noProof="0" dirty="0">
                <a:ln>
                  <a:noFill/>
                </a:ln>
                <a:solidFill>
                  <a:schemeClr val="bg1">
                    <a:lumMod val="75000"/>
                  </a:schemeClr>
                </a:solidFill>
                <a:effectLst/>
                <a:uLnTx/>
                <a:uFillTx/>
                <a:ea typeface="+mn-ea"/>
                <a:cs typeface="+mn-cs"/>
              </a:rPr>
              <a:t>The</a:t>
            </a:r>
            <a:r>
              <a:rPr kumimoji="0" lang="en-US" altLang="en-US" sz="2400" b="1" i="0" u="none" strike="noStrike" kern="1200" cap="none" spc="0" normalizeH="0" baseline="0" noProof="0" dirty="0">
                <a:ln>
                  <a:noFill/>
                </a:ln>
                <a:solidFill>
                  <a:schemeClr val="bg1">
                    <a:lumMod val="75000"/>
                  </a:schemeClr>
                </a:solidFill>
                <a:effectLst/>
                <a:uLnTx/>
                <a:uFillTx/>
                <a:ea typeface="+mn-ea"/>
                <a:cs typeface="+mn-cs"/>
              </a:rPr>
              <a:t> Synthesis </a:t>
            </a:r>
            <a:r>
              <a:rPr kumimoji="0" lang="en-US" altLang="en-US" sz="2400" b="0" i="0" u="none" strike="noStrike" kern="1200" cap="none" spc="0" normalizeH="0" baseline="0" noProof="0" dirty="0">
                <a:ln>
                  <a:noFill/>
                </a:ln>
                <a:solidFill>
                  <a:schemeClr val="bg1">
                    <a:lumMod val="75000"/>
                  </a:schemeClr>
                </a:solidFill>
                <a:effectLst/>
                <a:uLnTx/>
                <a:uFillTx/>
                <a:ea typeface="+mn-ea"/>
                <a:cs typeface="+mn-cs"/>
              </a:rPr>
              <a:t>of</a:t>
            </a:r>
            <a:r>
              <a:rPr kumimoji="0" lang="en-US" altLang="en-US" sz="2400" b="1" i="0" u="none" strike="noStrike" kern="1200" cap="none" spc="0" normalizeH="0" baseline="0" noProof="0" dirty="0">
                <a:ln>
                  <a:noFill/>
                </a:ln>
                <a:solidFill>
                  <a:schemeClr val="bg1">
                    <a:lumMod val="75000"/>
                  </a:schemeClr>
                </a:solidFill>
                <a:effectLst/>
                <a:uLnTx/>
                <a:uFillTx/>
                <a:ea typeface="+mn-ea"/>
                <a:cs typeface="+mn-cs"/>
              </a:rPr>
              <a:t> </a:t>
            </a:r>
            <a:r>
              <a:rPr kumimoji="0" lang="en-US" altLang="en-US" sz="2400" b="1" i="1" u="none" strike="noStrike" kern="1200" cap="none" spc="0" normalizeH="0" baseline="0" noProof="0" dirty="0">
                <a:ln>
                  <a:noFill/>
                </a:ln>
                <a:solidFill>
                  <a:schemeClr val="bg1">
                    <a:lumMod val="75000"/>
                  </a:schemeClr>
                </a:solidFill>
                <a:effectLst/>
                <a:uLnTx/>
                <a:uFillTx/>
                <a:ea typeface="+mn-ea"/>
                <a:cs typeface="+mn-cs"/>
              </a:rPr>
              <a:t>BELIEF</a:t>
            </a:r>
            <a:r>
              <a:rPr kumimoji="0" lang="en-US" altLang="en-US" sz="2400" b="1" i="0" u="none" strike="noStrike" kern="1200" cap="none" spc="0" normalizeH="0" baseline="0" noProof="0" dirty="0">
                <a:ln>
                  <a:noFill/>
                </a:ln>
                <a:solidFill>
                  <a:schemeClr val="bg1">
                    <a:lumMod val="75000"/>
                  </a:schemeClr>
                </a:solidFill>
                <a:effectLst/>
                <a:uLnTx/>
                <a:uFillTx/>
                <a:ea typeface="+mn-ea"/>
                <a:cs typeface="+mn-cs"/>
              </a:rPr>
              <a:t> </a:t>
            </a:r>
            <a:r>
              <a:rPr kumimoji="0" lang="en-US" altLang="en-US" sz="2400" b="0" i="0" u="none" strike="noStrike" kern="1200" cap="none" spc="0" normalizeH="0" baseline="0" noProof="0" dirty="0">
                <a:ln>
                  <a:noFill/>
                </a:ln>
                <a:solidFill>
                  <a:schemeClr val="bg1">
                    <a:lumMod val="75000"/>
                  </a:schemeClr>
                </a:solidFill>
                <a:effectLst/>
                <a:uLnTx/>
                <a:uFillTx/>
                <a:ea typeface="+mn-ea"/>
                <a:cs typeface="+mn-cs"/>
              </a:rPr>
              <a:t>and</a:t>
            </a:r>
            <a:r>
              <a:rPr kumimoji="0" lang="en-US" altLang="en-US" sz="2400" b="1" i="0" u="none" strike="noStrike" kern="1200" cap="none" spc="0" normalizeH="0" baseline="0" noProof="0" dirty="0">
                <a:ln>
                  <a:noFill/>
                </a:ln>
                <a:solidFill>
                  <a:schemeClr val="bg1">
                    <a:lumMod val="75000"/>
                  </a:schemeClr>
                </a:solidFill>
                <a:effectLst/>
                <a:uLnTx/>
                <a:uFillTx/>
                <a:ea typeface="+mn-ea"/>
                <a:cs typeface="+mn-cs"/>
              </a:rPr>
              <a:t> </a:t>
            </a:r>
            <a:r>
              <a:rPr kumimoji="0" lang="en-US" altLang="en-US" sz="2400" b="1" i="1" u="none" strike="noStrike" kern="1200" cap="none" spc="0" normalizeH="0" baseline="0" noProof="0" dirty="0">
                <a:ln>
                  <a:noFill/>
                </a:ln>
                <a:solidFill>
                  <a:schemeClr val="bg1">
                    <a:lumMod val="75000"/>
                  </a:schemeClr>
                </a:solidFill>
                <a:effectLst/>
                <a:uLnTx/>
                <a:uFillTx/>
                <a:ea typeface="+mn-ea"/>
                <a:cs typeface="+mn-cs"/>
              </a:rPr>
              <a:t>RIGHTEOUSNESS</a:t>
            </a:r>
            <a:r>
              <a:rPr kumimoji="0" lang="en-US" altLang="en-US" sz="2400" b="1" i="0" u="none" strike="noStrike" kern="1200" cap="none" spc="0" normalizeH="0" baseline="0" noProof="0" dirty="0">
                <a:ln>
                  <a:noFill/>
                </a:ln>
                <a:solidFill>
                  <a:schemeClr val="bg1">
                    <a:lumMod val="75000"/>
                  </a:schemeClr>
                </a:solidFill>
                <a:effectLst/>
                <a:uLnTx/>
                <a:uFillTx/>
                <a:ea typeface="+mn-ea"/>
                <a:cs typeface="+mn-cs"/>
              </a:rPr>
              <a:t> </a:t>
            </a:r>
            <a:r>
              <a:rPr kumimoji="0" lang="en-US" altLang="en-US" sz="2400" b="0" i="0" u="none" strike="noStrike" kern="1200" cap="none" spc="0" normalizeH="0" baseline="0" noProof="0" dirty="0">
                <a:ln>
                  <a:noFill/>
                </a:ln>
                <a:solidFill>
                  <a:schemeClr val="bg1">
                    <a:lumMod val="75000"/>
                  </a:schemeClr>
                </a:solidFill>
                <a:effectLst/>
                <a:uLnTx/>
                <a:uFillTx/>
                <a:ea typeface="+mn-ea"/>
                <a:cs typeface="+mn-cs"/>
              </a:rPr>
              <a:t>– in belief lies the power of obedience</a:t>
            </a:r>
          </a:p>
          <a:p>
            <a:pPr marL="742950" marR="0" lvl="1" indent="-285750" algn="l" defTabSz="914400" rtl="0" eaLnBrk="1" fontAlgn="base" latinLnBrk="0" hangingPunct="1">
              <a:lnSpc>
                <a:spcPct val="80000"/>
              </a:lnSpc>
              <a:spcBef>
                <a:spcPct val="20000"/>
              </a:spcBef>
              <a:spcAft>
                <a:spcPct val="0"/>
              </a:spcAft>
              <a:buClrTx/>
              <a:buSzTx/>
              <a:buFontTx/>
              <a:buChar char="–"/>
              <a:tabLst/>
              <a:defRPr/>
            </a:pPr>
            <a:r>
              <a:rPr kumimoji="0" lang="en-US" altLang="en-US" sz="2400" b="1" i="0" u="none" strike="noStrike" kern="1200" cap="none" spc="0" normalizeH="0" baseline="0" noProof="0" dirty="0">
                <a:ln>
                  <a:noFill/>
                </a:ln>
                <a:solidFill>
                  <a:schemeClr val="bg1">
                    <a:lumMod val="75000"/>
                  </a:schemeClr>
                </a:solidFill>
                <a:effectLst/>
                <a:uLnTx/>
                <a:uFillTx/>
                <a:ea typeface="+mn-ea"/>
                <a:cs typeface="+mn-cs"/>
              </a:rPr>
              <a:t>5:5-12 –</a:t>
            </a:r>
            <a:r>
              <a:rPr kumimoji="0" lang="en-US" altLang="en-US" sz="2400" b="0" i="0" u="none" strike="noStrike" kern="1200" cap="none" spc="0" normalizeH="0" baseline="0" noProof="0" dirty="0">
                <a:ln>
                  <a:noFill/>
                </a:ln>
                <a:solidFill>
                  <a:schemeClr val="bg1">
                    <a:lumMod val="75000"/>
                  </a:schemeClr>
                </a:solidFill>
                <a:effectLst/>
                <a:uLnTx/>
                <a:uFillTx/>
                <a:ea typeface="+mn-ea"/>
                <a:cs typeface="+mn-cs"/>
              </a:rPr>
              <a:t> The Contents, Basis, and Issue of Christian </a:t>
            </a:r>
            <a:r>
              <a:rPr kumimoji="0" lang="en-US" altLang="en-US" sz="2400" b="1" i="1" u="none" strike="noStrike" kern="1200" cap="none" spc="0" normalizeH="0" baseline="0" noProof="0" dirty="0">
                <a:ln>
                  <a:noFill/>
                </a:ln>
                <a:solidFill>
                  <a:schemeClr val="bg1">
                    <a:lumMod val="75000"/>
                  </a:schemeClr>
                </a:solidFill>
                <a:effectLst/>
                <a:uLnTx/>
                <a:uFillTx/>
                <a:ea typeface="+mn-ea"/>
                <a:cs typeface="+mn-cs"/>
              </a:rPr>
              <a:t>BELIEF</a:t>
            </a:r>
          </a:p>
          <a:p>
            <a:pPr marL="742950" marR="0" lvl="1" indent="-285750" algn="l" defTabSz="914400" rtl="0" eaLnBrk="1" fontAlgn="base" latinLnBrk="0" hangingPunct="1">
              <a:lnSpc>
                <a:spcPct val="80000"/>
              </a:lnSpc>
              <a:spcBef>
                <a:spcPct val="20000"/>
              </a:spcBef>
              <a:spcAft>
                <a:spcPct val="0"/>
              </a:spcAft>
              <a:buClrTx/>
              <a:buSzTx/>
              <a:buFontTx/>
              <a:buChar char="–"/>
              <a:tabLst/>
              <a:defRPr/>
            </a:pPr>
            <a:r>
              <a:rPr kumimoji="0" lang="en-US" altLang="en-US" sz="2400" b="1" i="0" u="none" strike="noStrike" kern="1200" cap="none" spc="0" normalizeH="0" baseline="0" noProof="0" dirty="0">
                <a:ln>
                  <a:noFill/>
                </a:ln>
                <a:solidFill>
                  <a:schemeClr val="bg1">
                    <a:lumMod val="75000"/>
                  </a:schemeClr>
                </a:solidFill>
                <a:effectLst/>
                <a:uLnTx/>
                <a:uFillTx/>
                <a:ea typeface="+mn-ea"/>
                <a:cs typeface="+mn-cs"/>
              </a:rPr>
              <a:t>5:13-21 –</a:t>
            </a:r>
            <a:r>
              <a:rPr kumimoji="0" lang="en-US" altLang="en-US" sz="2400" b="0" i="0" u="none" strike="noStrike" kern="1200" cap="none" spc="0" normalizeH="0" baseline="0" noProof="0" dirty="0">
                <a:ln>
                  <a:noFill/>
                </a:ln>
                <a:solidFill>
                  <a:schemeClr val="bg1">
                    <a:lumMod val="75000"/>
                  </a:schemeClr>
                </a:solidFill>
                <a:effectLst/>
                <a:uLnTx/>
                <a:uFillTx/>
                <a:ea typeface="+mn-ea"/>
                <a:cs typeface="+mn-cs"/>
              </a:rPr>
              <a:t> The Certainties of Christian </a:t>
            </a:r>
            <a:r>
              <a:rPr kumimoji="0" lang="en-US" altLang="en-US" sz="2400" b="1" i="1" u="none" strike="noStrike" kern="1200" cap="none" spc="0" normalizeH="0" baseline="0" noProof="0" dirty="0">
                <a:ln>
                  <a:noFill/>
                </a:ln>
                <a:solidFill>
                  <a:schemeClr val="bg1">
                    <a:lumMod val="75000"/>
                  </a:schemeClr>
                </a:solidFill>
                <a:effectLst/>
                <a:uLnTx/>
                <a:uFillTx/>
                <a:ea typeface="+mn-ea"/>
                <a:cs typeface="+mn-cs"/>
              </a:rPr>
              <a:t>BELIEF</a:t>
            </a:r>
            <a:endParaRPr kumimoji="0" lang="en-US" altLang="en-US" sz="2800" i="1" u="none" strike="noStrike" kern="1200" cap="none" spc="0" normalizeH="0" baseline="0" noProof="0" dirty="0">
              <a:ln>
                <a:noFill/>
              </a:ln>
              <a:solidFill>
                <a:schemeClr val="bg1">
                  <a:lumMod val="75000"/>
                </a:schemeClr>
              </a:solidFill>
              <a:effectLst>
                <a:glow rad="228600">
                  <a:schemeClr val="tx1">
                    <a:alpha val="40000"/>
                  </a:schemeClr>
                </a:glow>
              </a:effectLst>
              <a:uLnTx/>
              <a:uFillTx/>
              <a:ea typeface="+mn-ea"/>
              <a:cs typeface="+mn-cs"/>
            </a:endParaRPr>
          </a:p>
        </p:txBody>
      </p:sp>
    </p:spTree>
    <p:extLst>
      <p:ext uri="{BB962C8B-B14F-4D97-AF65-F5344CB8AC3E}">
        <p14:creationId xmlns:p14="http://schemas.microsoft.com/office/powerpoint/2010/main" val="2972226224"/>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0">
          <a:blip r:embed="rId2">
            <a:alphaModFix amt="15000"/>
            <a:lum/>
          </a:blip>
          <a:srcRect/>
          <a:stretch>
            <a:fillRect l="-6000" t="15000" r="-6000" b="-15000"/>
          </a:stretch>
        </a:blipFill>
        <a:effectLst/>
      </p:bgPr>
    </p:bg>
    <p:spTree>
      <p:nvGrpSpPr>
        <p:cNvPr id="1" name=""/>
        <p:cNvGrpSpPr/>
        <p:nvPr/>
      </p:nvGrpSpPr>
      <p:grpSpPr>
        <a:xfrm>
          <a:off x="0" y="0"/>
          <a:ext cx="0" cy="0"/>
          <a:chOff x="0" y="0"/>
          <a:chExt cx="0" cy="0"/>
        </a:xfrm>
      </p:grpSpPr>
      <p:sp>
        <p:nvSpPr>
          <p:cNvPr id="2050" name="Rectangle 2">
            <a:extLst>
              <a:ext uri="{FF2B5EF4-FFF2-40B4-BE49-F238E27FC236}">
                <a16:creationId xmlns:a16="http://schemas.microsoft.com/office/drawing/2014/main" id="{B0AC1CD0-70AC-4631-8240-EE5E9EF151C5}"/>
              </a:ext>
            </a:extLst>
          </p:cNvPr>
          <p:cNvSpPr>
            <a:spLocks noGrp="1" noChangeArrowheads="1"/>
          </p:cNvSpPr>
          <p:nvPr>
            <p:ph type="ctrTitle"/>
          </p:nvPr>
        </p:nvSpPr>
        <p:spPr>
          <a:xfrm>
            <a:off x="0" y="1"/>
            <a:ext cx="9144000" cy="2127058"/>
          </a:xfrm>
        </p:spPr>
        <p:txBody>
          <a:bodyPr/>
          <a:lstStyle/>
          <a:p>
            <a:r>
              <a:rPr lang="en-US" altLang="en-US" sz="4000" b="1" dirty="0">
                <a:latin typeface="Calibri" panose="020F0502020204030204" pitchFamily="34" charset="0"/>
                <a:cs typeface="Calibri" panose="020F0502020204030204" pitchFamily="34" charset="0"/>
              </a:rPr>
              <a:t>1 John 5:2-3a</a:t>
            </a:r>
            <a:br>
              <a:rPr lang="en-US" altLang="en-US" sz="6600" b="1" dirty="0">
                <a:latin typeface="Calibri" panose="020F0502020204030204" pitchFamily="34" charset="0"/>
                <a:cs typeface="Calibri" panose="020F0502020204030204" pitchFamily="34" charset="0"/>
              </a:rPr>
            </a:br>
            <a:r>
              <a:rPr lang="en-US" altLang="en-US" sz="3200" dirty="0">
                <a:latin typeface="Calibri" panose="020F0502020204030204" pitchFamily="34" charset="0"/>
                <a:cs typeface="Calibri" panose="020F0502020204030204" pitchFamily="34" charset="0"/>
              </a:rPr>
              <a:t>The Synthesis of LOVE and RIGHTEOUSNESS – </a:t>
            </a:r>
            <a:br>
              <a:rPr lang="en-US" altLang="en-US" sz="3200" dirty="0">
                <a:latin typeface="Calibri" panose="020F0502020204030204" pitchFamily="34" charset="0"/>
                <a:cs typeface="Calibri" panose="020F0502020204030204" pitchFamily="34" charset="0"/>
              </a:rPr>
            </a:br>
            <a:r>
              <a:rPr lang="en-US" altLang="en-US" sz="3200" dirty="0">
                <a:latin typeface="Calibri" panose="020F0502020204030204" pitchFamily="34" charset="0"/>
                <a:cs typeface="Calibri" panose="020F0502020204030204" pitchFamily="34" charset="0"/>
              </a:rPr>
              <a:t>We love God by keeping His commandments</a:t>
            </a:r>
            <a:endParaRPr lang="en-US" altLang="en-US" sz="6600" dirty="0">
              <a:latin typeface="Calibri" panose="020F0502020204030204" pitchFamily="34" charset="0"/>
              <a:cs typeface="Calibri" panose="020F0502020204030204" pitchFamily="34" charset="0"/>
            </a:endParaRPr>
          </a:p>
        </p:txBody>
      </p:sp>
      <p:sp>
        <p:nvSpPr>
          <p:cNvPr id="2051" name="Rectangle 3">
            <a:extLst>
              <a:ext uri="{FF2B5EF4-FFF2-40B4-BE49-F238E27FC236}">
                <a16:creationId xmlns:a16="http://schemas.microsoft.com/office/drawing/2014/main" id="{7FA06FDD-D1AF-4B8B-ACC4-C6796DACB16A}"/>
              </a:ext>
            </a:extLst>
          </p:cNvPr>
          <p:cNvSpPr>
            <a:spLocks noGrp="1" noChangeArrowheads="1"/>
          </p:cNvSpPr>
          <p:nvPr>
            <p:ph type="subTitle" idx="1"/>
          </p:nvPr>
        </p:nvSpPr>
        <p:spPr>
          <a:xfrm>
            <a:off x="415994" y="2680409"/>
            <a:ext cx="8213902" cy="4177590"/>
          </a:xfrm>
        </p:spPr>
        <p:txBody>
          <a:bodyPr>
            <a:normAutofit/>
          </a:bodyPr>
          <a:lstStyle/>
          <a:p>
            <a:pPr algn="l" rtl="0"/>
            <a:r>
              <a:rPr lang="en-US" i="1" baseline="30000" dirty="0">
                <a:latin typeface="Cambria" panose="02040503050406030204" pitchFamily="18" charset="0"/>
                <a:ea typeface="Cambria" panose="02040503050406030204" pitchFamily="18" charset="0"/>
              </a:rPr>
              <a:t>2 </a:t>
            </a:r>
            <a:r>
              <a:rPr lang="en-US" i="1" dirty="0">
                <a:solidFill>
                  <a:srgbClr val="0000FF"/>
                </a:solidFill>
                <a:latin typeface="Cambria" panose="02040503050406030204" pitchFamily="18" charset="0"/>
                <a:ea typeface="Cambria" panose="02040503050406030204" pitchFamily="18" charset="0"/>
              </a:rPr>
              <a:t>By this we know that we love the children of God, when we love God and obey his commandments. </a:t>
            </a:r>
            <a:r>
              <a:rPr lang="en-US" i="1" baseline="30000" dirty="0">
                <a:latin typeface="Cambria" panose="02040503050406030204" pitchFamily="18" charset="0"/>
                <a:ea typeface="Cambria" panose="02040503050406030204" pitchFamily="18" charset="0"/>
              </a:rPr>
              <a:t>3a</a:t>
            </a:r>
            <a:r>
              <a:rPr lang="en-US" i="1" dirty="0">
                <a:solidFill>
                  <a:srgbClr val="0000FF"/>
                </a:solidFill>
                <a:latin typeface="Cambria" panose="02040503050406030204" pitchFamily="18" charset="0"/>
                <a:ea typeface="Cambria" panose="02040503050406030204" pitchFamily="18" charset="0"/>
              </a:rPr>
              <a:t> For this is the love of God, that we keep his commandments.</a:t>
            </a:r>
          </a:p>
        </p:txBody>
      </p:sp>
    </p:spTree>
    <p:extLst>
      <p:ext uri="{BB962C8B-B14F-4D97-AF65-F5344CB8AC3E}">
        <p14:creationId xmlns:p14="http://schemas.microsoft.com/office/powerpoint/2010/main" val="1117062224"/>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0">
          <a:blip r:embed="rId3">
            <a:alphaModFix amt="25000"/>
            <a:lum/>
          </a:blip>
          <a:srcRect/>
          <a:stretch>
            <a:fillRect l="-6000" r="-6000"/>
          </a:stretch>
        </a:blipFill>
        <a:effectLst/>
      </p:bgPr>
    </p:bg>
    <p:spTree>
      <p:nvGrpSpPr>
        <p:cNvPr id="1" name=""/>
        <p:cNvGrpSpPr/>
        <p:nvPr/>
      </p:nvGrpSpPr>
      <p:grpSpPr>
        <a:xfrm>
          <a:off x="0" y="0"/>
          <a:ext cx="0" cy="0"/>
          <a:chOff x="0" y="0"/>
          <a:chExt cx="0" cy="0"/>
        </a:xfrm>
      </p:grpSpPr>
      <p:sp>
        <p:nvSpPr>
          <p:cNvPr id="2051" name="Rectangle 3">
            <a:extLst>
              <a:ext uri="{FF2B5EF4-FFF2-40B4-BE49-F238E27FC236}">
                <a16:creationId xmlns:a16="http://schemas.microsoft.com/office/drawing/2014/main" id="{7FA06FDD-D1AF-4B8B-ACC4-C6796DACB16A}"/>
              </a:ext>
            </a:extLst>
          </p:cNvPr>
          <p:cNvSpPr>
            <a:spLocks noGrp="1" noChangeArrowheads="1"/>
          </p:cNvSpPr>
          <p:nvPr>
            <p:ph type="subTitle" idx="1"/>
          </p:nvPr>
        </p:nvSpPr>
        <p:spPr>
          <a:xfrm>
            <a:off x="427767" y="2597994"/>
            <a:ext cx="8213902" cy="4260005"/>
          </a:xfrm>
        </p:spPr>
        <p:txBody>
          <a:bodyPr>
            <a:normAutofit/>
          </a:bodyPr>
          <a:lstStyle/>
          <a:p>
            <a:pPr algn="l" rtl="0"/>
            <a:r>
              <a:rPr lang="en-US" sz="2800" i="1" baseline="30000" dirty="0">
                <a:latin typeface="Cambria" panose="02040503050406030204" pitchFamily="18" charset="0"/>
                <a:ea typeface="Cambria" panose="02040503050406030204" pitchFamily="18" charset="0"/>
              </a:rPr>
              <a:t>2 </a:t>
            </a:r>
            <a:r>
              <a:rPr lang="en-US" sz="2800" i="1" dirty="0">
                <a:solidFill>
                  <a:srgbClr val="FF0000"/>
                </a:solidFill>
                <a:latin typeface="Cambria" panose="02040503050406030204" pitchFamily="18" charset="0"/>
                <a:ea typeface="Cambria" panose="02040503050406030204" pitchFamily="18" charset="0"/>
              </a:rPr>
              <a:t>By this we know that we love the children of God,</a:t>
            </a:r>
            <a:r>
              <a:rPr lang="en-US" sz="2800" i="1" dirty="0">
                <a:solidFill>
                  <a:srgbClr val="0000FF"/>
                </a:solidFill>
                <a:latin typeface="Cambria" panose="02040503050406030204" pitchFamily="18" charset="0"/>
                <a:ea typeface="Cambria" panose="02040503050406030204" pitchFamily="18" charset="0"/>
              </a:rPr>
              <a:t> when we love God and obey his commandments. </a:t>
            </a:r>
            <a:r>
              <a:rPr lang="en-US" sz="2800" i="1" baseline="30000" dirty="0">
                <a:latin typeface="Cambria" panose="02040503050406030204" pitchFamily="18" charset="0"/>
                <a:ea typeface="Cambria" panose="02040503050406030204" pitchFamily="18" charset="0"/>
              </a:rPr>
              <a:t>3a</a:t>
            </a:r>
            <a:r>
              <a:rPr lang="en-US" sz="2800" i="1" dirty="0">
                <a:solidFill>
                  <a:srgbClr val="0000FF"/>
                </a:solidFill>
                <a:latin typeface="Cambria" panose="02040503050406030204" pitchFamily="18" charset="0"/>
                <a:ea typeface="Cambria" panose="02040503050406030204" pitchFamily="18" charset="0"/>
              </a:rPr>
              <a:t> For this is the love of God, that we keep his commandments.</a:t>
            </a:r>
          </a:p>
          <a:p>
            <a:pPr algn="l" rtl="0"/>
            <a:r>
              <a:rPr lang="en-US" sz="2800" dirty="0">
                <a:solidFill>
                  <a:schemeClr val="tx1"/>
                </a:solidFill>
                <a:effectLst>
                  <a:outerShdw blurRad="50800" dist="38100" dir="2700000" algn="tl" rotWithShape="0">
                    <a:schemeClr val="bg1"/>
                  </a:outerShdw>
                </a:effectLst>
                <a:latin typeface="Calibri" panose="020F0502020204030204" pitchFamily="34" charset="0"/>
                <a:ea typeface="Cambria" panose="02040503050406030204" pitchFamily="18" charset="0"/>
                <a:cs typeface="Calibri" panose="020F0502020204030204" pitchFamily="34" charset="0"/>
              </a:rPr>
              <a:t>1 John 5:2-3a</a:t>
            </a:r>
          </a:p>
        </p:txBody>
      </p:sp>
      <p:sp>
        <p:nvSpPr>
          <p:cNvPr id="5" name="Rectangle 3">
            <a:extLst>
              <a:ext uri="{FF2B5EF4-FFF2-40B4-BE49-F238E27FC236}">
                <a16:creationId xmlns:a16="http://schemas.microsoft.com/office/drawing/2014/main" id="{50C83461-2857-4942-A289-B8DD54AB0F35}"/>
              </a:ext>
            </a:extLst>
          </p:cNvPr>
          <p:cNvSpPr txBox="1">
            <a:spLocks noChangeArrowheads="1"/>
          </p:cNvSpPr>
          <p:nvPr/>
        </p:nvSpPr>
        <p:spPr bwMode="auto">
          <a:xfrm>
            <a:off x="427767" y="-1"/>
            <a:ext cx="8213902" cy="21113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t" anchorCtr="0" compatLnSpc="1">
            <a:prstTxWarp prst="textNoShape">
              <a:avLst/>
            </a:prstTxWarp>
            <a:noAutofit/>
          </a:bodyPr>
          <a:lstStyle>
            <a:lvl1pPr algn="ctr" rtl="0" fontAlgn="base">
              <a:spcBef>
                <a:spcPct val="20000"/>
              </a:spcBef>
              <a:spcAft>
                <a:spcPct val="0"/>
              </a:spcAft>
              <a:defRPr sz="3200" b="0" kern="1200">
                <a:solidFill>
                  <a:schemeClr val="tx1"/>
                </a:solidFill>
                <a:latin typeface="Arial" panose="020B0604020202020204" pitchFamily="34" charset="0"/>
                <a:ea typeface="+mn-ea"/>
                <a:cs typeface="+mn-cs"/>
              </a:defRPr>
            </a:lvl1pPr>
            <a:lvl2pPr marL="742950" indent="-285750" algn="l" rtl="0" fontAlgn="base">
              <a:spcBef>
                <a:spcPct val="20000"/>
              </a:spcBef>
              <a:spcAft>
                <a:spcPct val="0"/>
              </a:spcAft>
              <a:buChar char="–"/>
              <a:defRPr sz="2800" kern="1200">
                <a:solidFill>
                  <a:schemeClr val="tx1"/>
                </a:solidFill>
                <a:latin typeface="+mj-lt"/>
                <a:ea typeface="+mn-ea"/>
                <a:cs typeface="+mn-cs"/>
              </a:defRPr>
            </a:lvl2pPr>
            <a:lvl3pPr marL="1143000" indent="-228600" algn="l" rtl="0" fontAlgn="base">
              <a:spcBef>
                <a:spcPct val="20000"/>
              </a:spcBef>
              <a:spcAft>
                <a:spcPct val="0"/>
              </a:spcAft>
              <a:buChar char="•"/>
              <a:defRPr sz="2400" kern="1200">
                <a:solidFill>
                  <a:schemeClr val="tx1"/>
                </a:solidFill>
                <a:latin typeface="+mj-lt"/>
                <a:ea typeface="+mn-ea"/>
                <a:cs typeface="+mn-cs"/>
              </a:defRPr>
            </a:lvl3pPr>
            <a:lvl4pPr marL="1600200" indent="-228600" algn="l" rtl="0" fontAlgn="base">
              <a:spcBef>
                <a:spcPct val="20000"/>
              </a:spcBef>
              <a:spcAft>
                <a:spcPct val="0"/>
              </a:spcAft>
              <a:buChar char="–"/>
              <a:defRPr sz="2000" kern="1200">
                <a:solidFill>
                  <a:schemeClr val="tx1"/>
                </a:solidFill>
                <a:latin typeface="+mj-lt"/>
                <a:ea typeface="+mn-ea"/>
                <a:cs typeface="+mn-cs"/>
              </a:defRPr>
            </a:lvl4pPr>
            <a:lvl5pPr marL="2057400" indent="-228600" algn="l" rtl="0" fontAlgn="base">
              <a:spcBef>
                <a:spcPct val="20000"/>
              </a:spcBef>
              <a:spcAft>
                <a:spcPct val="0"/>
              </a:spcAft>
              <a:buChar char="»"/>
              <a:defRPr sz="2000" kern="1200">
                <a:solidFill>
                  <a:schemeClr val="tx1"/>
                </a:solidFill>
                <a:latin typeface="+mj-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base" latinLnBrk="0" hangingPunct="1">
              <a:lnSpc>
                <a:spcPct val="100000"/>
              </a:lnSpc>
              <a:spcBef>
                <a:spcPts val="0"/>
              </a:spcBef>
              <a:spcAft>
                <a:spcPct val="0"/>
              </a:spcAft>
              <a:buClrTx/>
              <a:buSzTx/>
              <a:buFontTx/>
              <a:buNone/>
              <a:tabLst/>
              <a:defRPr/>
            </a:pPr>
            <a:r>
              <a:rPr kumimoji="0" lang="en-US" altLang="en-US"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Having made the point in 5:1 that those who love God also love the children of God, John now explains how people may know that they love the children of God. </a:t>
            </a:r>
            <a:endParaRPr kumimoji="0" lang="en-US" altLang="en-US" sz="2800"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endParaRPr>
          </a:p>
        </p:txBody>
      </p:sp>
    </p:spTree>
    <p:extLst>
      <p:ext uri="{BB962C8B-B14F-4D97-AF65-F5344CB8AC3E}">
        <p14:creationId xmlns:p14="http://schemas.microsoft.com/office/powerpoint/2010/main" val="2806814147"/>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0">
          <a:blip r:embed="rId2">
            <a:alphaModFix amt="15000"/>
            <a:lum/>
          </a:blip>
          <a:srcRect/>
          <a:stretch>
            <a:fillRect l="-6000" t="15000" r="-6000" b="-15000"/>
          </a:stretch>
        </a:blipFill>
        <a:effectLst/>
      </p:bgPr>
    </p:bg>
    <p:spTree>
      <p:nvGrpSpPr>
        <p:cNvPr id="1" name=""/>
        <p:cNvGrpSpPr/>
        <p:nvPr/>
      </p:nvGrpSpPr>
      <p:grpSpPr>
        <a:xfrm>
          <a:off x="0" y="0"/>
          <a:ext cx="0" cy="0"/>
          <a:chOff x="0" y="0"/>
          <a:chExt cx="0" cy="0"/>
        </a:xfrm>
      </p:grpSpPr>
      <p:sp>
        <p:nvSpPr>
          <p:cNvPr id="2050" name="Rectangle 2">
            <a:extLst>
              <a:ext uri="{FF2B5EF4-FFF2-40B4-BE49-F238E27FC236}">
                <a16:creationId xmlns:a16="http://schemas.microsoft.com/office/drawing/2014/main" id="{B0AC1CD0-70AC-4631-8240-EE5E9EF151C5}"/>
              </a:ext>
            </a:extLst>
          </p:cNvPr>
          <p:cNvSpPr>
            <a:spLocks noGrp="1" noChangeArrowheads="1"/>
          </p:cNvSpPr>
          <p:nvPr>
            <p:ph type="ctrTitle"/>
          </p:nvPr>
        </p:nvSpPr>
        <p:spPr>
          <a:xfrm>
            <a:off x="0" y="1"/>
            <a:ext cx="9144000" cy="1216583"/>
          </a:xfrm>
        </p:spPr>
        <p:txBody>
          <a:bodyPr/>
          <a:lstStyle/>
          <a:p>
            <a:r>
              <a:rPr lang="en-US" altLang="en-US" sz="3600" b="1" dirty="0"/>
              <a:t>1 John 4:17-5:1</a:t>
            </a:r>
            <a:br>
              <a:rPr lang="en-US" altLang="en-US" sz="6600" b="1" dirty="0">
                <a:latin typeface="Calibri" panose="020F0502020204030204" pitchFamily="34" charset="0"/>
                <a:cs typeface="Calibri" panose="020F0502020204030204" pitchFamily="34" charset="0"/>
              </a:rPr>
            </a:br>
            <a:r>
              <a:rPr lang="en-US" altLang="en-US" sz="3200" dirty="0"/>
              <a:t>The Effect and Motives of LOVE</a:t>
            </a:r>
            <a:endParaRPr lang="en-US" altLang="en-US" sz="6600" dirty="0">
              <a:latin typeface="Calibri" panose="020F0502020204030204" pitchFamily="34" charset="0"/>
              <a:cs typeface="Calibri" panose="020F0502020204030204" pitchFamily="34" charset="0"/>
            </a:endParaRPr>
          </a:p>
        </p:txBody>
      </p:sp>
      <p:sp>
        <p:nvSpPr>
          <p:cNvPr id="2051" name="Rectangle 3">
            <a:extLst>
              <a:ext uri="{FF2B5EF4-FFF2-40B4-BE49-F238E27FC236}">
                <a16:creationId xmlns:a16="http://schemas.microsoft.com/office/drawing/2014/main" id="{7FA06FDD-D1AF-4B8B-ACC4-C6796DACB16A}"/>
              </a:ext>
            </a:extLst>
          </p:cNvPr>
          <p:cNvSpPr>
            <a:spLocks noGrp="1" noChangeArrowheads="1"/>
          </p:cNvSpPr>
          <p:nvPr>
            <p:ph type="subTitle" idx="1"/>
          </p:nvPr>
        </p:nvSpPr>
        <p:spPr>
          <a:xfrm>
            <a:off x="415994" y="1251904"/>
            <a:ext cx="8213902" cy="5606095"/>
          </a:xfrm>
        </p:spPr>
        <p:txBody>
          <a:bodyPr>
            <a:normAutofit lnSpcReduction="10000"/>
          </a:bodyPr>
          <a:lstStyle/>
          <a:p>
            <a:pPr algn="l" rtl="0"/>
            <a:r>
              <a:rPr lang="en-US" sz="2800" i="1" baseline="30000" dirty="0">
                <a:latin typeface="Cambria" panose="02040503050406030204" pitchFamily="18" charset="0"/>
                <a:ea typeface="Cambria" panose="02040503050406030204" pitchFamily="18" charset="0"/>
              </a:rPr>
              <a:t>17</a:t>
            </a:r>
            <a:r>
              <a:rPr lang="en-US" sz="2800" i="1" dirty="0">
                <a:solidFill>
                  <a:srgbClr val="0000FF"/>
                </a:solidFill>
                <a:latin typeface="Cambria" panose="02040503050406030204" pitchFamily="18" charset="0"/>
                <a:ea typeface="Cambria" panose="02040503050406030204" pitchFamily="18" charset="0"/>
              </a:rPr>
              <a:t> By this is love perfected with us, so that we may have confidence for the day of judgment, because as he is so also are we in this world. </a:t>
            </a:r>
            <a:r>
              <a:rPr lang="en-US" sz="2800" i="1" baseline="30000" dirty="0">
                <a:latin typeface="Cambria" panose="02040503050406030204" pitchFamily="18" charset="0"/>
                <a:ea typeface="Cambria" panose="02040503050406030204" pitchFamily="18" charset="0"/>
              </a:rPr>
              <a:t>18</a:t>
            </a:r>
            <a:r>
              <a:rPr lang="en-US" sz="2800" i="1" dirty="0">
                <a:solidFill>
                  <a:srgbClr val="0000FF"/>
                </a:solidFill>
                <a:latin typeface="Cambria" panose="02040503050406030204" pitchFamily="18" charset="0"/>
                <a:ea typeface="Cambria" panose="02040503050406030204" pitchFamily="18" charset="0"/>
              </a:rPr>
              <a:t> There is no fear in love, but perfect love casts out fear. For fear has to do with punishment, and whoever fears has not been perfected in love. </a:t>
            </a:r>
            <a:r>
              <a:rPr lang="en-US" sz="2800" i="1" baseline="30000" dirty="0">
                <a:latin typeface="Cambria" panose="02040503050406030204" pitchFamily="18" charset="0"/>
                <a:ea typeface="Cambria" panose="02040503050406030204" pitchFamily="18" charset="0"/>
              </a:rPr>
              <a:t>19</a:t>
            </a:r>
            <a:r>
              <a:rPr lang="en-US" sz="2800" i="1" dirty="0">
                <a:solidFill>
                  <a:srgbClr val="0000FF"/>
                </a:solidFill>
                <a:latin typeface="Cambria" panose="02040503050406030204" pitchFamily="18" charset="0"/>
                <a:ea typeface="Cambria" panose="02040503050406030204" pitchFamily="18" charset="0"/>
              </a:rPr>
              <a:t> We love because he first loved us. </a:t>
            </a:r>
            <a:r>
              <a:rPr lang="en-US" sz="2800" i="1" baseline="30000" dirty="0">
                <a:latin typeface="Cambria" panose="02040503050406030204" pitchFamily="18" charset="0"/>
                <a:ea typeface="Cambria" panose="02040503050406030204" pitchFamily="18" charset="0"/>
              </a:rPr>
              <a:t>20</a:t>
            </a:r>
            <a:r>
              <a:rPr lang="en-US" sz="2800" i="1" dirty="0">
                <a:solidFill>
                  <a:srgbClr val="0000FF"/>
                </a:solidFill>
                <a:latin typeface="Cambria" panose="02040503050406030204" pitchFamily="18" charset="0"/>
                <a:ea typeface="Cambria" panose="02040503050406030204" pitchFamily="18" charset="0"/>
              </a:rPr>
              <a:t> If anyone says, “I love God,” and hates his brother, he is a liar; for he who does not love his brother whom he has seen cannot love God whom he has not seen. </a:t>
            </a:r>
            <a:r>
              <a:rPr lang="en-US" sz="2800" i="1" baseline="30000" dirty="0">
                <a:latin typeface="Cambria" panose="02040503050406030204" pitchFamily="18" charset="0"/>
                <a:ea typeface="Cambria" panose="02040503050406030204" pitchFamily="18" charset="0"/>
              </a:rPr>
              <a:t>21</a:t>
            </a:r>
            <a:r>
              <a:rPr lang="en-US" sz="2800" i="1" dirty="0">
                <a:solidFill>
                  <a:srgbClr val="0000FF"/>
                </a:solidFill>
                <a:latin typeface="Cambria" panose="02040503050406030204" pitchFamily="18" charset="0"/>
                <a:ea typeface="Cambria" panose="02040503050406030204" pitchFamily="18" charset="0"/>
              </a:rPr>
              <a:t> And this commandment we have from him: whoever loves God must also love his brother. </a:t>
            </a:r>
            <a:r>
              <a:rPr lang="en-US" sz="2800" i="1" baseline="30000" dirty="0">
                <a:latin typeface="Cambria" panose="02040503050406030204" pitchFamily="18" charset="0"/>
                <a:ea typeface="Cambria" panose="02040503050406030204" pitchFamily="18" charset="0"/>
              </a:rPr>
              <a:t>5:1</a:t>
            </a:r>
            <a:r>
              <a:rPr lang="en-US" sz="2800" i="1" dirty="0">
                <a:solidFill>
                  <a:srgbClr val="0000FF"/>
                </a:solidFill>
                <a:latin typeface="Cambria" panose="02040503050406030204" pitchFamily="18" charset="0"/>
                <a:ea typeface="Cambria" panose="02040503050406030204" pitchFamily="18" charset="0"/>
              </a:rPr>
              <a:t> Everyone who believes that Jesus is the Christ has been born of God, and everyone who loves the Father loves whoever has been born of him.</a:t>
            </a:r>
          </a:p>
        </p:txBody>
      </p:sp>
    </p:spTree>
    <p:extLst>
      <p:ext uri="{BB962C8B-B14F-4D97-AF65-F5344CB8AC3E}">
        <p14:creationId xmlns:p14="http://schemas.microsoft.com/office/powerpoint/2010/main" val="2176538057"/>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0">
          <a:blip r:embed="rId3">
            <a:alphaModFix amt="25000"/>
            <a:lum/>
          </a:blip>
          <a:srcRect/>
          <a:stretch>
            <a:fillRect l="-6000" r="-6000"/>
          </a:stretch>
        </a:blipFill>
        <a:effectLst/>
      </p:bgPr>
    </p:bg>
    <p:spTree>
      <p:nvGrpSpPr>
        <p:cNvPr id="1" name=""/>
        <p:cNvGrpSpPr/>
        <p:nvPr/>
      </p:nvGrpSpPr>
      <p:grpSpPr>
        <a:xfrm>
          <a:off x="0" y="0"/>
          <a:ext cx="0" cy="0"/>
          <a:chOff x="0" y="0"/>
          <a:chExt cx="0" cy="0"/>
        </a:xfrm>
      </p:grpSpPr>
      <p:sp>
        <p:nvSpPr>
          <p:cNvPr id="2051" name="Rectangle 3">
            <a:extLst>
              <a:ext uri="{FF2B5EF4-FFF2-40B4-BE49-F238E27FC236}">
                <a16:creationId xmlns:a16="http://schemas.microsoft.com/office/drawing/2014/main" id="{7FA06FDD-D1AF-4B8B-ACC4-C6796DACB16A}"/>
              </a:ext>
            </a:extLst>
          </p:cNvPr>
          <p:cNvSpPr>
            <a:spLocks noGrp="1" noChangeArrowheads="1"/>
          </p:cNvSpPr>
          <p:nvPr>
            <p:ph type="subTitle" idx="1"/>
          </p:nvPr>
        </p:nvSpPr>
        <p:spPr>
          <a:xfrm>
            <a:off x="427767" y="3512395"/>
            <a:ext cx="8213902" cy="3345604"/>
          </a:xfrm>
        </p:spPr>
        <p:txBody>
          <a:bodyPr>
            <a:normAutofit/>
          </a:bodyPr>
          <a:lstStyle/>
          <a:p>
            <a:pPr algn="l" rtl="0"/>
            <a:r>
              <a:rPr lang="en-US" sz="2800" i="1" baseline="30000" dirty="0">
                <a:latin typeface="Cambria" panose="02040503050406030204" pitchFamily="18" charset="0"/>
                <a:ea typeface="Cambria" panose="02040503050406030204" pitchFamily="18" charset="0"/>
              </a:rPr>
              <a:t>2 </a:t>
            </a:r>
            <a:r>
              <a:rPr lang="en-US" sz="2800" i="1" dirty="0">
                <a:solidFill>
                  <a:srgbClr val="FF0000"/>
                </a:solidFill>
                <a:latin typeface="Cambria" panose="02040503050406030204" pitchFamily="18" charset="0"/>
                <a:ea typeface="Cambria" panose="02040503050406030204" pitchFamily="18" charset="0"/>
              </a:rPr>
              <a:t>By this we know that we love the children of God, when we love God </a:t>
            </a:r>
            <a:r>
              <a:rPr lang="en-US" sz="2800" i="1" dirty="0">
                <a:solidFill>
                  <a:srgbClr val="0000FF"/>
                </a:solidFill>
                <a:latin typeface="Cambria" panose="02040503050406030204" pitchFamily="18" charset="0"/>
                <a:ea typeface="Cambria" panose="02040503050406030204" pitchFamily="18" charset="0"/>
              </a:rPr>
              <a:t>and obey his commandments. </a:t>
            </a:r>
            <a:r>
              <a:rPr lang="en-US" sz="2800" i="1" baseline="30000" dirty="0">
                <a:latin typeface="Cambria" panose="02040503050406030204" pitchFamily="18" charset="0"/>
                <a:ea typeface="Cambria" panose="02040503050406030204" pitchFamily="18" charset="0"/>
              </a:rPr>
              <a:t>3a</a:t>
            </a:r>
            <a:r>
              <a:rPr lang="en-US" sz="2800" i="1" dirty="0">
                <a:solidFill>
                  <a:srgbClr val="0000FF"/>
                </a:solidFill>
                <a:latin typeface="Cambria" panose="02040503050406030204" pitchFamily="18" charset="0"/>
                <a:ea typeface="Cambria" panose="02040503050406030204" pitchFamily="18" charset="0"/>
              </a:rPr>
              <a:t> For this is the love of God, that we keep his commandments.</a:t>
            </a:r>
          </a:p>
          <a:p>
            <a:pPr algn="l" rtl="0"/>
            <a:r>
              <a:rPr lang="en-US" sz="2800" dirty="0">
                <a:solidFill>
                  <a:schemeClr val="tx1"/>
                </a:solidFill>
                <a:effectLst>
                  <a:outerShdw blurRad="50800" dist="38100" dir="2700000" algn="tl" rotWithShape="0">
                    <a:schemeClr val="bg1"/>
                  </a:outerShdw>
                </a:effectLst>
                <a:latin typeface="Calibri" panose="020F0502020204030204" pitchFamily="34" charset="0"/>
                <a:ea typeface="Cambria" panose="02040503050406030204" pitchFamily="18" charset="0"/>
                <a:cs typeface="Calibri" panose="020F0502020204030204" pitchFamily="34" charset="0"/>
              </a:rPr>
              <a:t>1 John 5:2-3a</a:t>
            </a:r>
          </a:p>
        </p:txBody>
      </p:sp>
      <p:sp>
        <p:nvSpPr>
          <p:cNvPr id="5" name="Rectangle 3">
            <a:extLst>
              <a:ext uri="{FF2B5EF4-FFF2-40B4-BE49-F238E27FC236}">
                <a16:creationId xmlns:a16="http://schemas.microsoft.com/office/drawing/2014/main" id="{50C83461-2857-4942-A289-B8DD54AB0F35}"/>
              </a:ext>
            </a:extLst>
          </p:cNvPr>
          <p:cNvSpPr txBox="1">
            <a:spLocks noChangeArrowheads="1"/>
          </p:cNvSpPr>
          <p:nvPr/>
        </p:nvSpPr>
        <p:spPr bwMode="auto">
          <a:xfrm>
            <a:off x="427767" y="-1"/>
            <a:ext cx="8213902" cy="35123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t" anchorCtr="0" compatLnSpc="1">
            <a:prstTxWarp prst="textNoShape">
              <a:avLst/>
            </a:prstTxWarp>
            <a:noAutofit/>
          </a:bodyPr>
          <a:lstStyle>
            <a:lvl1pPr algn="ctr" rtl="0" fontAlgn="base">
              <a:spcBef>
                <a:spcPct val="20000"/>
              </a:spcBef>
              <a:spcAft>
                <a:spcPct val="0"/>
              </a:spcAft>
              <a:defRPr sz="3200" b="0" kern="1200">
                <a:solidFill>
                  <a:schemeClr val="tx1"/>
                </a:solidFill>
                <a:latin typeface="Arial" panose="020B0604020202020204" pitchFamily="34" charset="0"/>
                <a:ea typeface="+mn-ea"/>
                <a:cs typeface="+mn-cs"/>
              </a:defRPr>
            </a:lvl1pPr>
            <a:lvl2pPr marL="742950" indent="-285750" algn="l" rtl="0" fontAlgn="base">
              <a:spcBef>
                <a:spcPct val="20000"/>
              </a:spcBef>
              <a:spcAft>
                <a:spcPct val="0"/>
              </a:spcAft>
              <a:buChar char="–"/>
              <a:defRPr sz="2800" kern="1200">
                <a:solidFill>
                  <a:schemeClr val="tx1"/>
                </a:solidFill>
                <a:latin typeface="+mj-lt"/>
                <a:ea typeface="+mn-ea"/>
                <a:cs typeface="+mn-cs"/>
              </a:defRPr>
            </a:lvl2pPr>
            <a:lvl3pPr marL="1143000" indent="-228600" algn="l" rtl="0" fontAlgn="base">
              <a:spcBef>
                <a:spcPct val="20000"/>
              </a:spcBef>
              <a:spcAft>
                <a:spcPct val="0"/>
              </a:spcAft>
              <a:buChar char="•"/>
              <a:defRPr sz="2400" kern="1200">
                <a:solidFill>
                  <a:schemeClr val="tx1"/>
                </a:solidFill>
                <a:latin typeface="+mj-lt"/>
                <a:ea typeface="+mn-ea"/>
                <a:cs typeface="+mn-cs"/>
              </a:defRPr>
            </a:lvl3pPr>
            <a:lvl4pPr marL="1600200" indent="-228600" algn="l" rtl="0" fontAlgn="base">
              <a:spcBef>
                <a:spcPct val="20000"/>
              </a:spcBef>
              <a:spcAft>
                <a:spcPct val="0"/>
              </a:spcAft>
              <a:buChar char="–"/>
              <a:defRPr sz="2000" kern="1200">
                <a:solidFill>
                  <a:schemeClr val="tx1"/>
                </a:solidFill>
                <a:latin typeface="+mj-lt"/>
                <a:ea typeface="+mn-ea"/>
                <a:cs typeface="+mn-cs"/>
              </a:defRPr>
            </a:lvl4pPr>
            <a:lvl5pPr marL="2057400" indent="-228600" algn="l" rtl="0" fontAlgn="base">
              <a:spcBef>
                <a:spcPct val="20000"/>
              </a:spcBef>
              <a:spcAft>
                <a:spcPct val="0"/>
              </a:spcAft>
              <a:buChar char="»"/>
              <a:defRPr sz="2000" kern="1200">
                <a:solidFill>
                  <a:schemeClr val="tx1"/>
                </a:solidFill>
                <a:latin typeface="+mj-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base" latinLnBrk="0" hangingPunct="1">
              <a:lnSpc>
                <a:spcPct val="100000"/>
              </a:lnSpc>
              <a:spcBef>
                <a:spcPts val="0"/>
              </a:spcBef>
              <a:spcAft>
                <a:spcPct val="0"/>
              </a:spcAft>
              <a:buClrTx/>
              <a:buSzTx/>
              <a:buFontTx/>
              <a:buNone/>
              <a:tabLst/>
              <a:defRPr/>
            </a:pPr>
            <a:r>
              <a:rPr kumimoji="0" lang="en-US" altLang="en-US"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Interestingly enough, John here seems to be </a:t>
            </a:r>
            <a:r>
              <a:rPr kumimoji="0" lang="en-US" altLang="en-US" b="1" i="1"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reversing</a:t>
            </a:r>
            <a:r>
              <a:rPr kumimoji="0" lang="en-US" altLang="en-US"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 the approach that he uses elsewhere in the letter. His usual approach is to say that people’s claims to love God are to be tested by the presence or absence of love for fellow believers (e.g. 5:20). But here he does the </a:t>
            </a:r>
            <a:r>
              <a:rPr kumimoji="0" lang="en-US" altLang="en-US" b="1" i="1"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reverse</a:t>
            </a:r>
            <a:r>
              <a:rPr kumimoji="0" lang="en-US" altLang="en-US"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a:t>
            </a:r>
            <a:endParaRPr kumimoji="0" lang="en-US" altLang="en-US" sz="2800"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endParaRPr>
          </a:p>
        </p:txBody>
      </p:sp>
    </p:spTree>
    <p:extLst>
      <p:ext uri="{BB962C8B-B14F-4D97-AF65-F5344CB8AC3E}">
        <p14:creationId xmlns:p14="http://schemas.microsoft.com/office/powerpoint/2010/main" val="762651376"/>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0">
          <a:blip r:embed="rId3">
            <a:alphaModFix amt="25000"/>
            <a:lum/>
          </a:blip>
          <a:srcRect/>
          <a:stretch>
            <a:fillRect l="-6000" r="-6000"/>
          </a:stretch>
        </a:blipFill>
        <a:effectLst/>
      </p:bgPr>
    </p:bg>
    <p:spTree>
      <p:nvGrpSpPr>
        <p:cNvPr id="1" name=""/>
        <p:cNvGrpSpPr/>
        <p:nvPr/>
      </p:nvGrpSpPr>
      <p:grpSpPr>
        <a:xfrm>
          <a:off x="0" y="0"/>
          <a:ext cx="0" cy="0"/>
          <a:chOff x="0" y="0"/>
          <a:chExt cx="0" cy="0"/>
        </a:xfrm>
      </p:grpSpPr>
      <p:sp>
        <p:nvSpPr>
          <p:cNvPr id="2051" name="Rectangle 3">
            <a:extLst>
              <a:ext uri="{FF2B5EF4-FFF2-40B4-BE49-F238E27FC236}">
                <a16:creationId xmlns:a16="http://schemas.microsoft.com/office/drawing/2014/main" id="{7FA06FDD-D1AF-4B8B-ACC4-C6796DACB16A}"/>
              </a:ext>
            </a:extLst>
          </p:cNvPr>
          <p:cNvSpPr>
            <a:spLocks noGrp="1" noChangeArrowheads="1"/>
          </p:cNvSpPr>
          <p:nvPr>
            <p:ph type="subTitle" idx="1"/>
          </p:nvPr>
        </p:nvSpPr>
        <p:spPr>
          <a:xfrm>
            <a:off x="427767" y="3543792"/>
            <a:ext cx="8213902" cy="3314208"/>
          </a:xfrm>
        </p:spPr>
        <p:txBody>
          <a:bodyPr>
            <a:normAutofit/>
          </a:bodyPr>
          <a:lstStyle/>
          <a:p>
            <a:pPr algn="l" rtl="0"/>
            <a:r>
              <a:rPr lang="en-US" sz="2800" i="1" baseline="30000" dirty="0">
                <a:latin typeface="Cambria" panose="02040503050406030204" pitchFamily="18" charset="0"/>
                <a:ea typeface="Cambria" panose="02040503050406030204" pitchFamily="18" charset="0"/>
              </a:rPr>
              <a:t>2 </a:t>
            </a:r>
            <a:r>
              <a:rPr lang="en-US" sz="2800" i="1" dirty="0">
                <a:solidFill>
                  <a:srgbClr val="FF0000"/>
                </a:solidFill>
                <a:latin typeface="Cambria" panose="02040503050406030204" pitchFamily="18" charset="0"/>
                <a:ea typeface="Cambria" panose="02040503050406030204" pitchFamily="18" charset="0"/>
              </a:rPr>
              <a:t>By this we know that we love the children of God, when we love God </a:t>
            </a:r>
            <a:r>
              <a:rPr lang="en-US" sz="2800" i="1" dirty="0">
                <a:solidFill>
                  <a:srgbClr val="0000FF"/>
                </a:solidFill>
                <a:latin typeface="Cambria" panose="02040503050406030204" pitchFamily="18" charset="0"/>
                <a:ea typeface="Cambria" panose="02040503050406030204" pitchFamily="18" charset="0"/>
              </a:rPr>
              <a:t>and obey his commandments. </a:t>
            </a:r>
            <a:r>
              <a:rPr lang="en-US" sz="2800" i="1" baseline="30000" dirty="0">
                <a:latin typeface="Cambria" panose="02040503050406030204" pitchFamily="18" charset="0"/>
                <a:ea typeface="Cambria" panose="02040503050406030204" pitchFamily="18" charset="0"/>
              </a:rPr>
              <a:t>3a</a:t>
            </a:r>
            <a:r>
              <a:rPr lang="en-US" sz="2800" i="1" dirty="0">
                <a:solidFill>
                  <a:srgbClr val="0000FF"/>
                </a:solidFill>
                <a:latin typeface="Cambria" panose="02040503050406030204" pitchFamily="18" charset="0"/>
                <a:ea typeface="Cambria" panose="02040503050406030204" pitchFamily="18" charset="0"/>
              </a:rPr>
              <a:t> For this is the love of God, that we keep his commandments.</a:t>
            </a:r>
          </a:p>
          <a:p>
            <a:pPr algn="l" rtl="0"/>
            <a:r>
              <a:rPr lang="en-US" sz="2800" dirty="0">
                <a:solidFill>
                  <a:schemeClr val="tx1"/>
                </a:solidFill>
                <a:effectLst>
                  <a:outerShdw blurRad="50800" dist="38100" dir="2700000" algn="tl" rotWithShape="0">
                    <a:schemeClr val="bg1"/>
                  </a:outerShdw>
                </a:effectLst>
                <a:latin typeface="Calibri" panose="020F0502020204030204" pitchFamily="34" charset="0"/>
                <a:ea typeface="Cambria" panose="02040503050406030204" pitchFamily="18" charset="0"/>
                <a:cs typeface="Calibri" panose="020F0502020204030204" pitchFamily="34" charset="0"/>
              </a:rPr>
              <a:t>1 John 5:2-3a</a:t>
            </a:r>
          </a:p>
        </p:txBody>
      </p:sp>
      <p:sp>
        <p:nvSpPr>
          <p:cNvPr id="5" name="Rectangle 3">
            <a:extLst>
              <a:ext uri="{FF2B5EF4-FFF2-40B4-BE49-F238E27FC236}">
                <a16:creationId xmlns:a16="http://schemas.microsoft.com/office/drawing/2014/main" id="{50C83461-2857-4942-A289-B8DD54AB0F35}"/>
              </a:ext>
            </a:extLst>
          </p:cNvPr>
          <p:cNvSpPr txBox="1">
            <a:spLocks noChangeArrowheads="1"/>
          </p:cNvSpPr>
          <p:nvPr/>
        </p:nvSpPr>
        <p:spPr bwMode="auto">
          <a:xfrm>
            <a:off x="427767" y="-1"/>
            <a:ext cx="8213902" cy="31788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t" anchorCtr="0" compatLnSpc="1">
            <a:prstTxWarp prst="textNoShape">
              <a:avLst/>
            </a:prstTxWarp>
            <a:noAutofit/>
          </a:bodyPr>
          <a:lstStyle>
            <a:lvl1pPr algn="ctr" rtl="0" fontAlgn="base">
              <a:spcBef>
                <a:spcPct val="20000"/>
              </a:spcBef>
              <a:spcAft>
                <a:spcPct val="0"/>
              </a:spcAft>
              <a:defRPr sz="3200" b="0" kern="1200">
                <a:solidFill>
                  <a:schemeClr val="tx1"/>
                </a:solidFill>
                <a:latin typeface="Arial" panose="020B0604020202020204" pitchFamily="34" charset="0"/>
                <a:ea typeface="+mn-ea"/>
                <a:cs typeface="+mn-cs"/>
              </a:defRPr>
            </a:lvl1pPr>
            <a:lvl2pPr marL="742950" indent="-285750" algn="l" rtl="0" fontAlgn="base">
              <a:spcBef>
                <a:spcPct val="20000"/>
              </a:spcBef>
              <a:spcAft>
                <a:spcPct val="0"/>
              </a:spcAft>
              <a:buChar char="–"/>
              <a:defRPr sz="2800" kern="1200">
                <a:solidFill>
                  <a:schemeClr val="tx1"/>
                </a:solidFill>
                <a:latin typeface="+mj-lt"/>
                <a:ea typeface="+mn-ea"/>
                <a:cs typeface="+mn-cs"/>
              </a:defRPr>
            </a:lvl2pPr>
            <a:lvl3pPr marL="1143000" indent="-228600" algn="l" rtl="0" fontAlgn="base">
              <a:spcBef>
                <a:spcPct val="20000"/>
              </a:spcBef>
              <a:spcAft>
                <a:spcPct val="0"/>
              </a:spcAft>
              <a:buChar char="•"/>
              <a:defRPr sz="2400" kern="1200">
                <a:solidFill>
                  <a:schemeClr val="tx1"/>
                </a:solidFill>
                <a:latin typeface="+mj-lt"/>
                <a:ea typeface="+mn-ea"/>
                <a:cs typeface="+mn-cs"/>
              </a:defRPr>
            </a:lvl3pPr>
            <a:lvl4pPr marL="1600200" indent="-228600" algn="l" rtl="0" fontAlgn="base">
              <a:spcBef>
                <a:spcPct val="20000"/>
              </a:spcBef>
              <a:spcAft>
                <a:spcPct val="0"/>
              </a:spcAft>
              <a:buChar char="–"/>
              <a:defRPr sz="2000" kern="1200">
                <a:solidFill>
                  <a:schemeClr val="tx1"/>
                </a:solidFill>
                <a:latin typeface="+mj-lt"/>
                <a:ea typeface="+mn-ea"/>
                <a:cs typeface="+mn-cs"/>
              </a:defRPr>
            </a:lvl4pPr>
            <a:lvl5pPr marL="2057400" indent="-228600" algn="l" rtl="0" fontAlgn="base">
              <a:spcBef>
                <a:spcPct val="20000"/>
              </a:spcBef>
              <a:spcAft>
                <a:spcPct val="0"/>
              </a:spcAft>
              <a:buChar char="»"/>
              <a:defRPr sz="2000" kern="1200">
                <a:solidFill>
                  <a:schemeClr val="tx1"/>
                </a:solidFill>
                <a:latin typeface="+mj-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0" algn="l" defTabSz="914400">
              <a:spcBef>
                <a:spcPts val="0"/>
              </a:spcBef>
              <a:defRPr/>
            </a:pPr>
            <a:r>
              <a:rPr kumimoji="0" lang="en-US" altLang="en-US" b="0" i="0" u="none" strike="noStrike" kern="120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John’s thought almost appears to go in a circle. This is perhaps </a:t>
            </a:r>
            <a:r>
              <a:rPr lang="en-US" altLang="en-US" dirty="0">
                <a:solidFill>
                  <a:srgbClr val="000000"/>
                </a:solidFill>
                <a:latin typeface="Calibri" panose="020F0502020204030204" pitchFamily="34" charset="0"/>
                <a:cs typeface="Calibri" panose="020F0502020204030204" pitchFamily="34" charset="0"/>
              </a:rPr>
              <a:t>because as far as he is concerned, the </a:t>
            </a:r>
            <a:r>
              <a:rPr kumimoji="0" lang="en-US" altLang="en-US" b="0" i="0" u="none" strike="noStrike" kern="120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two things involved cannot exist apart from one another: It is as impossible to love the children of God without loving God, as it is to love God without loving His children. </a:t>
            </a:r>
            <a:endParaRPr kumimoji="0" lang="en-US" altLang="en-US" sz="2800"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endParaRPr>
          </a:p>
        </p:txBody>
      </p:sp>
    </p:spTree>
    <p:extLst>
      <p:ext uri="{BB962C8B-B14F-4D97-AF65-F5344CB8AC3E}">
        <p14:creationId xmlns:p14="http://schemas.microsoft.com/office/powerpoint/2010/main" val="1261237421"/>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0">
          <a:blip r:embed="rId3">
            <a:alphaModFix amt="25000"/>
            <a:lum/>
          </a:blip>
          <a:srcRect/>
          <a:stretch>
            <a:fillRect l="-6000" r="-6000"/>
          </a:stretch>
        </a:blipFill>
        <a:effectLst/>
      </p:bgPr>
    </p:bg>
    <p:spTree>
      <p:nvGrpSpPr>
        <p:cNvPr id="1" name=""/>
        <p:cNvGrpSpPr/>
        <p:nvPr/>
      </p:nvGrpSpPr>
      <p:grpSpPr>
        <a:xfrm>
          <a:off x="0" y="0"/>
          <a:ext cx="0" cy="0"/>
          <a:chOff x="0" y="0"/>
          <a:chExt cx="0" cy="0"/>
        </a:xfrm>
      </p:grpSpPr>
      <p:sp>
        <p:nvSpPr>
          <p:cNvPr id="2051" name="Rectangle 3">
            <a:extLst>
              <a:ext uri="{FF2B5EF4-FFF2-40B4-BE49-F238E27FC236}">
                <a16:creationId xmlns:a16="http://schemas.microsoft.com/office/drawing/2014/main" id="{7FA06FDD-D1AF-4B8B-ACC4-C6796DACB16A}"/>
              </a:ext>
            </a:extLst>
          </p:cNvPr>
          <p:cNvSpPr>
            <a:spLocks noGrp="1" noChangeArrowheads="1"/>
          </p:cNvSpPr>
          <p:nvPr>
            <p:ph type="subTitle" idx="1"/>
          </p:nvPr>
        </p:nvSpPr>
        <p:spPr>
          <a:xfrm>
            <a:off x="427767" y="3791032"/>
            <a:ext cx="8213902" cy="3066968"/>
          </a:xfrm>
        </p:spPr>
        <p:txBody>
          <a:bodyPr>
            <a:normAutofit/>
          </a:bodyPr>
          <a:lstStyle/>
          <a:p>
            <a:pPr algn="l" rtl="0"/>
            <a:r>
              <a:rPr lang="en-US" sz="2800" i="1" baseline="30000" dirty="0">
                <a:latin typeface="Cambria" panose="02040503050406030204" pitchFamily="18" charset="0"/>
                <a:ea typeface="Cambria" panose="02040503050406030204" pitchFamily="18" charset="0"/>
              </a:rPr>
              <a:t>2 </a:t>
            </a:r>
            <a:r>
              <a:rPr lang="en-US" sz="2800" i="1" dirty="0">
                <a:solidFill>
                  <a:srgbClr val="0000FF"/>
                </a:solidFill>
                <a:latin typeface="Cambria" panose="02040503050406030204" pitchFamily="18" charset="0"/>
                <a:ea typeface="Cambria" panose="02040503050406030204" pitchFamily="18" charset="0"/>
              </a:rPr>
              <a:t>By this we know that we love the children of God, when we love God and obey his commandments. </a:t>
            </a:r>
            <a:r>
              <a:rPr lang="en-US" sz="2800" i="1" baseline="30000" dirty="0">
                <a:latin typeface="Cambria" panose="02040503050406030204" pitchFamily="18" charset="0"/>
                <a:ea typeface="Cambria" panose="02040503050406030204" pitchFamily="18" charset="0"/>
              </a:rPr>
              <a:t>3a</a:t>
            </a:r>
            <a:r>
              <a:rPr lang="en-US" sz="2800" i="1" dirty="0">
                <a:solidFill>
                  <a:srgbClr val="0000FF"/>
                </a:solidFill>
                <a:latin typeface="Cambria" panose="02040503050406030204" pitchFamily="18" charset="0"/>
                <a:ea typeface="Cambria" panose="02040503050406030204" pitchFamily="18" charset="0"/>
              </a:rPr>
              <a:t> </a:t>
            </a:r>
            <a:r>
              <a:rPr lang="en-US" sz="2800" i="1" dirty="0">
                <a:solidFill>
                  <a:srgbClr val="FF0000"/>
                </a:solidFill>
                <a:latin typeface="Cambria" panose="02040503050406030204" pitchFamily="18" charset="0"/>
                <a:ea typeface="Cambria" panose="02040503050406030204" pitchFamily="18" charset="0"/>
              </a:rPr>
              <a:t>For this is the love of God, that we keep his commandments.</a:t>
            </a:r>
          </a:p>
          <a:p>
            <a:pPr algn="l" rtl="0"/>
            <a:r>
              <a:rPr lang="en-US" sz="2800" dirty="0">
                <a:solidFill>
                  <a:schemeClr val="tx1"/>
                </a:solidFill>
                <a:effectLst>
                  <a:outerShdw blurRad="50800" dist="38100" dir="2700000" algn="tl" rotWithShape="0">
                    <a:schemeClr val="bg1"/>
                  </a:outerShdw>
                </a:effectLst>
                <a:latin typeface="Calibri" panose="020F0502020204030204" pitchFamily="34" charset="0"/>
                <a:ea typeface="Cambria" panose="02040503050406030204" pitchFamily="18" charset="0"/>
                <a:cs typeface="Calibri" panose="020F0502020204030204" pitchFamily="34" charset="0"/>
              </a:rPr>
              <a:t>1 John 5:2-3a</a:t>
            </a:r>
          </a:p>
        </p:txBody>
      </p:sp>
      <p:sp>
        <p:nvSpPr>
          <p:cNvPr id="5" name="Rectangle 3">
            <a:extLst>
              <a:ext uri="{FF2B5EF4-FFF2-40B4-BE49-F238E27FC236}">
                <a16:creationId xmlns:a16="http://schemas.microsoft.com/office/drawing/2014/main" id="{50C83461-2857-4942-A289-B8DD54AB0F35}"/>
              </a:ext>
            </a:extLst>
          </p:cNvPr>
          <p:cNvSpPr txBox="1">
            <a:spLocks noChangeArrowheads="1"/>
          </p:cNvSpPr>
          <p:nvPr/>
        </p:nvSpPr>
        <p:spPr bwMode="auto">
          <a:xfrm>
            <a:off x="427767" y="-2"/>
            <a:ext cx="8213902" cy="37910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t" anchorCtr="0" compatLnSpc="1">
            <a:prstTxWarp prst="textNoShape">
              <a:avLst/>
            </a:prstTxWarp>
            <a:noAutofit/>
          </a:bodyPr>
          <a:lstStyle>
            <a:lvl1pPr algn="ctr" rtl="0" fontAlgn="base">
              <a:spcBef>
                <a:spcPct val="20000"/>
              </a:spcBef>
              <a:spcAft>
                <a:spcPct val="0"/>
              </a:spcAft>
              <a:defRPr sz="3200" b="0" kern="1200">
                <a:solidFill>
                  <a:schemeClr val="tx1"/>
                </a:solidFill>
                <a:latin typeface="Arial" panose="020B0604020202020204" pitchFamily="34" charset="0"/>
                <a:ea typeface="+mn-ea"/>
                <a:cs typeface="+mn-cs"/>
              </a:defRPr>
            </a:lvl1pPr>
            <a:lvl2pPr marL="742950" indent="-285750" algn="l" rtl="0" fontAlgn="base">
              <a:spcBef>
                <a:spcPct val="20000"/>
              </a:spcBef>
              <a:spcAft>
                <a:spcPct val="0"/>
              </a:spcAft>
              <a:buChar char="–"/>
              <a:defRPr sz="2800" kern="1200">
                <a:solidFill>
                  <a:schemeClr val="tx1"/>
                </a:solidFill>
                <a:latin typeface="+mj-lt"/>
                <a:ea typeface="+mn-ea"/>
                <a:cs typeface="+mn-cs"/>
              </a:defRPr>
            </a:lvl2pPr>
            <a:lvl3pPr marL="1143000" indent="-228600" algn="l" rtl="0" fontAlgn="base">
              <a:spcBef>
                <a:spcPct val="20000"/>
              </a:spcBef>
              <a:spcAft>
                <a:spcPct val="0"/>
              </a:spcAft>
              <a:buChar char="•"/>
              <a:defRPr sz="2400" kern="1200">
                <a:solidFill>
                  <a:schemeClr val="tx1"/>
                </a:solidFill>
                <a:latin typeface="+mj-lt"/>
                <a:ea typeface="+mn-ea"/>
                <a:cs typeface="+mn-cs"/>
              </a:defRPr>
            </a:lvl3pPr>
            <a:lvl4pPr marL="1600200" indent="-228600" algn="l" rtl="0" fontAlgn="base">
              <a:spcBef>
                <a:spcPct val="20000"/>
              </a:spcBef>
              <a:spcAft>
                <a:spcPct val="0"/>
              </a:spcAft>
              <a:buChar char="–"/>
              <a:defRPr sz="2000" kern="1200">
                <a:solidFill>
                  <a:schemeClr val="tx1"/>
                </a:solidFill>
                <a:latin typeface="+mj-lt"/>
                <a:ea typeface="+mn-ea"/>
                <a:cs typeface="+mn-cs"/>
              </a:defRPr>
            </a:lvl4pPr>
            <a:lvl5pPr marL="2057400" indent="-228600" algn="l" rtl="0" fontAlgn="base">
              <a:spcBef>
                <a:spcPct val="20000"/>
              </a:spcBef>
              <a:spcAft>
                <a:spcPct val="0"/>
              </a:spcAft>
              <a:buChar char="»"/>
              <a:defRPr sz="2000" kern="1200">
                <a:solidFill>
                  <a:schemeClr val="tx1"/>
                </a:solidFill>
                <a:latin typeface="+mj-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base" latinLnBrk="0" hangingPunct="1">
              <a:lnSpc>
                <a:spcPct val="100000"/>
              </a:lnSpc>
              <a:spcBef>
                <a:spcPts val="0"/>
              </a:spcBef>
              <a:spcAft>
                <a:spcPct val="0"/>
              </a:spcAft>
              <a:buClrTx/>
              <a:buSzTx/>
              <a:buFontTx/>
              <a:buNone/>
              <a:tabLst/>
              <a:defRPr/>
            </a:pPr>
            <a:r>
              <a:rPr kumimoji="0" lang="en-US" altLang="en-US" b="0" i="0" u="none" strike="noStrike" kern="120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Once again, John speaks of the observable mark of love for God, namely obedience to God’s commands. Whether it is being shown to God or shown to man, “</a:t>
            </a:r>
            <a:r>
              <a:rPr kumimoji="0" lang="en-US" altLang="en-US" b="0" i="1" u="none" strike="noStrike" kern="1200" cap="none" spc="0" normalizeH="0" baseline="0" noProof="0" dirty="0">
                <a:ln>
                  <a:noFill/>
                </a:ln>
                <a:solidFill>
                  <a:srgbClr val="0000FF"/>
                </a:solidFill>
                <a:effectLst/>
                <a:uLnTx/>
                <a:uFillTx/>
                <a:latin typeface="Cambria" panose="02040503050406030204" pitchFamily="18" charset="0"/>
                <a:ea typeface="Cambria" panose="02040503050406030204" pitchFamily="18" charset="0"/>
                <a:cs typeface="Calibri" panose="020F0502020204030204" pitchFamily="34" charset="0"/>
              </a:rPr>
              <a:t>love</a:t>
            </a:r>
            <a:r>
              <a:rPr kumimoji="0" lang="en-US" altLang="en-US" b="0" i="0" u="none" strike="noStrike" kern="120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 is </a:t>
            </a:r>
            <a:r>
              <a:rPr kumimoji="0" lang="en-US" altLang="en-US" b="1" i="1" u="none" strike="noStrike" kern="120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practical</a:t>
            </a:r>
            <a:r>
              <a:rPr kumimoji="0" lang="en-US" altLang="en-US" b="0" i="0" u="none" strike="noStrike" kern="120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 and </a:t>
            </a:r>
            <a:r>
              <a:rPr kumimoji="0" lang="en-US" altLang="en-US" b="1" i="1" u="none" strike="noStrike" kern="120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active</a:t>
            </a:r>
            <a:r>
              <a:rPr kumimoji="0" lang="en-US" altLang="en-US" b="0" i="0" u="none" strike="noStrike" kern="120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 </a:t>
            </a:r>
          </a:p>
          <a:p>
            <a:pPr marL="457200" marR="0" lvl="0" indent="-457200" algn="l" defTabSz="914400" rtl="0" eaLnBrk="1" fontAlgn="base" latinLnBrk="0" hangingPunct="1">
              <a:lnSpc>
                <a:spcPct val="100000"/>
              </a:lnSpc>
              <a:spcBef>
                <a:spcPts val="0"/>
              </a:spcBef>
              <a:spcAft>
                <a:spcPct val="0"/>
              </a:spcAft>
              <a:buClrTx/>
              <a:buSzTx/>
              <a:buFont typeface="Arial" panose="020B0604020202020204" pitchFamily="34" charset="0"/>
              <a:buChar char="•"/>
              <a:tabLst/>
              <a:defRPr/>
            </a:pPr>
            <a:r>
              <a:rPr kumimoji="0" lang="en-US" altLang="en-US" sz="2800"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Love for the brethren expresses itself “</a:t>
            </a:r>
            <a:r>
              <a:rPr kumimoji="0" lang="en-US" altLang="en-US" sz="2800" b="0" i="1" u="none" strike="noStrike" kern="1200" cap="none" spc="0" normalizeH="0" baseline="0" noProof="0" dirty="0">
                <a:ln>
                  <a:noFill/>
                </a:ln>
                <a:solidFill>
                  <a:srgbClr val="0000FF"/>
                </a:solidFill>
                <a:effectLst/>
                <a:uLnTx/>
                <a:uFillTx/>
                <a:latin typeface="Cambria" panose="02040503050406030204" pitchFamily="18" charset="0"/>
                <a:ea typeface="Cambria" panose="02040503050406030204" pitchFamily="18" charset="0"/>
                <a:cs typeface="Calibri" panose="020F0502020204030204" pitchFamily="34" charset="0"/>
              </a:rPr>
              <a:t>in deed and in truth</a:t>
            </a:r>
            <a:r>
              <a:rPr kumimoji="0" lang="en-US" altLang="en-US" sz="2800"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 in sacrificial service (as we saw in 3:18)</a:t>
            </a:r>
          </a:p>
          <a:p>
            <a:pPr marL="457200" marR="0" lvl="0" indent="-457200" algn="l" defTabSz="914400" rtl="0" eaLnBrk="1" fontAlgn="base" latinLnBrk="0" hangingPunct="1">
              <a:lnSpc>
                <a:spcPct val="100000"/>
              </a:lnSpc>
              <a:spcBef>
                <a:spcPts val="0"/>
              </a:spcBef>
              <a:spcAft>
                <a:spcPct val="0"/>
              </a:spcAft>
              <a:buClrTx/>
              <a:buSzTx/>
              <a:buFont typeface="Arial" panose="020B0604020202020204" pitchFamily="34" charset="0"/>
              <a:buChar char="•"/>
              <a:tabLst/>
              <a:defRPr/>
            </a:pPr>
            <a:r>
              <a:rPr lang="en-US" altLang="en-US" sz="2800" dirty="0">
                <a:solidFill>
                  <a:srgbClr val="000000"/>
                </a:solidFill>
                <a:latin typeface="Calibri" panose="020F0502020204030204" pitchFamily="34" charset="0"/>
                <a:cs typeface="Calibri" panose="020F0502020204030204" pitchFamily="34" charset="0"/>
              </a:rPr>
              <a:t>Love</a:t>
            </a:r>
            <a:r>
              <a:rPr kumimoji="0" lang="en-US" altLang="en-US" sz="2800"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 for God expresses itself in keeping His commandments.  </a:t>
            </a:r>
            <a:endParaRPr kumimoji="0" lang="en-US" altLang="en-US" sz="2600"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endParaRPr>
          </a:p>
          <a:p>
            <a:pPr marL="0" marR="0" lvl="0" indent="0" algn="l" defTabSz="914400" rtl="0" eaLnBrk="1" fontAlgn="base" latinLnBrk="0" hangingPunct="1">
              <a:lnSpc>
                <a:spcPct val="100000"/>
              </a:lnSpc>
              <a:spcBef>
                <a:spcPts val="0"/>
              </a:spcBef>
              <a:spcAft>
                <a:spcPct val="0"/>
              </a:spcAft>
              <a:buClrTx/>
              <a:buSzTx/>
              <a:buFontTx/>
              <a:buNone/>
              <a:tabLst/>
              <a:defRPr/>
            </a:pPr>
            <a:br>
              <a:rPr kumimoji="0" lang="en-US" altLang="en-US" sz="2800"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br>
            <a:endParaRPr kumimoji="0" lang="en-US" altLang="en-US" sz="2600"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endParaRPr>
          </a:p>
        </p:txBody>
      </p:sp>
    </p:spTree>
    <p:extLst>
      <p:ext uri="{BB962C8B-B14F-4D97-AF65-F5344CB8AC3E}">
        <p14:creationId xmlns:p14="http://schemas.microsoft.com/office/powerpoint/2010/main" val="3396572409"/>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5">
                                            <p:txEl>
                                              <p:pRg st="1" end="1"/>
                                            </p:txEl>
                                          </p:spTgt>
                                        </p:tgtEl>
                                        <p:attrNameLst>
                                          <p:attrName>style.visibility</p:attrName>
                                        </p:attrNameLst>
                                      </p:cBhvr>
                                      <p:to>
                                        <p:strVal val="visible"/>
                                      </p:to>
                                    </p:set>
                                    <p:anim calcmode="lin" valueType="num">
                                      <p:cBhvr>
                                        <p:cTn id="7" dur="500" fill="hold"/>
                                        <p:tgtEl>
                                          <p:spTgt spid="5">
                                            <p:txEl>
                                              <p:pRg st="1" end="1"/>
                                            </p:txEl>
                                          </p:spTgt>
                                        </p:tgtEl>
                                        <p:attrNameLst>
                                          <p:attrName>ppt_w</p:attrName>
                                        </p:attrNameLst>
                                      </p:cBhvr>
                                      <p:tavLst>
                                        <p:tav tm="0">
                                          <p:val>
                                            <p:fltVal val="0"/>
                                          </p:val>
                                        </p:tav>
                                        <p:tav tm="100000">
                                          <p:val>
                                            <p:strVal val="#ppt_w"/>
                                          </p:val>
                                        </p:tav>
                                      </p:tavLst>
                                    </p:anim>
                                    <p:anim calcmode="lin" valueType="num">
                                      <p:cBhvr>
                                        <p:cTn id="8" dur="500" fill="hold"/>
                                        <p:tgtEl>
                                          <p:spTgt spid="5">
                                            <p:txEl>
                                              <p:pRg st="1" end="1"/>
                                            </p:txEl>
                                          </p:spTgt>
                                        </p:tgtEl>
                                        <p:attrNameLst>
                                          <p:attrName>ppt_h</p:attrName>
                                        </p:attrNameLst>
                                      </p:cBhvr>
                                      <p:tavLst>
                                        <p:tav tm="0">
                                          <p:val>
                                            <p:fltVal val="0"/>
                                          </p:val>
                                        </p:tav>
                                        <p:tav tm="100000">
                                          <p:val>
                                            <p:strVal val="#ppt_h"/>
                                          </p:val>
                                        </p:tav>
                                      </p:tavLst>
                                    </p:anim>
                                    <p:animEffect transition="in" filter="fade">
                                      <p:cBhvr>
                                        <p:cTn id="9" dur="500"/>
                                        <p:tgtEl>
                                          <p:spTgt spid="5">
                                            <p:txEl>
                                              <p:pRg st="1" end="1"/>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5">
                                            <p:txEl>
                                              <p:pRg st="2" end="2"/>
                                            </p:txEl>
                                          </p:spTgt>
                                        </p:tgtEl>
                                        <p:attrNameLst>
                                          <p:attrName>style.visibility</p:attrName>
                                        </p:attrNameLst>
                                      </p:cBhvr>
                                      <p:to>
                                        <p:strVal val="visible"/>
                                      </p:to>
                                    </p:set>
                                    <p:anim calcmode="lin" valueType="num">
                                      <p:cBhvr>
                                        <p:cTn id="14" dur="500" fill="hold"/>
                                        <p:tgtEl>
                                          <p:spTgt spid="5">
                                            <p:txEl>
                                              <p:pRg st="2" end="2"/>
                                            </p:txEl>
                                          </p:spTgt>
                                        </p:tgtEl>
                                        <p:attrNameLst>
                                          <p:attrName>ppt_w</p:attrName>
                                        </p:attrNameLst>
                                      </p:cBhvr>
                                      <p:tavLst>
                                        <p:tav tm="0">
                                          <p:val>
                                            <p:fltVal val="0"/>
                                          </p:val>
                                        </p:tav>
                                        <p:tav tm="100000">
                                          <p:val>
                                            <p:strVal val="#ppt_w"/>
                                          </p:val>
                                        </p:tav>
                                      </p:tavLst>
                                    </p:anim>
                                    <p:anim calcmode="lin" valueType="num">
                                      <p:cBhvr>
                                        <p:cTn id="15" dur="500" fill="hold"/>
                                        <p:tgtEl>
                                          <p:spTgt spid="5">
                                            <p:txEl>
                                              <p:pRg st="2" end="2"/>
                                            </p:txEl>
                                          </p:spTgt>
                                        </p:tgtEl>
                                        <p:attrNameLst>
                                          <p:attrName>ppt_h</p:attrName>
                                        </p:attrNameLst>
                                      </p:cBhvr>
                                      <p:tavLst>
                                        <p:tav tm="0">
                                          <p:val>
                                            <p:fltVal val="0"/>
                                          </p:val>
                                        </p:tav>
                                        <p:tav tm="100000">
                                          <p:val>
                                            <p:strVal val="#ppt_h"/>
                                          </p:val>
                                        </p:tav>
                                      </p:tavLst>
                                    </p:anim>
                                    <p:animEffect transition="in" filter="fade">
                                      <p:cBhvr>
                                        <p:cTn id="16" dur="500"/>
                                        <p:tgtEl>
                                          <p:spTgt spid="5">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152002" name="Rectangle 2">
            <a:extLst>
              <a:ext uri="{FF2B5EF4-FFF2-40B4-BE49-F238E27FC236}">
                <a16:creationId xmlns:a16="http://schemas.microsoft.com/office/drawing/2014/main" id="{31901E19-CDE0-4AAF-AFC8-5239E35F7396}"/>
              </a:ext>
            </a:extLst>
          </p:cNvPr>
          <p:cNvSpPr>
            <a:spLocks noGrp="1" noRot="1" noChangeArrowheads="1"/>
          </p:cNvSpPr>
          <p:nvPr>
            <p:ph type="title"/>
          </p:nvPr>
        </p:nvSpPr>
        <p:spPr>
          <a:xfrm>
            <a:off x="301625" y="0"/>
            <a:ext cx="8540750" cy="1143000"/>
          </a:xfrm>
        </p:spPr>
        <p:txBody>
          <a:bodyPr/>
          <a:lstStyle/>
          <a:p>
            <a:r>
              <a:rPr lang="en-US" altLang="en-US" sz="2400" dirty="0"/>
              <a:t>Paraphrastic Commentary</a:t>
            </a:r>
            <a:br>
              <a:rPr lang="en-US" altLang="en-US" sz="2400" dirty="0"/>
            </a:br>
            <a:r>
              <a:rPr lang="en-US" altLang="en-US" sz="2400" dirty="0"/>
              <a:t>on 1 John 4:17-5:3a</a:t>
            </a:r>
            <a:br>
              <a:rPr lang="en-US" altLang="en-US" sz="2400" dirty="0"/>
            </a:br>
            <a:r>
              <a:rPr lang="en-US" altLang="en-US" sz="2400" dirty="0"/>
              <a:t>by Donald W. Burdick</a:t>
            </a:r>
          </a:p>
        </p:txBody>
      </p:sp>
      <p:sp>
        <p:nvSpPr>
          <p:cNvPr id="1152003" name="Rectangle 3">
            <a:extLst>
              <a:ext uri="{FF2B5EF4-FFF2-40B4-BE49-F238E27FC236}">
                <a16:creationId xmlns:a16="http://schemas.microsoft.com/office/drawing/2014/main" id="{FA37472F-D629-4403-AA2C-BC41CD4C2D9D}"/>
              </a:ext>
            </a:extLst>
          </p:cNvPr>
          <p:cNvSpPr>
            <a:spLocks noGrp="1" noRot="1" noChangeArrowheads="1"/>
          </p:cNvSpPr>
          <p:nvPr>
            <p:ph type="body" idx="1"/>
          </p:nvPr>
        </p:nvSpPr>
        <p:spPr>
          <a:xfrm>
            <a:off x="301625" y="1287224"/>
            <a:ext cx="8540750" cy="5570776"/>
          </a:xfrm>
        </p:spPr>
        <p:txBody>
          <a:bodyPr>
            <a:normAutofit lnSpcReduction="10000"/>
          </a:bodyPr>
          <a:lstStyle/>
          <a:p>
            <a:pPr>
              <a:lnSpc>
                <a:spcPct val="80000"/>
              </a:lnSpc>
            </a:pPr>
            <a:r>
              <a:rPr lang="en-US" altLang="en-US" sz="2400" dirty="0"/>
              <a:t>(17) It is by this mutual indwelling - God working in us - that love has been brought to fruitful maturity, so that we will be able to stand fearlessly on judgment day. Such confidence is ours because here in this world we are like Christ in manifesting God-like love. (18) Love and fear are mutually exclusive. Love that has come to fruit-bearing maturity excludes fear, because terror at the prospect of judgment day is punishment in itself. The person who fears that day does not have the assurance of fruit bearing love in his life. (19) We now are manifesting love, because at Calvary He took the initiative and performed a mighty deed of love in our behalf. (20) Suppose someone says, "I love God," and yet he hates a fellow church member. He is not telling the truth, because if he does not show God-like love, for his brother who is visible to him, he cannot love God who is invisible. (21) Furthermore, God has laid down this requirement: One who loves God must also love his brother. (5:1) Everyone who is a believer in Jesus as the divine Christ is a child of God, and anyone who loves God, who is the Father also loves the child who has been born of Him. </a:t>
            </a:r>
          </a:p>
        </p:txBody>
      </p:sp>
    </p:spTree>
  </p:cSld>
  <p:clrMapOvr>
    <a:masterClrMapping/>
  </p:clrMapOvr>
  <p:transition>
    <p:zoom/>
  </p:transition>
</p:sld>
</file>

<file path=ppt/slides/slide4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153026" name="Rectangle 2">
            <a:extLst>
              <a:ext uri="{FF2B5EF4-FFF2-40B4-BE49-F238E27FC236}">
                <a16:creationId xmlns:a16="http://schemas.microsoft.com/office/drawing/2014/main" id="{5B072EF0-616A-49EF-ADA9-DC28A002A1C9}"/>
              </a:ext>
            </a:extLst>
          </p:cNvPr>
          <p:cNvSpPr>
            <a:spLocks noGrp="1" noRot="1" noChangeArrowheads="1"/>
          </p:cNvSpPr>
          <p:nvPr>
            <p:ph type="title"/>
          </p:nvPr>
        </p:nvSpPr>
        <p:spPr/>
        <p:txBody>
          <a:bodyPr/>
          <a:lstStyle/>
          <a:p>
            <a:r>
              <a:rPr lang="en-US" altLang="en-US" sz="2400" dirty="0"/>
              <a:t>Paraphrastic Commentary</a:t>
            </a:r>
            <a:br>
              <a:rPr lang="en-US" altLang="en-US" sz="2400" dirty="0"/>
            </a:br>
            <a:r>
              <a:rPr lang="en-US" altLang="en-US" sz="2400" dirty="0"/>
              <a:t>on 1 John 4:17-5:3a</a:t>
            </a:r>
            <a:br>
              <a:rPr lang="en-US" altLang="en-US" sz="2400" dirty="0"/>
            </a:br>
            <a:r>
              <a:rPr lang="en-US" altLang="en-US" sz="2400" dirty="0"/>
              <a:t>by Donald W. Burdick</a:t>
            </a:r>
          </a:p>
        </p:txBody>
      </p:sp>
      <p:sp>
        <p:nvSpPr>
          <p:cNvPr id="1153027" name="Rectangle 3">
            <a:extLst>
              <a:ext uri="{FF2B5EF4-FFF2-40B4-BE49-F238E27FC236}">
                <a16:creationId xmlns:a16="http://schemas.microsoft.com/office/drawing/2014/main" id="{5999CAF6-5AC8-45BF-9AAA-DF5DD9F785B8}"/>
              </a:ext>
            </a:extLst>
          </p:cNvPr>
          <p:cNvSpPr>
            <a:spLocks noGrp="1" noRot="1" noChangeArrowheads="1"/>
          </p:cNvSpPr>
          <p:nvPr>
            <p:ph type="body" idx="1"/>
          </p:nvPr>
        </p:nvSpPr>
        <p:spPr>
          <a:xfrm>
            <a:off x="301625" y="1600200"/>
            <a:ext cx="8540750" cy="1245036"/>
          </a:xfrm>
        </p:spPr>
        <p:txBody>
          <a:bodyPr/>
          <a:lstStyle/>
          <a:p>
            <a:pPr>
              <a:lnSpc>
                <a:spcPct val="80000"/>
              </a:lnSpc>
            </a:pPr>
            <a:r>
              <a:rPr lang="en-US" altLang="en-US" sz="2400" dirty="0"/>
              <a:t>(2) This is how we can discover if we love God's children: Do we love God and are we obeying His commands? (3) This is what it is to love God. It is to make it a practice to do what He commands. </a:t>
            </a:r>
          </a:p>
        </p:txBody>
      </p:sp>
    </p:spTree>
  </p:cSld>
  <p:clrMapOvr>
    <a:masterClrMapping/>
  </p:clrMapOvr>
  <p:transition>
    <p:zoom/>
  </p:transition>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17000" r="-17000"/>
          </a:stretch>
        </a:blipFill>
        <a:effectLst/>
      </p:bgPr>
    </p:bg>
    <p:spTree>
      <p:nvGrpSpPr>
        <p:cNvPr id="1" name=""/>
        <p:cNvGrpSpPr/>
        <p:nvPr/>
      </p:nvGrpSpPr>
      <p:grpSpPr>
        <a:xfrm>
          <a:off x="0" y="0"/>
          <a:ext cx="0" cy="0"/>
          <a:chOff x="0" y="0"/>
          <a:chExt cx="0" cy="0"/>
        </a:xfrm>
      </p:grpSpPr>
      <p:sp>
        <p:nvSpPr>
          <p:cNvPr id="4" name="Rectangle 3"/>
          <p:cNvSpPr/>
          <p:nvPr/>
        </p:nvSpPr>
        <p:spPr>
          <a:xfrm>
            <a:off x="152400" y="6519446"/>
            <a:ext cx="8915400" cy="338554"/>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Calibri"/>
                <a:ea typeface="+mn-ea"/>
                <a:cs typeface="+mn-cs"/>
                <a:hlinkClick r:id="rId4"/>
              </a:rPr>
              <a:t>https://www.weareteachers.com/moving-beyond-classroom-discussions/</a:t>
            </a:r>
            <a:r>
              <a:rPr kumimoji="0" lang="en-US" sz="1600" b="0" i="0" u="none" strike="noStrike" kern="1200" cap="none" spc="0" normalizeH="0" baseline="0" noProof="0" dirty="0">
                <a:ln>
                  <a:noFill/>
                </a:ln>
                <a:solidFill>
                  <a:prstClr val="black"/>
                </a:solidFill>
                <a:effectLst/>
                <a:uLnTx/>
                <a:uFillTx/>
                <a:latin typeface="Calibri"/>
                <a:ea typeface="+mn-ea"/>
                <a:cs typeface="+mn-cs"/>
              </a:rPr>
              <a:t> </a:t>
            </a:r>
          </a:p>
        </p:txBody>
      </p:sp>
      <p:sp>
        <p:nvSpPr>
          <p:cNvPr id="7" name="Title 2"/>
          <p:cNvSpPr>
            <a:spLocks noGrp="1"/>
          </p:cNvSpPr>
          <p:nvPr>
            <p:ph type="title"/>
          </p:nvPr>
        </p:nvSpPr>
        <p:spPr>
          <a:xfrm>
            <a:off x="0" y="25879"/>
            <a:ext cx="9144000" cy="1269521"/>
          </a:xfrm>
          <a:effectLst/>
        </p:spPr>
        <p:txBody>
          <a:bodyPr>
            <a:noAutofit/>
          </a:bodyPr>
          <a:lstStyle/>
          <a:p>
            <a:r>
              <a:rPr lang="en-US" sz="6600" b="1" dirty="0">
                <a:solidFill>
                  <a:schemeClr val="bg1"/>
                </a:solidFill>
                <a:effectLst>
                  <a:glow rad="139700">
                    <a:srgbClr val="C00000">
                      <a:alpha val="40000"/>
                    </a:srgbClr>
                  </a:glow>
                  <a:outerShdw blurRad="114300" dist="38100" dir="13500000" algn="br" rotWithShape="0">
                    <a:prstClr val="black"/>
                  </a:outerShdw>
                </a:effectLst>
              </a:rPr>
              <a:t>Class Discussion Time</a:t>
            </a:r>
            <a:endParaRPr lang="en-US" sz="4000" b="1" dirty="0">
              <a:ln w="12700">
                <a:solidFill>
                  <a:schemeClr val="tx2">
                    <a:satMod val="155000"/>
                  </a:schemeClr>
                </a:solidFill>
                <a:prstDash val="solid"/>
              </a:ln>
              <a:solidFill>
                <a:schemeClr val="bg1"/>
              </a:solidFill>
              <a:effectLst>
                <a:glow rad="139700">
                  <a:srgbClr val="C00000">
                    <a:alpha val="40000"/>
                  </a:srgbClr>
                </a:glow>
                <a:outerShdw blurRad="114300" dist="38100" dir="13500000" algn="br" rotWithShape="0">
                  <a:prstClr val="black"/>
                </a:outerShdw>
              </a:effectLst>
            </a:endParaRPr>
          </a:p>
        </p:txBody>
      </p:sp>
    </p:spTree>
    <p:extLst>
      <p:ext uri="{BB962C8B-B14F-4D97-AF65-F5344CB8AC3E}">
        <p14:creationId xmlns:p14="http://schemas.microsoft.com/office/powerpoint/2010/main" val="506247220"/>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15000"/>
            <a:lum/>
          </a:blip>
          <a:srcRect/>
          <a:stretch>
            <a:fillRect l="-17000" r="-17000"/>
          </a:stretch>
        </a:blipFill>
        <a:effectLst/>
      </p:bgPr>
    </p:bg>
    <p:spTree>
      <p:nvGrpSpPr>
        <p:cNvPr id="1" name=""/>
        <p:cNvGrpSpPr/>
        <p:nvPr/>
      </p:nvGrpSpPr>
      <p:grpSpPr>
        <a:xfrm>
          <a:off x="0" y="0"/>
          <a:ext cx="0" cy="0"/>
          <a:chOff x="0" y="0"/>
          <a:chExt cx="0" cy="0"/>
        </a:xfrm>
      </p:grpSpPr>
      <p:sp>
        <p:nvSpPr>
          <p:cNvPr id="3" name="Title 2"/>
          <p:cNvSpPr>
            <a:spLocks noGrp="1"/>
          </p:cNvSpPr>
          <p:nvPr>
            <p:ph type="title"/>
          </p:nvPr>
        </p:nvSpPr>
        <p:spPr>
          <a:xfrm>
            <a:off x="0" y="29592"/>
            <a:ext cx="9144000" cy="808608"/>
          </a:xfrm>
        </p:spPr>
        <p:txBody>
          <a:bodyPr>
            <a:normAutofit/>
          </a:bodyPr>
          <a:lstStyle/>
          <a:p>
            <a:r>
              <a:rPr lang="en-US" sz="3600" b="1" dirty="0"/>
              <a:t>*Class Discussion Time</a:t>
            </a:r>
          </a:p>
        </p:txBody>
      </p:sp>
      <p:sp>
        <p:nvSpPr>
          <p:cNvPr id="4" name="Content Placeholder 3"/>
          <p:cNvSpPr>
            <a:spLocks noGrp="1"/>
          </p:cNvSpPr>
          <p:nvPr>
            <p:ph idx="1"/>
          </p:nvPr>
        </p:nvSpPr>
        <p:spPr>
          <a:xfrm>
            <a:off x="31630" y="685800"/>
            <a:ext cx="8991600" cy="6172200"/>
          </a:xfrm>
        </p:spPr>
        <p:txBody>
          <a:bodyPr>
            <a:normAutofit/>
          </a:bodyPr>
          <a:lstStyle/>
          <a:p>
            <a:r>
              <a:rPr lang="en-US" altLang="en-US" dirty="0"/>
              <a:t>We live in a day when people, if they believe in God at all, are likely to assume that they are saved and going to heaven. This has not always been the case. In earlier eras, many, perhaps most, people feared they were condemned and going to hell. Thus the comfort of assurance of salvation on the Day of Judgment offered by John in this portion does not tend to have the impact today that it should.</a:t>
            </a:r>
          </a:p>
          <a:p>
            <a:r>
              <a:rPr lang="en-US" altLang="en-US" dirty="0"/>
              <a:t>What do you think caused this shift in society’s thinking? </a:t>
            </a:r>
          </a:p>
          <a:p>
            <a:r>
              <a:rPr lang="en-US" altLang="en-US" dirty="0"/>
              <a:t>Do you sometimes struggle with a fear that you may not, in fact, be a genuine Christian? If so, based on what we saw in our passage this morning, what remedy should you pursue when you experience those fears?</a:t>
            </a:r>
            <a:endParaRPr lang="en-US" dirty="0"/>
          </a:p>
          <a:p>
            <a:endParaRPr lang="en-US" dirty="0"/>
          </a:p>
        </p:txBody>
      </p:sp>
    </p:spTree>
    <p:extLst>
      <p:ext uri="{BB962C8B-B14F-4D97-AF65-F5344CB8AC3E}">
        <p14:creationId xmlns:p14="http://schemas.microsoft.com/office/powerpoint/2010/main" val="3701597710"/>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p:cTn id="7" dur="500" fill="hold"/>
                                        <p:tgtEl>
                                          <p:spTgt spid="4">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4">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4">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4">
                                            <p:txEl>
                                              <p:pRg st="1" end="1"/>
                                            </p:txEl>
                                          </p:spTgt>
                                        </p:tgtEl>
                                        <p:attrNameLst>
                                          <p:attrName>style.visibility</p:attrName>
                                        </p:attrNameLst>
                                      </p:cBhvr>
                                      <p:to>
                                        <p:strVal val="visible"/>
                                      </p:to>
                                    </p:set>
                                    <p:anim calcmode="lin" valueType="num">
                                      <p:cBhvr>
                                        <p:cTn id="14" dur="500" fill="hold"/>
                                        <p:tgtEl>
                                          <p:spTgt spid="4">
                                            <p:txEl>
                                              <p:pRg st="1" end="1"/>
                                            </p:txEl>
                                          </p:spTgt>
                                        </p:tgtEl>
                                        <p:attrNameLst>
                                          <p:attrName>ppt_w</p:attrName>
                                        </p:attrNameLst>
                                      </p:cBhvr>
                                      <p:tavLst>
                                        <p:tav tm="0">
                                          <p:val>
                                            <p:fltVal val="0"/>
                                          </p:val>
                                        </p:tav>
                                        <p:tav tm="100000">
                                          <p:val>
                                            <p:strVal val="#ppt_w"/>
                                          </p:val>
                                        </p:tav>
                                      </p:tavLst>
                                    </p:anim>
                                    <p:anim calcmode="lin" valueType="num">
                                      <p:cBhvr>
                                        <p:cTn id="15" dur="500" fill="hold"/>
                                        <p:tgtEl>
                                          <p:spTgt spid="4">
                                            <p:txEl>
                                              <p:pRg st="1" end="1"/>
                                            </p:txEl>
                                          </p:spTgt>
                                        </p:tgtEl>
                                        <p:attrNameLst>
                                          <p:attrName>ppt_h</p:attrName>
                                        </p:attrNameLst>
                                      </p:cBhvr>
                                      <p:tavLst>
                                        <p:tav tm="0">
                                          <p:val>
                                            <p:fltVal val="0"/>
                                          </p:val>
                                        </p:tav>
                                        <p:tav tm="100000">
                                          <p:val>
                                            <p:strVal val="#ppt_h"/>
                                          </p:val>
                                        </p:tav>
                                      </p:tavLst>
                                    </p:anim>
                                    <p:animEffect transition="in" filter="fade">
                                      <p:cBhvr>
                                        <p:cTn id="16" dur="500"/>
                                        <p:tgtEl>
                                          <p:spTgt spid="4">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nodeType="clickEffect">
                                  <p:stCondLst>
                                    <p:cond delay="0"/>
                                  </p:stCondLst>
                                  <p:childTnLst>
                                    <p:set>
                                      <p:cBhvr>
                                        <p:cTn id="20" dur="1" fill="hold">
                                          <p:stCondLst>
                                            <p:cond delay="0"/>
                                          </p:stCondLst>
                                        </p:cTn>
                                        <p:tgtEl>
                                          <p:spTgt spid="4">
                                            <p:txEl>
                                              <p:pRg st="2" end="2"/>
                                            </p:txEl>
                                          </p:spTgt>
                                        </p:tgtEl>
                                        <p:attrNameLst>
                                          <p:attrName>style.visibility</p:attrName>
                                        </p:attrNameLst>
                                      </p:cBhvr>
                                      <p:to>
                                        <p:strVal val="visible"/>
                                      </p:to>
                                    </p:set>
                                    <p:anim calcmode="lin" valueType="num">
                                      <p:cBhvr>
                                        <p:cTn id="21" dur="500" fill="hold"/>
                                        <p:tgtEl>
                                          <p:spTgt spid="4">
                                            <p:txEl>
                                              <p:pRg st="2" end="2"/>
                                            </p:txEl>
                                          </p:spTgt>
                                        </p:tgtEl>
                                        <p:attrNameLst>
                                          <p:attrName>ppt_w</p:attrName>
                                        </p:attrNameLst>
                                      </p:cBhvr>
                                      <p:tavLst>
                                        <p:tav tm="0">
                                          <p:val>
                                            <p:fltVal val="0"/>
                                          </p:val>
                                        </p:tav>
                                        <p:tav tm="100000">
                                          <p:val>
                                            <p:strVal val="#ppt_w"/>
                                          </p:val>
                                        </p:tav>
                                      </p:tavLst>
                                    </p:anim>
                                    <p:anim calcmode="lin" valueType="num">
                                      <p:cBhvr>
                                        <p:cTn id="22" dur="500" fill="hold"/>
                                        <p:tgtEl>
                                          <p:spTgt spid="4">
                                            <p:txEl>
                                              <p:pRg st="2" end="2"/>
                                            </p:txEl>
                                          </p:spTgt>
                                        </p:tgtEl>
                                        <p:attrNameLst>
                                          <p:attrName>ppt_h</p:attrName>
                                        </p:attrNameLst>
                                      </p:cBhvr>
                                      <p:tavLst>
                                        <p:tav tm="0">
                                          <p:val>
                                            <p:fltVal val="0"/>
                                          </p:val>
                                        </p:tav>
                                        <p:tav tm="100000">
                                          <p:val>
                                            <p:strVal val="#ppt_h"/>
                                          </p:val>
                                        </p:tav>
                                      </p:tavLst>
                                    </p:anim>
                                    <p:animEffect transition="in" filter="fade">
                                      <p:cBhvr>
                                        <p:cTn id="23" dur="500"/>
                                        <p:tgtEl>
                                          <p:spTgt spid="4">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F29A6B6E-4985-421F-87E4-C2C4966C4069}"/>
              </a:ext>
            </a:extLst>
          </p:cNvPr>
          <p:cNvSpPr>
            <a:spLocks noGrp="1"/>
          </p:cNvSpPr>
          <p:nvPr>
            <p:ph type="ctrTitle"/>
          </p:nvPr>
        </p:nvSpPr>
        <p:spPr>
          <a:xfrm>
            <a:off x="168753" y="0"/>
            <a:ext cx="8881060" cy="4878108"/>
          </a:xfrm>
        </p:spPr>
        <p:txBody>
          <a:bodyPr anchor="ctr">
            <a:normAutofit fontScale="90000"/>
          </a:bodyPr>
          <a:lstStyle/>
          <a:p>
            <a:r>
              <a:rPr kumimoji="0" lang="en-US" altLang="en-US" sz="9600" b="1" i="0" u="none" strike="noStrike" kern="1200" cap="none" spc="0" normalizeH="0" baseline="0" noProof="0" dirty="0">
                <a:ln>
                  <a:noFill/>
                </a:ln>
                <a:solidFill>
                  <a:srgbClr val="FFFFFF"/>
                </a:solidFill>
                <a:effectLst>
                  <a:outerShdw blurRad="63500" dist="38100" dir="2700000" algn="tl">
                    <a:schemeClr val="tx1"/>
                  </a:outerShdw>
                </a:effectLst>
                <a:uLnTx/>
                <a:uFillTx/>
                <a:latin typeface="Calibri" panose="020F0502020204030204" pitchFamily="34" charset="0"/>
                <a:cs typeface="Calibri" panose="020F0502020204030204" pitchFamily="34" charset="0"/>
              </a:rPr>
              <a:t>1 John 4:17-5:1</a:t>
            </a:r>
            <a:br>
              <a:rPr kumimoji="0" lang="en-US" altLang="en-US" sz="5400" b="1" i="0" u="none" strike="noStrike" kern="1200" cap="none" spc="0" normalizeH="0" baseline="0" noProof="0" dirty="0">
                <a:ln>
                  <a:noFill/>
                </a:ln>
                <a:solidFill>
                  <a:srgbClr val="FFFFFF"/>
                </a:solidFill>
                <a:effectLst>
                  <a:outerShdw blurRad="63500" dist="38100" dir="2700000" algn="tl">
                    <a:schemeClr val="tx1"/>
                  </a:outerShdw>
                </a:effectLst>
                <a:uLnTx/>
                <a:uFillTx/>
                <a:latin typeface="Calibri" panose="020F0502020204030204" pitchFamily="34" charset="0"/>
                <a:cs typeface="Calibri" panose="020F0502020204030204" pitchFamily="34" charset="0"/>
              </a:rPr>
            </a:br>
            <a:r>
              <a:rPr kumimoji="0" lang="en-US" altLang="en-US" sz="8000" b="1" i="0" u="none" strike="noStrike" kern="1200" cap="none" spc="0" normalizeH="0" baseline="0" noProof="0" dirty="0">
                <a:ln>
                  <a:noFill/>
                </a:ln>
                <a:solidFill>
                  <a:srgbClr val="FFFF00"/>
                </a:solidFill>
                <a:effectLst>
                  <a:outerShdw blurRad="63500" dist="38100" dir="2700000" algn="tl">
                    <a:schemeClr val="tx1"/>
                  </a:outerShdw>
                </a:effectLst>
                <a:uLnTx/>
                <a:uFillTx/>
                <a:latin typeface="Calibri" panose="020F0502020204030204" pitchFamily="34" charset="0"/>
                <a:cs typeface="Calibri" panose="020F0502020204030204" pitchFamily="34" charset="0"/>
              </a:rPr>
              <a:t>The Effect and Motives of LOVE</a:t>
            </a:r>
            <a:br>
              <a:rPr kumimoji="0" lang="en-US" altLang="en-US" sz="8000" b="1" i="0" u="none" strike="noStrike" kern="1200" cap="none" spc="0" normalizeH="0" baseline="0" noProof="0" dirty="0">
                <a:ln>
                  <a:noFill/>
                </a:ln>
                <a:solidFill>
                  <a:srgbClr val="FFFF00"/>
                </a:solidFill>
                <a:effectLst>
                  <a:outerShdw blurRad="63500" dist="38100" dir="2700000" algn="tl">
                    <a:schemeClr val="tx1"/>
                  </a:outerShdw>
                </a:effectLst>
                <a:uLnTx/>
                <a:uFillTx/>
                <a:latin typeface="Calibri" panose="020F0502020204030204" pitchFamily="34" charset="0"/>
                <a:cs typeface="Calibri" panose="020F0502020204030204" pitchFamily="34" charset="0"/>
              </a:rPr>
            </a:br>
            <a:endParaRPr lang="en-US" sz="6000" b="1" dirty="0">
              <a:effectLst>
                <a:outerShdw blurRad="63500" dist="38100" dir="2700000" algn="tl">
                  <a:schemeClr val="tx1"/>
                </a:outerShdw>
              </a:effectLst>
              <a:latin typeface="Calibri" panose="020F0502020204030204" pitchFamily="34" charset="0"/>
              <a:cs typeface="Calibri" panose="020F0502020204030204" pitchFamily="34" charset="0"/>
            </a:endParaRPr>
          </a:p>
        </p:txBody>
      </p:sp>
      <p:sp>
        <p:nvSpPr>
          <p:cNvPr id="5" name="Subtitle 4">
            <a:extLst>
              <a:ext uri="{FF2B5EF4-FFF2-40B4-BE49-F238E27FC236}">
                <a16:creationId xmlns:a16="http://schemas.microsoft.com/office/drawing/2014/main" id="{F3AF1306-11ED-4358-B720-7D917F082B6E}"/>
              </a:ext>
            </a:extLst>
          </p:cNvPr>
          <p:cNvSpPr>
            <a:spLocks noGrp="1"/>
          </p:cNvSpPr>
          <p:nvPr>
            <p:ph type="subTitle" idx="1"/>
          </p:nvPr>
        </p:nvSpPr>
        <p:spPr>
          <a:xfrm>
            <a:off x="463087" y="5345118"/>
            <a:ext cx="8217826" cy="952991"/>
          </a:xfrm>
        </p:spPr>
        <p:txBody>
          <a:bodyPr anchor="ctr">
            <a:noAutofit/>
          </a:bodyPr>
          <a:lstStyle/>
          <a:p>
            <a:r>
              <a:rPr kumimoji="0" lang="en-US" altLang="en-US" sz="9600" b="1" i="0" u="none" strike="noStrike" kern="1200" cap="none" spc="0" normalizeH="0" baseline="30000" noProof="0" dirty="0">
                <a:ln>
                  <a:noFill/>
                </a:ln>
                <a:solidFill>
                  <a:srgbClr val="FFFFFF"/>
                </a:solidFill>
                <a:effectLst>
                  <a:outerShdw blurRad="63500" dist="38100" dir="2700000" algn="tl">
                    <a:srgbClr val="000000"/>
                  </a:outerShdw>
                </a:effectLst>
                <a:uLnTx/>
                <a:uFillTx/>
                <a:latin typeface="+mj-lt"/>
              </a:rPr>
              <a:t>High Level Overview</a:t>
            </a:r>
            <a:endParaRPr lang="en-US" sz="6000" dirty="0">
              <a:effectLst>
                <a:outerShdw blurRad="63500" dist="38100" dir="2700000" algn="tl">
                  <a:srgbClr val="000000"/>
                </a:outerShdw>
              </a:effectLst>
              <a:latin typeface="+mj-lt"/>
            </a:endParaRPr>
          </a:p>
        </p:txBody>
      </p:sp>
      <p:sp>
        <p:nvSpPr>
          <p:cNvPr id="7" name="TextBox 6">
            <a:extLst>
              <a:ext uri="{FF2B5EF4-FFF2-40B4-BE49-F238E27FC236}">
                <a16:creationId xmlns:a16="http://schemas.microsoft.com/office/drawing/2014/main" id="{CA7AEBE2-5D87-403E-ADB4-476CA43675AE}"/>
              </a:ext>
            </a:extLst>
          </p:cNvPr>
          <p:cNvSpPr txBox="1"/>
          <p:nvPr/>
        </p:nvSpPr>
        <p:spPr>
          <a:xfrm>
            <a:off x="0" y="6488668"/>
            <a:ext cx="4572000" cy="400110"/>
          </a:xfrm>
          <a:prstGeom prst="rect">
            <a:avLst/>
          </a:prstGeom>
          <a:noFill/>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srgbClr val="0000FF"/>
                </a:solidFill>
                <a:effectLst>
                  <a:glow rad="63500">
                    <a:srgbClr val="9BBB59">
                      <a:satMod val="175000"/>
                      <a:alpha val="40000"/>
                    </a:srgbClr>
                  </a:glow>
                  <a:outerShdw dist="50800" dir="5400000" algn="ctr" rotWithShape="0">
                    <a:prstClr val="black"/>
                  </a:outerShdw>
                </a:effectLst>
                <a:uLnTx/>
                <a:uFillTx/>
                <a:latin typeface="Calibri"/>
                <a:ea typeface="+mn-ea"/>
                <a:cs typeface="+mn-cs"/>
                <a:hlinkClick r:id="rId3">
                  <a:extLst>
                    <a:ext uri="{A12FA001-AC4F-418D-AE19-62706E023703}">
                      <ahyp:hlinkClr xmlns:ahyp="http://schemas.microsoft.com/office/drawing/2018/hyperlinkcolor" val="tx"/>
                    </a:ext>
                  </a:extLst>
                </a:hlinkClick>
              </a:rPr>
              <a:t>https://imgur.com/gallery/kOGmSB0</a:t>
            </a:r>
            <a:r>
              <a:rPr kumimoji="0" lang="en-US" sz="2000" b="0" i="0" u="none" strike="noStrike" kern="1200" cap="none" spc="0" normalizeH="0" baseline="0" noProof="0" dirty="0">
                <a:ln>
                  <a:noFill/>
                </a:ln>
                <a:solidFill>
                  <a:prstClr val="black"/>
                </a:solidFill>
                <a:effectLst>
                  <a:glow rad="63500">
                    <a:srgbClr val="9BBB59">
                      <a:satMod val="175000"/>
                      <a:alpha val="40000"/>
                    </a:srgbClr>
                  </a:glow>
                  <a:outerShdw dist="50800" dir="5400000" algn="ctr" rotWithShape="0">
                    <a:prstClr val="black"/>
                  </a:outerShdw>
                </a:effectLst>
                <a:uLnTx/>
                <a:uFillTx/>
                <a:latin typeface="Calibri"/>
                <a:ea typeface="+mn-ea"/>
                <a:cs typeface="+mn-cs"/>
              </a:rPr>
              <a:t> </a:t>
            </a:r>
          </a:p>
        </p:txBody>
      </p:sp>
    </p:spTree>
    <p:extLst>
      <p:ext uri="{BB962C8B-B14F-4D97-AF65-F5344CB8AC3E}">
        <p14:creationId xmlns:p14="http://schemas.microsoft.com/office/powerpoint/2010/main" val="260125574"/>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25000"/>
            <a:lum/>
          </a:blip>
          <a:srcRect/>
          <a:stretch>
            <a:fillRect t="-17000" b="-17000"/>
          </a:stretch>
        </a:blipFill>
        <a:effectLst/>
      </p:bgPr>
    </p:bg>
    <p:spTree>
      <p:nvGrpSpPr>
        <p:cNvPr id="1" name=""/>
        <p:cNvGrpSpPr/>
        <p:nvPr/>
      </p:nvGrpSpPr>
      <p:grpSpPr>
        <a:xfrm>
          <a:off x="0" y="0"/>
          <a:ext cx="0" cy="0"/>
          <a:chOff x="0" y="0"/>
          <a:chExt cx="0" cy="0"/>
        </a:xfrm>
      </p:grpSpPr>
      <p:sp>
        <p:nvSpPr>
          <p:cNvPr id="2051" name="Rectangle 3">
            <a:extLst>
              <a:ext uri="{FF2B5EF4-FFF2-40B4-BE49-F238E27FC236}">
                <a16:creationId xmlns:a16="http://schemas.microsoft.com/office/drawing/2014/main" id="{7FA06FDD-D1AF-4B8B-ACC4-C6796DACB16A}"/>
              </a:ext>
            </a:extLst>
          </p:cNvPr>
          <p:cNvSpPr>
            <a:spLocks noGrp="1" noChangeArrowheads="1"/>
          </p:cNvSpPr>
          <p:nvPr>
            <p:ph type="subTitle" idx="1"/>
          </p:nvPr>
        </p:nvSpPr>
        <p:spPr>
          <a:xfrm>
            <a:off x="427767" y="1149869"/>
            <a:ext cx="8280618" cy="5708130"/>
          </a:xfrm>
        </p:spPr>
        <p:txBody>
          <a:bodyPr>
            <a:normAutofit fontScale="92500" lnSpcReduction="10000"/>
          </a:bodyPr>
          <a:lstStyle/>
          <a:p>
            <a:pPr algn="l">
              <a:lnSpc>
                <a:spcPct val="110000"/>
              </a:lnSpc>
              <a:spcBef>
                <a:spcPts val="0"/>
              </a:spcBef>
            </a:pPr>
            <a:r>
              <a:rPr lang="en-US" sz="2800" b="1" i="1" baseline="30000" dirty="0">
                <a:solidFill>
                  <a:schemeClr val="tx1"/>
                </a:solidFill>
                <a:latin typeface="Cambria" panose="02040503050406030204" pitchFamily="18" charset="0"/>
                <a:ea typeface="Cambria" panose="02040503050406030204" pitchFamily="18" charset="0"/>
              </a:rPr>
              <a:t>17</a:t>
            </a:r>
            <a:r>
              <a:rPr lang="en-US" sz="2800" i="1" dirty="0">
                <a:solidFill>
                  <a:srgbClr val="0000FF"/>
                </a:solidFill>
                <a:effectLst>
                  <a:outerShdw dist="38100" dir="2700000" algn="tl" rotWithShape="0">
                    <a:schemeClr val="tx1"/>
                  </a:outerShdw>
                </a:effectLst>
                <a:latin typeface="Cambria" panose="02040503050406030204" pitchFamily="18" charset="0"/>
                <a:ea typeface="Cambria" panose="02040503050406030204" pitchFamily="18" charset="0"/>
              </a:rPr>
              <a:t> </a:t>
            </a:r>
            <a:r>
              <a:rPr lang="en-US" sz="2800" i="1" dirty="0">
                <a:solidFill>
                  <a:srgbClr val="FF0000"/>
                </a:solidFill>
                <a:effectLst>
                  <a:outerShdw dist="38100" dir="2700000" algn="tl" rotWithShape="0">
                    <a:schemeClr val="tx1"/>
                  </a:outerShdw>
                </a:effectLst>
                <a:latin typeface="Cambria" panose="02040503050406030204" pitchFamily="18" charset="0"/>
                <a:ea typeface="Cambria" panose="02040503050406030204" pitchFamily="18" charset="0"/>
              </a:rPr>
              <a:t>By this is love perfected with us, so that we may have confidence for the day of judgment, because as he is so also are we in this world.</a:t>
            </a:r>
            <a:r>
              <a:rPr lang="en-US" sz="2800" i="1" dirty="0">
                <a:solidFill>
                  <a:srgbClr val="0000FF"/>
                </a:solidFill>
                <a:effectLst>
                  <a:outerShdw dist="38100" dir="2700000" algn="tl" rotWithShape="0">
                    <a:schemeClr val="tx1"/>
                  </a:outerShdw>
                </a:effectLst>
                <a:latin typeface="Cambria" panose="02040503050406030204" pitchFamily="18" charset="0"/>
                <a:ea typeface="Cambria" panose="02040503050406030204" pitchFamily="18" charset="0"/>
              </a:rPr>
              <a:t> </a:t>
            </a:r>
            <a:r>
              <a:rPr lang="en-US" sz="2800" b="1" i="1" baseline="30000" dirty="0">
                <a:solidFill>
                  <a:schemeClr val="tx1"/>
                </a:solidFill>
                <a:latin typeface="Cambria" panose="02040503050406030204" pitchFamily="18" charset="0"/>
                <a:ea typeface="Cambria" panose="02040503050406030204" pitchFamily="18" charset="0"/>
              </a:rPr>
              <a:t>18</a:t>
            </a:r>
            <a:r>
              <a:rPr lang="en-US" sz="2800" i="1" dirty="0">
                <a:solidFill>
                  <a:srgbClr val="0000FF"/>
                </a:solidFill>
                <a:effectLst>
                  <a:outerShdw dist="38100" dir="2700000" algn="tl" rotWithShape="0">
                    <a:schemeClr val="tx1"/>
                  </a:outerShdw>
                </a:effectLst>
                <a:latin typeface="Cambria" panose="02040503050406030204" pitchFamily="18" charset="0"/>
                <a:ea typeface="Cambria" panose="02040503050406030204" pitchFamily="18" charset="0"/>
              </a:rPr>
              <a:t> </a:t>
            </a:r>
            <a:r>
              <a:rPr lang="en-US" sz="2800" i="1" dirty="0">
                <a:solidFill>
                  <a:srgbClr val="FF0000"/>
                </a:solidFill>
                <a:effectLst>
                  <a:outerShdw dist="38100" dir="2700000" algn="tl" rotWithShape="0">
                    <a:schemeClr val="tx1"/>
                  </a:outerShdw>
                </a:effectLst>
                <a:latin typeface="Cambria" panose="02040503050406030204" pitchFamily="18" charset="0"/>
                <a:ea typeface="Cambria" panose="02040503050406030204" pitchFamily="18" charset="0"/>
              </a:rPr>
              <a:t>There is no fear in love, but perfect love casts out fear. For fear has to do with punishment, and whoever fears has not been perfected in love. </a:t>
            </a:r>
            <a:r>
              <a:rPr lang="en-US" sz="2800" b="1" i="1" baseline="30000" dirty="0">
                <a:solidFill>
                  <a:schemeClr val="tx1"/>
                </a:solidFill>
                <a:latin typeface="Cambria" panose="02040503050406030204" pitchFamily="18" charset="0"/>
                <a:ea typeface="Cambria" panose="02040503050406030204" pitchFamily="18" charset="0"/>
              </a:rPr>
              <a:t>19</a:t>
            </a:r>
            <a:r>
              <a:rPr lang="en-US" sz="2800" i="1" dirty="0">
                <a:solidFill>
                  <a:srgbClr val="0000FF"/>
                </a:solidFill>
                <a:effectLst>
                  <a:outerShdw dist="38100" dir="2700000" algn="tl" rotWithShape="0">
                    <a:schemeClr val="tx1"/>
                  </a:outerShdw>
                </a:effectLst>
                <a:latin typeface="Cambria" panose="02040503050406030204" pitchFamily="18" charset="0"/>
                <a:ea typeface="Cambria" panose="02040503050406030204" pitchFamily="18" charset="0"/>
              </a:rPr>
              <a:t> We love because he first loved us. </a:t>
            </a:r>
            <a:r>
              <a:rPr lang="en-US" sz="2800" b="1" i="1" baseline="30000" dirty="0">
                <a:solidFill>
                  <a:schemeClr val="tx1"/>
                </a:solidFill>
                <a:latin typeface="Cambria" panose="02040503050406030204" pitchFamily="18" charset="0"/>
                <a:ea typeface="Cambria" panose="02040503050406030204" pitchFamily="18" charset="0"/>
              </a:rPr>
              <a:t>20</a:t>
            </a:r>
            <a:r>
              <a:rPr lang="en-US" sz="2800" i="1" dirty="0">
                <a:solidFill>
                  <a:srgbClr val="0000FF"/>
                </a:solidFill>
                <a:effectLst>
                  <a:outerShdw dist="38100" dir="2700000" algn="tl" rotWithShape="0">
                    <a:schemeClr val="tx1"/>
                  </a:outerShdw>
                </a:effectLst>
                <a:latin typeface="Cambria" panose="02040503050406030204" pitchFamily="18" charset="0"/>
                <a:ea typeface="Cambria" panose="02040503050406030204" pitchFamily="18" charset="0"/>
              </a:rPr>
              <a:t> If anyone says, "I love God," and hates his brother, he is a liar; for he who does not love his brother whom he has seen cannot love God whom he has not seen. </a:t>
            </a:r>
            <a:r>
              <a:rPr lang="en-US" sz="2800" b="1" i="1" baseline="30000" dirty="0">
                <a:solidFill>
                  <a:schemeClr val="tx1"/>
                </a:solidFill>
                <a:latin typeface="Cambria" panose="02040503050406030204" pitchFamily="18" charset="0"/>
                <a:ea typeface="Cambria" panose="02040503050406030204" pitchFamily="18" charset="0"/>
              </a:rPr>
              <a:t>21</a:t>
            </a:r>
            <a:r>
              <a:rPr lang="en-US" sz="2800" i="1" dirty="0">
                <a:solidFill>
                  <a:srgbClr val="0000FF"/>
                </a:solidFill>
                <a:effectLst>
                  <a:outerShdw dist="38100" dir="2700000" algn="tl" rotWithShape="0">
                    <a:schemeClr val="tx1"/>
                  </a:outerShdw>
                </a:effectLst>
                <a:latin typeface="Cambria" panose="02040503050406030204" pitchFamily="18" charset="0"/>
                <a:ea typeface="Cambria" panose="02040503050406030204" pitchFamily="18" charset="0"/>
              </a:rPr>
              <a:t> And this commandment we have from him: whoever loves God must also love his brother. </a:t>
            </a:r>
            <a:r>
              <a:rPr lang="en-US" sz="2800" b="1" i="1" baseline="30000" dirty="0">
                <a:solidFill>
                  <a:schemeClr val="tx1"/>
                </a:solidFill>
                <a:latin typeface="Cambria" panose="02040503050406030204" pitchFamily="18" charset="0"/>
                <a:ea typeface="Cambria" panose="02040503050406030204" pitchFamily="18" charset="0"/>
              </a:rPr>
              <a:t>5:1</a:t>
            </a:r>
            <a:r>
              <a:rPr lang="en-US" sz="2800" i="1" dirty="0">
                <a:solidFill>
                  <a:srgbClr val="0000FF"/>
                </a:solidFill>
                <a:effectLst>
                  <a:outerShdw dist="38100" dir="2700000" algn="tl" rotWithShape="0">
                    <a:schemeClr val="tx1"/>
                  </a:outerShdw>
                </a:effectLst>
                <a:latin typeface="Cambria" panose="02040503050406030204" pitchFamily="18" charset="0"/>
                <a:ea typeface="Cambria" panose="02040503050406030204" pitchFamily="18" charset="0"/>
              </a:rPr>
              <a:t> Everyone who believes that Jesus is the Christ has been born of God, and everyone who loves the Father loves whoever has been born of him.</a:t>
            </a:r>
          </a:p>
          <a:p>
            <a:pPr algn="l">
              <a:lnSpc>
                <a:spcPct val="110000"/>
              </a:lnSpc>
              <a:spcBef>
                <a:spcPts val="0"/>
              </a:spcBef>
            </a:pPr>
            <a:r>
              <a:rPr lang="en-US" sz="2000" i="1" dirty="0">
                <a:solidFill>
                  <a:srgbClr val="FF0000"/>
                </a:solidFill>
                <a:effectLst>
                  <a:outerShdw dist="38100" dir="2700000" algn="tl" rotWithShape="0">
                    <a:schemeClr val="tx1"/>
                  </a:outerShdw>
                </a:effectLst>
                <a:latin typeface="Cambria" panose="02040503050406030204" pitchFamily="18" charset="0"/>
                <a:ea typeface="Cambria" panose="02040503050406030204" pitchFamily="18" charset="0"/>
              </a:rPr>
              <a:t> </a:t>
            </a:r>
            <a:r>
              <a:rPr lang="en-US" sz="2800" dirty="0">
                <a:solidFill>
                  <a:schemeClr val="tx1"/>
                </a:solidFill>
                <a:effectLst>
                  <a:outerShdw blurRad="50800" dist="38100" dir="2700000" algn="tl" rotWithShape="0">
                    <a:schemeClr val="bg1"/>
                  </a:outerShdw>
                </a:effectLst>
                <a:latin typeface="Calibri" panose="020F0502020204030204" pitchFamily="34" charset="0"/>
                <a:ea typeface="Cambria" panose="02040503050406030204" pitchFamily="18" charset="0"/>
                <a:cs typeface="Calibri" panose="020F0502020204030204" pitchFamily="34" charset="0"/>
              </a:rPr>
              <a:t>1 John 4:17-5:1</a:t>
            </a:r>
          </a:p>
        </p:txBody>
      </p:sp>
      <p:sp>
        <p:nvSpPr>
          <p:cNvPr id="6" name="Rectangle 3">
            <a:extLst>
              <a:ext uri="{FF2B5EF4-FFF2-40B4-BE49-F238E27FC236}">
                <a16:creationId xmlns:a16="http://schemas.microsoft.com/office/drawing/2014/main" id="{1D5A749D-8697-425B-A8B7-6531509136FE}"/>
              </a:ext>
            </a:extLst>
          </p:cNvPr>
          <p:cNvSpPr txBox="1">
            <a:spLocks noChangeArrowheads="1"/>
          </p:cNvSpPr>
          <p:nvPr/>
        </p:nvSpPr>
        <p:spPr>
          <a:xfrm>
            <a:off x="0" y="2"/>
            <a:ext cx="9144000" cy="1079225"/>
          </a:xfrm>
          <a:prstGeom prst="rect">
            <a:avLst/>
          </a:prstGeom>
        </p:spPr>
        <p:txBody>
          <a:bodyPr vert="horz" lIns="91440" tIns="45720" rIns="91440" bIns="45720" rtlCol="0">
            <a:noAutofit/>
          </a:bodyPr>
          <a:lstStyle>
            <a:lvl1pPr marL="0" indent="0" algn="ctr" defTabSz="914400" rtl="0" eaLnBrk="1" latinLnBrk="0" hangingPunct="1">
              <a:spcBef>
                <a:spcPct val="20000"/>
              </a:spcBef>
              <a:buFont typeface="Arial" panose="020B0604020202020204"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marL="0" marR="0" lvl="0" indent="0" algn="l" defTabSz="914400" rtl="0" eaLnBrk="1" fontAlgn="auto" latinLnBrk="0" hangingPunct="1">
              <a:lnSpc>
                <a:spcPct val="80000"/>
              </a:lnSpc>
              <a:spcBef>
                <a:spcPts val="0"/>
              </a:spcBef>
              <a:spcAft>
                <a:spcPts val="0"/>
              </a:spcAft>
              <a:buClrTx/>
              <a:buSzTx/>
              <a:buFont typeface="Arial" panose="020B0604020202020204" pitchFamily="34" charset="0"/>
              <a:buNone/>
              <a:tabLst/>
              <a:defRPr/>
            </a:pPr>
            <a:r>
              <a:rPr kumimoji="0" lang="en-US" altLang="en-US" sz="2800" b="1" i="0" u="none" strike="noStrike" kern="1200" cap="none" spc="0" normalizeH="0" baseline="0" noProof="0" dirty="0">
                <a:ln>
                  <a:noFill/>
                </a:ln>
                <a:solidFill>
                  <a:prstClr val="black"/>
                </a:solidFill>
                <a:effectLst/>
                <a:uLnTx/>
                <a:uFillTx/>
                <a:latin typeface="Calibri"/>
                <a:ea typeface="+mn-ea"/>
                <a:cs typeface="+mn-cs"/>
              </a:rPr>
              <a:t>The </a:t>
            </a:r>
            <a:r>
              <a:rPr kumimoji="0" lang="en-US" altLang="en-US" sz="2800" b="1" i="1" u="none" strike="noStrike" kern="1200" cap="none" spc="0" normalizeH="0" baseline="0" noProof="0" dirty="0">
                <a:ln>
                  <a:noFill/>
                </a:ln>
                <a:solidFill>
                  <a:prstClr val="black"/>
                </a:solidFill>
                <a:effectLst/>
                <a:uLnTx/>
                <a:uFillTx/>
                <a:latin typeface="Calibri"/>
                <a:ea typeface="+mn-ea"/>
                <a:cs typeface="+mn-cs"/>
              </a:rPr>
              <a:t>Effect</a:t>
            </a:r>
            <a:r>
              <a:rPr kumimoji="0" lang="en-US" altLang="en-US" sz="2800" b="1" i="0" u="none" strike="noStrike" kern="1200" cap="none" spc="0" normalizeH="0" baseline="0" noProof="0" dirty="0">
                <a:ln>
                  <a:noFill/>
                </a:ln>
                <a:solidFill>
                  <a:prstClr val="black"/>
                </a:solidFill>
                <a:effectLst/>
                <a:uLnTx/>
                <a:uFillTx/>
                <a:latin typeface="Calibri"/>
                <a:ea typeface="+mn-ea"/>
                <a:cs typeface="+mn-cs"/>
              </a:rPr>
              <a:t> of Love </a:t>
            </a:r>
            <a:r>
              <a:rPr kumimoji="0" lang="en-US" altLang="en-US" sz="2800" b="0" i="0" u="none" strike="noStrike" kern="1200" cap="none" spc="0" normalizeH="0" baseline="0" noProof="0" dirty="0">
                <a:ln>
                  <a:noFill/>
                </a:ln>
                <a:solidFill>
                  <a:prstClr val="black"/>
                </a:solidFill>
                <a:effectLst/>
                <a:uLnTx/>
                <a:uFillTx/>
                <a:latin typeface="Calibri"/>
                <a:ea typeface="+mn-ea"/>
                <a:cs typeface="+mn-cs"/>
              </a:rPr>
              <a:t>- Genuine love of our Christian brothers drives out fear of eternal punishment and gives us </a:t>
            </a:r>
            <a:r>
              <a:rPr kumimoji="0" lang="en-US" altLang="en-US" sz="2800" b="1" i="1" u="none" strike="noStrike" kern="1200" cap="none" spc="0" normalizeH="0" baseline="0" noProof="0" dirty="0">
                <a:ln>
                  <a:noFill/>
                </a:ln>
                <a:solidFill>
                  <a:prstClr val="black"/>
                </a:solidFill>
                <a:effectLst/>
                <a:uLnTx/>
                <a:uFillTx/>
                <a:latin typeface="Calibri"/>
                <a:ea typeface="+mn-ea"/>
                <a:cs typeface="+mn-cs"/>
              </a:rPr>
              <a:t>confidence</a:t>
            </a:r>
            <a:r>
              <a:rPr kumimoji="0" lang="en-US" altLang="en-US" sz="2800" b="0" i="0" u="none" strike="noStrike" kern="1200" cap="none" spc="0" normalizeH="0" baseline="0" noProof="0" dirty="0">
                <a:ln>
                  <a:noFill/>
                </a:ln>
                <a:solidFill>
                  <a:prstClr val="black"/>
                </a:solidFill>
                <a:effectLst/>
                <a:uLnTx/>
                <a:uFillTx/>
                <a:latin typeface="Calibri"/>
                <a:ea typeface="+mn-ea"/>
                <a:cs typeface="+mn-cs"/>
              </a:rPr>
              <a:t> to stand before God in the Day of Judgment.</a:t>
            </a:r>
            <a:endParaRPr kumimoji="0" lang="en-US" altLang="en-US" sz="24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729968081"/>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25000"/>
            <a:lum/>
          </a:blip>
          <a:srcRect/>
          <a:stretch>
            <a:fillRect t="-17000" b="-17000"/>
          </a:stretch>
        </a:blipFill>
        <a:effectLst/>
      </p:bgPr>
    </p:bg>
    <p:spTree>
      <p:nvGrpSpPr>
        <p:cNvPr id="1" name=""/>
        <p:cNvGrpSpPr/>
        <p:nvPr/>
      </p:nvGrpSpPr>
      <p:grpSpPr>
        <a:xfrm>
          <a:off x="0" y="0"/>
          <a:ext cx="0" cy="0"/>
          <a:chOff x="0" y="0"/>
          <a:chExt cx="0" cy="0"/>
        </a:xfrm>
      </p:grpSpPr>
      <p:sp>
        <p:nvSpPr>
          <p:cNvPr id="2051" name="Rectangle 3">
            <a:extLst>
              <a:ext uri="{FF2B5EF4-FFF2-40B4-BE49-F238E27FC236}">
                <a16:creationId xmlns:a16="http://schemas.microsoft.com/office/drawing/2014/main" id="{7FA06FDD-D1AF-4B8B-ACC4-C6796DACB16A}"/>
              </a:ext>
            </a:extLst>
          </p:cNvPr>
          <p:cNvSpPr>
            <a:spLocks noGrp="1" noChangeArrowheads="1"/>
          </p:cNvSpPr>
          <p:nvPr>
            <p:ph type="subTitle" idx="1"/>
          </p:nvPr>
        </p:nvSpPr>
        <p:spPr>
          <a:xfrm>
            <a:off x="427767" y="871231"/>
            <a:ext cx="8280618" cy="5986768"/>
          </a:xfrm>
        </p:spPr>
        <p:txBody>
          <a:bodyPr>
            <a:normAutofit fontScale="92500" lnSpcReduction="10000"/>
          </a:bodyPr>
          <a:lstStyle/>
          <a:p>
            <a:pPr algn="l">
              <a:lnSpc>
                <a:spcPct val="110000"/>
              </a:lnSpc>
              <a:spcBef>
                <a:spcPts val="0"/>
              </a:spcBef>
            </a:pPr>
            <a:r>
              <a:rPr lang="en-US" sz="2800" b="1" i="1" baseline="30000" dirty="0">
                <a:solidFill>
                  <a:schemeClr val="tx1"/>
                </a:solidFill>
                <a:latin typeface="Cambria" panose="02040503050406030204" pitchFamily="18" charset="0"/>
                <a:ea typeface="Cambria" panose="02040503050406030204" pitchFamily="18" charset="0"/>
              </a:rPr>
              <a:t>17</a:t>
            </a:r>
            <a:r>
              <a:rPr lang="en-US" sz="2800" i="1" dirty="0">
                <a:solidFill>
                  <a:srgbClr val="0000FF"/>
                </a:solidFill>
                <a:effectLst>
                  <a:outerShdw dist="38100" dir="2700000" algn="tl" rotWithShape="0">
                    <a:schemeClr val="tx1"/>
                  </a:outerShdw>
                </a:effectLst>
                <a:latin typeface="Cambria" panose="02040503050406030204" pitchFamily="18" charset="0"/>
                <a:ea typeface="Cambria" panose="02040503050406030204" pitchFamily="18" charset="0"/>
              </a:rPr>
              <a:t> By this is love perfected with us, so that we may have confidence for the day of judgment, because as he is so also are we in this world. </a:t>
            </a:r>
            <a:r>
              <a:rPr lang="en-US" sz="2800" b="1" i="1" baseline="30000" dirty="0">
                <a:solidFill>
                  <a:schemeClr val="tx1"/>
                </a:solidFill>
                <a:latin typeface="Cambria" panose="02040503050406030204" pitchFamily="18" charset="0"/>
                <a:ea typeface="Cambria" panose="02040503050406030204" pitchFamily="18" charset="0"/>
              </a:rPr>
              <a:t>18</a:t>
            </a:r>
            <a:r>
              <a:rPr lang="en-US" sz="2800" i="1" dirty="0">
                <a:solidFill>
                  <a:srgbClr val="0000FF"/>
                </a:solidFill>
                <a:effectLst>
                  <a:outerShdw dist="38100" dir="2700000" algn="tl" rotWithShape="0">
                    <a:schemeClr val="tx1"/>
                  </a:outerShdw>
                </a:effectLst>
                <a:latin typeface="Cambria" panose="02040503050406030204" pitchFamily="18" charset="0"/>
                <a:ea typeface="Cambria" panose="02040503050406030204" pitchFamily="18" charset="0"/>
              </a:rPr>
              <a:t> There is no fear in love, but perfect love casts out fear. For fear has to do with punishment, and whoever fears has not been perfected in love. </a:t>
            </a:r>
            <a:r>
              <a:rPr lang="en-US" sz="2800" b="1" i="1" baseline="30000" dirty="0">
                <a:solidFill>
                  <a:schemeClr val="tx1"/>
                </a:solidFill>
                <a:latin typeface="Cambria" panose="02040503050406030204" pitchFamily="18" charset="0"/>
                <a:ea typeface="Cambria" panose="02040503050406030204" pitchFamily="18" charset="0"/>
              </a:rPr>
              <a:t>19</a:t>
            </a:r>
            <a:r>
              <a:rPr lang="en-US" sz="2800" i="1" dirty="0">
                <a:solidFill>
                  <a:srgbClr val="0000FF"/>
                </a:solidFill>
                <a:effectLst>
                  <a:outerShdw dist="38100" dir="2700000" algn="tl" rotWithShape="0">
                    <a:schemeClr val="tx1"/>
                  </a:outerShdw>
                </a:effectLst>
                <a:latin typeface="Cambria" panose="02040503050406030204" pitchFamily="18" charset="0"/>
                <a:ea typeface="Cambria" panose="02040503050406030204" pitchFamily="18" charset="0"/>
              </a:rPr>
              <a:t> </a:t>
            </a:r>
            <a:r>
              <a:rPr lang="en-US" sz="2800" i="1" dirty="0">
                <a:solidFill>
                  <a:srgbClr val="FF0000"/>
                </a:solidFill>
                <a:effectLst>
                  <a:outerShdw dist="38100" dir="2700000" algn="tl" rotWithShape="0">
                    <a:schemeClr val="tx1"/>
                  </a:outerShdw>
                </a:effectLst>
                <a:latin typeface="Cambria" panose="02040503050406030204" pitchFamily="18" charset="0"/>
                <a:ea typeface="Cambria" panose="02040503050406030204" pitchFamily="18" charset="0"/>
              </a:rPr>
              <a:t>We love because he first loved us. </a:t>
            </a:r>
            <a:r>
              <a:rPr lang="en-US" sz="2800" b="1" i="1" baseline="30000" dirty="0">
                <a:solidFill>
                  <a:schemeClr val="tx1"/>
                </a:solidFill>
                <a:latin typeface="Cambria" panose="02040503050406030204" pitchFamily="18" charset="0"/>
                <a:ea typeface="Cambria" panose="02040503050406030204" pitchFamily="18" charset="0"/>
              </a:rPr>
              <a:t>20</a:t>
            </a:r>
            <a:r>
              <a:rPr lang="en-US" sz="2800" i="1" dirty="0">
                <a:solidFill>
                  <a:srgbClr val="0000FF"/>
                </a:solidFill>
                <a:effectLst>
                  <a:outerShdw dist="38100" dir="2700000" algn="tl" rotWithShape="0">
                    <a:schemeClr val="tx1"/>
                  </a:outerShdw>
                </a:effectLst>
                <a:latin typeface="Cambria" panose="02040503050406030204" pitchFamily="18" charset="0"/>
                <a:ea typeface="Cambria" panose="02040503050406030204" pitchFamily="18" charset="0"/>
              </a:rPr>
              <a:t> </a:t>
            </a:r>
            <a:r>
              <a:rPr lang="en-US" sz="2800" i="1" dirty="0">
                <a:solidFill>
                  <a:srgbClr val="FF0000"/>
                </a:solidFill>
                <a:effectLst>
                  <a:outerShdw dist="38100" dir="2700000" algn="tl" rotWithShape="0">
                    <a:schemeClr val="tx1"/>
                  </a:outerShdw>
                </a:effectLst>
                <a:latin typeface="Cambria" panose="02040503050406030204" pitchFamily="18" charset="0"/>
                <a:ea typeface="Cambria" panose="02040503050406030204" pitchFamily="18" charset="0"/>
              </a:rPr>
              <a:t>If anyone says, "I love God," and hates his brother, he is a liar; for he who does not love his brother whom he has seen cannot love God whom he has not seen. </a:t>
            </a:r>
            <a:r>
              <a:rPr lang="en-US" sz="2800" b="1" i="1" baseline="30000" dirty="0">
                <a:solidFill>
                  <a:schemeClr val="tx1"/>
                </a:solidFill>
                <a:latin typeface="Cambria" panose="02040503050406030204" pitchFamily="18" charset="0"/>
                <a:ea typeface="Cambria" panose="02040503050406030204" pitchFamily="18" charset="0"/>
              </a:rPr>
              <a:t>21</a:t>
            </a:r>
            <a:r>
              <a:rPr lang="en-US" sz="2800" i="1" dirty="0">
                <a:solidFill>
                  <a:srgbClr val="0000FF"/>
                </a:solidFill>
                <a:effectLst>
                  <a:outerShdw dist="38100" dir="2700000" algn="tl" rotWithShape="0">
                    <a:schemeClr val="tx1"/>
                  </a:outerShdw>
                </a:effectLst>
                <a:latin typeface="Cambria" panose="02040503050406030204" pitchFamily="18" charset="0"/>
                <a:ea typeface="Cambria" panose="02040503050406030204" pitchFamily="18" charset="0"/>
              </a:rPr>
              <a:t> </a:t>
            </a:r>
            <a:r>
              <a:rPr lang="en-US" sz="2800" i="1" dirty="0">
                <a:solidFill>
                  <a:srgbClr val="FF0000"/>
                </a:solidFill>
                <a:effectLst>
                  <a:outerShdw dist="38100" dir="2700000" algn="tl" rotWithShape="0">
                    <a:schemeClr val="tx1"/>
                  </a:outerShdw>
                </a:effectLst>
                <a:latin typeface="Cambria" panose="02040503050406030204" pitchFamily="18" charset="0"/>
                <a:ea typeface="Cambria" panose="02040503050406030204" pitchFamily="18" charset="0"/>
              </a:rPr>
              <a:t>And this commandment we have from him: whoever loves God must also love his brother. </a:t>
            </a:r>
            <a:r>
              <a:rPr lang="en-US" sz="2800" b="1" i="1" baseline="30000" dirty="0">
                <a:solidFill>
                  <a:schemeClr val="tx1"/>
                </a:solidFill>
                <a:latin typeface="Cambria" panose="02040503050406030204" pitchFamily="18" charset="0"/>
                <a:ea typeface="Cambria" panose="02040503050406030204" pitchFamily="18" charset="0"/>
              </a:rPr>
              <a:t>5:1</a:t>
            </a:r>
            <a:r>
              <a:rPr lang="en-US" sz="2800" i="1" dirty="0">
                <a:solidFill>
                  <a:srgbClr val="0000FF"/>
                </a:solidFill>
                <a:effectLst>
                  <a:outerShdw dist="38100" dir="2700000" algn="tl" rotWithShape="0">
                    <a:schemeClr val="tx1"/>
                  </a:outerShdw>
                </a:effectLst>
                <a:latin typeface="Cambria" panose="02040503050406030204" pitchFamily="18" charset="0"/>
                <a:ea typeface="Cambria" panose="02040503050406030204" pitchFamily="18" charset="0"/>
              </a:rPr>
              <a:t> </a:t>
            </a:r>
            <a:r>
              <a:rPr lang="en-US" sz="2800" i="1" dirty="0">
                <a:solidFill>
                  <a:srgbClr val="FF0000"/>
                </a:solidFill>
                <a:effectLst>
                  <a:outerShdw dist="38100" dir="2700000" algn="tl" rotWithShape="0">
                    <a:schemeClr val="tx1"/>
                  </a:outerShdw>
                </a:effectLst>
                <a:latin typeface="Cambria" panose="02040503050406030204" pitchFamily="18" charset="0"/>
                <a:ea typeface="Cambria" panose="02040503050406030204" pitchFamily="18" charset="0"/>
              </a:rPr>
              <a:t>Everyone who believes that Jesus is the Christ has been born of God, and everyone who loves the Father loves whoever has been born of him.</a:t>
            </a:r>
          </a:p>
          <a:p>
            <a:pPr algn="l">
              <a:lnSpc>
                <a:spcPct val="110000"/>
              </a:lnSpc>
              <a:spcBef>
                <a:spcPts val="0"/>
              </a:spcBef>
            </a:pPr>
            <a:r>
              <a:rPr lang="en-US" sz="2000" i="1" dirty="0">
                <a:solidFill>
                  <a:srgbClr val="FF0000"/>
                </a:solidFill>
                <a:effectLst>
                  <a:outerShdw dist="38100" dir="2700000" algn="tl" rotWithShape="0">
                    <a:schemeClr val="tx1"/>
                  </a:outerShdw>
                </a:effectLst>
                <a:latin typeface="Cambria" panose="02040503050406030204" pitchFamily="18" charset="0"/>
                <a:ea typeface="Cambria" panose="02040503050406030204" pitchFamily="18" charset="0"/>
              </a:rPr>
              <a:t> </a:t>
            </a:r>
            <a:r>
              <a:rPr lang="en-US" sz="2800" dirty="0">
                <a:solidFill>
                  <a:schemeClr val="tx1"/>
                </a:solidFill>
                <a:effectLst>
                  <a:outerShdw blurRad="50800" dist="38100" dir="2700000" algn="tl" rotWithShape="0">
                    <a:schemeClr val="bg1"/>
                  </a:outerShdw>
                </a:effectLst>
                <a:latin typeface="Calibri" panose="020F0502020204030204" pitchFamily="34" charset="0"/>
                <a:ea typeface="Cambria" panose="02040503050406030204" pitchFamily="18" charset="0"/>
                <a:cs typeface="Calibri" panose="020F0502020204030204" pitchFamily="34" charset="0"/>
              </a:rPr>
              <a:t>1 John 4:17-5:1</a:t>
            </a:r>
          </a:p>
        </p:txBody>
      </p:sp>
      <p:sp>
        <p:nvSpPr>
          <p:cNvPr id="6" name="Rectangle 3">
            <a:extLst>
              <a:ext uri="{FF2B5EF4-FFF2-40B4-BE49-F238E27FC236}">
                <a16:creationId xmlns:a16="http://schemas.microsoft.com/office/drawing/2014/main" id="{1D5A749D-8697-425B-A8B7-6531509136FE}"/>
              </a:ext>
            </a:extLst>
          </p:cNvPr>
          <p:cNvSpPr txBox="1">
            <a:spLocks noChangeArrowheads="1"/>
          </p:cNvSpPr>
          <p:nvPr/>
        </p:nvSpPr>
        <p:spPr>
          <a:xfrm>
            <a:off x="0" y="3"/>
            <a:ext cx="9144000" cy="792740"/>
          </a:xfrm>
          <a:prstGeom prst="rect">
            <a:avLst/>
          </a:prstGeom>
        </p:spPr>
        <p:txBody>
          <a:bodyPr vert="horz" lIns="91440" tIns="45720" rIns="91440" bIns="45720" rtlCol="0">
            <a:noAutofit/>
          </a:bodyPr>
          <a:lstStyle>
            <a:lvl1pPr marL="0" indent="0" algn="ctr" defTabSz="914400" rtl="0" eaLnBrk="1" latinLnBrk="0" hangingPunct="1">
              <a:spcBef>
                <a:spcPct val="20000"/>
              </a:spcBef>
              <a:buFont typeface="Arial" panose="020B0604020202020204"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marL="0" marR="0" lvl="0" indent="0" algn="l" defTabSz="914400" rtl="0" eaLnBrk="1" fontAlgn="auto" latinLnBrk="0" hangingPunct="1">
              <a:lnSpc>
                <a:spcPct val="80000"/>
              </a:lnSpc>
              <a:spcBef>
                <a:spcPts val="0"/>
              </a:spcBef>
              <a:spcAft>
                <a:spcPts val="0"/>
              </a:spcAft>
              <a:buClrTx/>
              <a:buSzTx/>
              <a:buFont typeface="Arial" panose="020B0604020202020204" pitchFamily="34" charset="0"/>
              <a:buNone/>
              <a:tabLst/>
              <a:defRPr/>
            </a:pPr>
            <a:r>
              <a:rPr kumimoji="0" lang="en-US" altLang="en-US" sz="2800" b="1" i="0" u="none" strike="noStrike" kern="1200" cap="none" spc="0" normalizeH="0" baseline="0" noProof="0" dirty="0">
                <a:ln>
                  <a:noFill/>
                </a:ln>
                <a:solidFill>
                  <a:prstClr val="black"/>
                </a:solidFill>
                <a:effectLst/>
                <a:uLnTx/>
                <a:uFillTx/>
                <a:latin typeface="Calibri"/>
                <a:ea typeface="+mn-ea"/>
                <a:cs typeface="+mn-cs"/>
              </a:rPr>
              <a:t>The </a:t>
            </a:r>
            <a:r>
              <a:rPr kumimoji="0" lang="en-US" altLang="en-US" sz="2800" b="1" i="1" u="none" strike="noStrike" kern="1200" cap="none" spc="0" normalizeH="0" baseline="0" noProof="0" dirty="0">
                <a:ln>
                  <a:noFill/>
                </a:ln>
                <a:solidFill>
                  <a:prstClr val="black"/>
                </a:solidFill>
                <a:effectLst/>
                <a:uLnTx/>
                <a:uFillTx/>
                <a:latin typeface="Calibri"/>
                <a:ea typeface="+mn-ea"/>
                <a:cs typeface="+mn-cs"/>
              </a:rPr>
              <a:t>Motive</a:t>
            </a:r>
            <a:r>
              <a:rPr kumimoji="0" lang="en-US" altLang="en-US" sz="2800" b="1" i="0" u="none" strike="noStrike" kern="1200" cap="none" spc="0" normalizeH="0" baseline="0" noProof="0" dirty="0">
                <a:ln>
                  <a:noFill/>
                </a:ln>
                <a:solidFill>
                  <a:prstClr val="black"/>
                </a:solidFill>
                <a:effectLst/>
                <a:uLnTx/>
                <a:uFillTx/>
                <a:latin typeface="Calibri"/>
                <a:ea typeface="+mn-ea"/>
                <a:cs typeface="+mn-cs"/>
              </a:rPr>
              <a:t> of Love </a:t>
            </a:r>
            <a:r>
              <a:rPr kumimoji="0" lang="en-US" altLang="en-US" sz="2800" i="0" u="none" strike="noStrike" kern="1200" cap="none" spc="0" normalizeH="0" baseline="0" noProof="0" dirty="0">
                <a:ln>
                  <a:noFill/>
                </a:ln>
                <a:solidFill>
                  <a:prstClr val="black"/>
                </a:solidFill>
                <a:effectLst/>
                <a:uLnTx/>
                <a:uFillTx/>
                <a:latin typeface="Calibri"/>
                <a:ea typeface="+mn-ea"/>
                <a:cs typeface="+mn-cs"/>
              </a:rPr>
              <a:t>- The necessary association of love for God and love for one’s brother.</a:t>
            </a:r>
            <a:endParaRPr kumimoji="0" lang="en-US" altLang="en-US" sz="240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4213733865"/>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0">
          <a:blip r:embed="rId3">
            <a:alphaModFix amt="25000"/>
            <a:lum/>
          </a:blip>
          <a:srcRect/>
          <a:stretch>
            <a:fillRect l="-6000" r="-6000"/>
          </a:stretch>
        </a:blipFill>
        <a:effectLst/>
      </p:bgPr>
    </p:bg>
    <p:spTree>
      <p:nvGrpSpPr>
        <p:cNvPr id="1" name=""/>
        <p:cNvGrpSpPr/>
        <p:nvPr/>
      </p:nvGrpSpPr>
      <p:grpSpPr>
        <a:xfrm>
          <a:off x="0" y="0"/>
          <a:ext cx="0" cy="0"/>
          <a:chOff x="0" y="0"/>
          <a:chExt cx="0" cy="0"/>
        </a:xfrm>
      </p:grpSpPr>
      <p:sp>
        <p:nvSpPr>
          <p:cNvPr id="2051" name="Rectangle 3">
            <a:extLst>
              <a:ext uri="{FF2B5EF4-FFF2-40B4-BE49-F238E27FC236}">
                <a16:creationId xmlns:a16="http://schemas.microsoft.com/office/drawing/2014/main" id="{7FA06FDD-D1AF-4B8B-ACC4-C6796DACB16A}"/>
              </a:ext>
            </a:extLst>
          </p:cNvPr>
          <p:cNvSpPr>
            <a:spLocks noGrp="1" noChangeArrowheads="1"/>
          </p:cNvSpPr>
          <p:nvPr>
            <p:ph type="subTitle" idx="1"/>
          </p:nvPr>
        </p:nvSpPr>
        <p:spPr>
          <a:xfrm>
            <a:off x="427767" y="1667897"/>
            <a:ext cx="8213902" cy="5190103"/>
          </a:xfrm>
        </p:spPr>
        <p:txBody>
          <a:bodyPr>
            <a:normAutofit fontScale="92500" lnSpcReduction="10000"/>
          </a:bodyPr>
          <a:lstStyle/>
          <a:p>
            <a:pPr algn="l" rtl="0"/>
            <a:r>
              <a:rPr lang="en-US" sz="2800" i="1" baseline="30000" dirty="0">
                <a:latin typeface="Cambria" panose="02040503050406030204" pitchFamily="18" charset="0"/>
                <a:ea typeface="Cambria" panose="02040503050406030204" pitchFamily="18" charset="0"/>
              </a:rPr>
              <a:t>17</a:t>
            </a:r>
            <a:r>
              <a:rPr lang="en-US" sz="2800" i="1" dirty="0">
                <a:solidFill>
                  <a:srgbClr val="0000FF"/>
                </a:solidFill>
                <a:latin typeface="Cambria" panose="02040503050406030204" pitchFamily="18" charset="0"/>
                <a:ea typeface="Cambria" panose="02040503050406030204" pitchFamily="18" charset="0"/>
              </a:rPr>
              <a:t> </a:t>
            </a:r>
            <a:r>
              <a:rPr lang="en-US" sz="2800" i="1" dirty="0">
                <a:solidFill>
                  <a:srgbClr val="FF0000"/>
                </a:solidFill>
                <a:latin typeface="Cambria" panose="02040503050406030204" pitchFamily="18" charset="0"/>
                <a:ea typeface="Cambria" panose="02040503050406030204" pitchFamily="18" charset="0"/>
              </a:rPr>
              <a:t>By this</a:t>
            </a:r>
            <a:r>
              <a:rPr lang="en-US" sz="2800" i="1" dirty="0">
                <a:solidFill>
                  <a:srgbClr val="0000FF"/>
                </a:solidFill>
                <a:latin typeface="Cambria" panose="02040503050406030204" pitchFamily="18" charset="0"/>
                <a:ea typeface="Cambria" panose="02040503050406030204" pitchFamily="18" charset="0"/>
              </a:rPr>
              <a:t> is love perfected with us, so that we may have confidence for the day of judgment, because as he is so also are we in this world. </a:t>
            </a:r>
            <a:r>
              <a:rPr lang="en-US" sz="2800" i="1" baseline="30000" dirty="0">
                <a:latin typeface="Cambria" panose="02040503050406030204" pitchFamily="18" charset="0"/>
                <a:ea typeface="Cambria" panose="02040503050406030204" pitchFamily="18" charset="0"/>
              </a:rPr>
              <a:t>18</a:t>
            </a:r>
            <a:r>
              <a:rPr lang="en-US" sz="2800" i="1" dirty="0">
                <a:solidFill>
                  <a:srgbClr val="0000FF"/>
                </a:solidFill>
                <a:latin typeface="Cambria" panose="02040503050406030204" pitchFamily="18" charset="0"/>
                <a:ea typeface="Cambria" panose="02040503050406030204" pitchFamily="18" charset="0"/>
              </a:rPr>
              <a:t> There is no fear in love, but perfect love casts out fear. For fear has to do with punishment, and whoever fears has not been perfected in love. </a:t>
            </a:r>
            <a:r>
              <a:rPr lang="en-US" sz="2800" i="1" baseline="30000" dirty="0">
                <a:latin typeface="Cambria" panose="02040503050406030204" pitchFamily="18" charset="0"/>
                <a:ea typeface="Cambria" panose="02040503050406030204" pitchFamily="18" charset="0"/>
              </a:rPr>
              <a:t>19</a:t>
            </a:r>
            <a:r>
              <a:rPr lang="en-US" sz="2800" i="1" dirty="0">
                <a:solidFill>
                  <a:srgbClr val="0000FF"/>
                </a:solidFill>
                <a:latin typeface="Cambria" panose="02040503050406030204" pitchFamily="18" charset="0"/>
                <a:ea typeface="Cambria" panose="02040503050406030204" pitchFamily="18" charset="0"/>
              </a:rPr>
              <a:t> We love because he first loved us. </a:t>
            </a:r>
            <a:r>
              <a:rPr lang="en-US" sz="2800" i="1" baseline="30000" dirty="0">
                <a:latin typeface="Cambria" panose="02040503050406030204" pitchFamily="18" charset="0"/>
                <a:ea typeface="Cambria" panose="02040503050406030204" pitchFamily="18" charset="0"/>
              </a:rPr>
              <a:t>20</a:t>
            </a:r>
            <a:r>
              <a:rPr lang="en-US" sz="2800" i="1" dirty="0">
                <a:solidFill>
                  <a:srgbClr val="0000FF"/>
                </a:solidFill>
                <a:latin typeface="Cambria" panose="02040503050406030204" pitchFamily="18" charset="0"/>
                <a:ea typeface="Cambria" panose="02040503050406030204" pitchFamily="18" charset="0"/>
              </a:rPr>
              <a:t> If anyone says, "I love God," and hates his brother, he is a liar; for he who does not love his brother whom he has seen cannot love God whom he has not seen. </a:t>
            </a:r>
            <a:r>
              <a:rPr lang="en-US" sz="2800" i="1" baseline="30000" dirty="0">
                <a:latin typeface="Cambria" panose="02040503050406030204" pitchFamily="18" charset="0"/>
                <a:ea typeface="Cambria" panose="02040503050406030204" pitchFamily="18" charset="0"/>
              </a:rPr>
              <a:t>21</a:t>
            </a:r>
            <a:r>
              <a:rPr lang="en-US" sz="2800" i="1" dirty="0">
                <a:solidFill>
                  <a:srgbClr val="0000FF"/>
                </a:solidFill>
                <a:latin typeface="Cambria" panose="02040503050406030204" pitchFamily="18" charset="0"/>
                <a:ea typeface="Cambria" panose="02040503050406030204" pitchFamily="18" charset="0"/>
              </a:rPr>
              <a:t> And this commandment we have from him: whoever loves God must also love his brother. </a:t>
            </a:r>
            <a:r>
              <a:rPr lang="en-US" sz="2800" i="1" baseline="30000" dirty="0">
                <a:latin typeface="Cambria" panose="02040503050406030204" pitchFamily="18" charset="0"/>
                <a:ea typeface="Cambria" panose="02040503050406030204" pitchFamily="18" charset="0"/>
              </a:rPr>
              <a:t>5:1</a:t>
            </a:r>
            <a:r>
              <a:rPr lang="en-US" sz="2800" i="1" dirty="0">
                <a:solidFill>
                  <a:srgbClr val="0000FF"/>
                </a:solidFill>
                <a:latin typeface="Cambria" panose="02040503050406030204" pitchFamily="18" charset="0"/>
                <a:ea typeface="Cambria" panose="02040503050406030204" pitchFamily="18" charset="0"/>
              </a:rPr>
              <a:t> Everyone who believes that Jesus is the Christ has been born of God, and everyone who loves the Father loves whoever has been born of him.</a:t>
            </a:r>
          </a:p>
          <a:p>
            <a:pPr algn="l" rtl="0"/>
            <a:r>
              <a:rPr lang="en-US" sz="2800" dirty="0">
                <a:solidFill>
                  <a:schemeClr val="tx1"/>
                </a:solidFill>
                <a:effectLst>
                  <a:outerShdw blurRad="50800" dist="38100" dir="2700000" algn="tl" rotWithShape="0">
                    <a:schemeClr val="bg1"/>
                  </a:outerShdw>
                </a:effectLst>
                <a:latin typeface="Calibri" panose="020F0502020204030204" pitchFamily="34" charset="0"/>
                <a:ea typeface="Cambria" panose="02040503050406030204" pitchFamily="18" charset="0"/>
                <a:cs typeface="Calibri" panose="020F0502020204030204" pitchFamily="34" charset="0"/>
              </a:rPr>
              <a:t>1 John 4:17-5:1</a:t>
            </a:r>
          </a:p>
        </p:txBody>
      </p:sp>
      <p:sp>
        <p:nvSpPr>
          <p:cNvPr id="5" name="Rectangle 3">
            <a:extLst>
              <a:ext uri="{FF2B5EF4-FFF2-40B4-BE49-F238E27FC236}">
                <a16:creationId xmlns:a16="http://schemas.microsoft.com/office/drawing/2014/main" id="{50C83461-2857-4942-A289-B8DD54AB0F35}"/>
              </a:ext>
            </a:extLst>
          </p:cNvPr>
          <p:cNvSpPr txBox="1">
            <a:spLocks noChangeArrowheads="1"/>
          </p:cNvSpPr>
          <p:nvPr/>
        </p:nvSpPr>
        <p:spPr bwMode="auto">
          <a:xfrm>
            <a:off x="427767" y="0"/>
            <a:ext cx="8213902" cy="16090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t" anchorCtr="0" compatLnSpc="1">
            <a:prstTxWarp prst="textNoShape">
              <a:avLst/>
            </a:prstTxWarp>
            <a:noAutofit/>
          </a:bodyPr>
          <a:lstStyle>
            <a:lvl1pPr algn="ctr" rtl="0" fontAlgn="base">
              <a:spcBef>
                <a:spcPct val="20000"/>
              </a:spcBef>
              <a:spcAft>
                <a:spcPct val="0"/>
              </a:spcAft>
              <a:defRPr sz="3200" b="0" kern="1200">
                <a:solidFill>
                  <a:schemeClr val="tx1"/>
                </a:solidFill>
                <a:latin typeface="Arial" panose="020B0604020202020204" pitchFamily="34" charset="0"/>
                <a:ea typeface="+mn-ea"/>
                <a:cs typeface="+mn-cs"/>
              </a:defRPr>
            </a:lvl1pPr>
            <a:lvl2pPr marL="742950" indent="-285750" algn="l" rtl="0" fontAlgn="base">
              <a:spcBef>
                <a:spcPct val="20000"/>
              </a:spcBef>
              <a:spcAft>
                <a:spcPct val="0"/>
              </a:spcAft>
              <a:buChar char="–"/>
              <a:defRPr sz="2800" kern="1200">
                <a:solidFill>
                  <a:schemeClr val="tx1"/>
                </a:solidFill>
                <a:latin typeface="+mj-lt"/>
                <a:ea typeface="+mn-ea"/>
                <a:cs typeface="+mn-cs"/>
              </a:defRPr>
            </a:lvl2pPr>
            <a:lvl3pPr marL="1143000" indent="-228600" algn="l" rtl="0" fontAlgn="base">
              <a:spcBef>
                <a:spcPct val="20000"/>
              </a:spcBef>
              <a:spcAft>
                <a:spcPct val="0"/>
              </a:spcAft>
              <a:buChar char="•"/>
              <a:defRPr sz="2400" kern="1200">
                <a:solidFill>
                  <a:schemeClr val="tx1"/>
                </a:solidFill>
                <a:latin typeface="+mj-lt"/>
                <a:ea typeface="+mn-ea"/>
                <a:cs typeface="+mn-cs"/>
              </a:defRPr>
            </a:lvl3pPr>
            <a:lvl4pPr marL="1600200" indent="-228600" algn="l" rtl="0" fontAlgn="base">
              <a:spcBef>
                <a:spcPct val="20000"/>
              </a:spcBef>
              <a:spcAft>
                <a:spcPct val="0"/>
              </a:spcAft>
              <a:buChar char="–"/>
              <a:defRPr sz="2000" kern="1200">
                <a:solidFill>
                  <a:schemeClr val="tx1"/>
                </a:solidFill>
                <a:latin typeface="+mj-lt"/>
                <a:ea typeface="+mn-ea"/>
                <a:cs typeface="+mn-cs"/>
              </a:defRPr>
            </a:lvl4pPr>
            <a:lvl5pPr marL="2057400" indent="-228600" algn="l" rtl="0" fontAlgn="base">
              <a:spcBef>
                <a:spcPct val="20000"/>
              </a:spcBef>
              <a:spcAft>
                <a:spcPct val="0"/>
              </a:spcAft>
              <a:buChar char="»"/>
              <a:defRPr sz="2000" kern="1200">
                <a:solidFill>
                  <a:schemeClr val="tx1"/>
                </a:solidFill>
                <a:latin typeface="+mj-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base" latinLnBrk="0" hangingPunct="1">
              <a:lnSpc>
                <a:spcPct val="100000"/>
              </a:lnSpc>
              <a:spcBef>
                <a:spcPts val="0"/>
              </a:spcBef>
              <a:spcAft>
                <a:spcPct val="0"/>
              </a:spcAft>
              <a:buClrTx/>
              <a:buSzTx/>
              <a:buFontTx/>
              <a:buNone/>
              <a:tabLst/>
              <a:defRPr/>
            </a:pPr>
            <a:r>
              <a:rPr kumimoji="0" lang="en-US" altLang="en-US" sz="2800" b="0" i="0" u="none" strike="noStrike" kern="120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a:t>
            </a:r>
            <a:r>
              <a:rPr lang="en-US" sz="2800" i="1" dirty="0">
                <a:solidFill>
                  <a:srgbClr val="0000FF"/>
                </a:solidFill>
                <a:latin typeface="Cambria" panose="02040503050406030204" pitchFamily="18" charset="0"/>
                <a:ea typeface="Cambria" panose="02040503050406030204" pitchFamily="18" charset="0"/>
              </a:rPr>
              <a:t>By </a:t>
            </a:r>
            <a:r>
              <a:rPr lang="en-US" sz="2800" b="1" i="1" dirty="0">
                <a:solidFill>
                  <a:srgbClr val="0000FF"/>
                </a:solidFill>
                <a:latin typeface="Cambria" panose="02040503050406030204" pitchFamily="18" charset="0"/>
                <a:ea typeface="Cambria" panose="02040503050406030204" pitchFamily="18" charset="0"/>
              </a:rPr>
              <a:t>this</a:t>
            </a:r>
            <a:r>
              <a:rPr kumimoji="0" lang="en-US" altLang="en-US" sz="2800" b="0" i="0" u="none" strike="noStrike" kern="120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 refers back to the concept of the </a:t>
            </a:r>
            <a:r>
              <a:rPr kumimoji="0" lang="en-US" altLang="en-US" sz="2800" b="1" i="1" u="none" strike="noStrike" kern="120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mutual indwelling</a:t>
            </a:r>
            <a:r>
              <a:rPr kumimoji="0" lang="en-US" altLang="en-US" sz="2800" b="0" i="0" u="none" strike="noStrike" kern="120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 in the previous verse:</a:t>
            </a:r>
          </a:p>
          <a:p>
            <a:pPr marL="457200" marR="0" lvl="0" indent="-457200" algn="l" defTabSz="914400" rtl="0" eaLnBrk="1" fontAlgn="base" latinLnBrk="0" hangingPunct="1">
              <a:lnSpc>
                <a:spcPct val="90000"/>
              </a:lnSpc>
              <a:spcBef>
                <a:spcPts val="0"/>
              </a:spcBef>
              <a:spcAft>
                <a:spcPct val="0"/>
              </a:spcAft>
              <a:buClrTx/>
              <a:buSzTx/>
              <a:buFont typeface="Arial" panose="020B0604020202020204" pitchFamily="34" charset="0"/>
              <a:buChar char="•"/>
              <a:tabLst/>
              <a:defRPr/>
            </a:pPr>
            <a:r>
              <a:rPr lang="en-US" altLang="en-US" sz="2600" dirty="0">
                <a:solidFill>
                  <a:srgbClr val="000000"/>
                </a:solidFill>
                <a:latin typeface="Calibri" panose="020F0502020204030204" pitchFamily="34" charset="0"/>
                <a:cs typeface="Calibri" panose="020F0502020204030204" pitchFamily="34" charset="0"/>
              </a:rPr>
              <a:t>1 John 4:16b: </a:t>
            </a:r>
            <a:r>
              <a:rPr kumimoji="0" lang="en-US" sz="2600" b="0" i="1" u="none" strike="noStrike" kern="1200" cap="none" spc="0" normalizeH="0" baseline="0" noProof="0" dirty="0">
                <a:ln>
                  <a:noFill/>
                </a:ln>
                <a:solidFill>
                  <a:srgbClr val="0000FF"/>
                </a:solidFill>
                <a:effectLst/>
                <a:uLnTx/>
                <a:uFillTx/>
                <a:latin typeface="Cambria" panose="02040503050406030204" pitchFamily="18" charset="0"/>
                <a:ea typeface="Cambria" panose="02040503050406030204" pitchFamily="18" charset="0"/>
              </a:rPr>
              <a:t>whoever abides in love abides in God, and God abides in him. </a:t>
            </a:r>
            <a:endParaRPr kumimoji="0" lang="en-US" altLang="en-US" sz="2600" b="0" i="0" u="none" strike="noStrike" kern="120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261457746"/>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5">
                                            <p:txEl>
                                              <p:pRg st="1" end="1"/>
                                            </p:txEl>
                                          </p:spTgt>
                                        </p:tgtEl>
                                        <p:attrNameLst>
                                          <p:attrName>style.visibility</p:attrName>
                                        </p:attrNameLst>
                                      </p:cBhvr>
                                      <p:to>
                                        <p:strVal val="visible"/>
                                      </p:to>
                                    </p:set>
                                    <p:anim calcmode="lin" valueType="num">
                                      <p:cBhvr>
                                        <p:cTn id="7" dur="500" fill="hold"/>
                                        <p:tgtEl>
                                          <p:spTgt spid="5">
                                            <p:txEl>
                                              <p:pRg st="1" end="1"/>
                                            </p:txEl>
                                          </p:spTgt>
                                        </p:tgtEl>
                                        <p:attrNameLst>
                                          <p:attrName>ppt_w</p:attrName>
                                        </p:attrNameLst>
                                      </p:cBhvr>
                                      <p:tavLst>
                                        <p:tav tm="0">
                                          <p:val>
                                            <p:fltVal val="0"/>
                                          </p:val>
                                        </p:tav>
                                        <p:tav tm="100000">
                                          <p:val>
                                            <p:strVal val="#ppt_w"/>
                                          </p:val>
                                        </p:tav>
                                      </p:tavLst>
                                    </p:anim>
                                    <p:anim calcmode="lin" valueType="num">
                                      <p:cBhvr>
                                        <p:cTn id="8" dur="500" fill="hold"/>
                                        <p:tgtEl>
                                          <p:spTgt spid="5">
                                            <p:txEl>
                                              <p:pRg st="1" end="1"/>
                                            </p:txEl>
                                          </p:spTgt>
                                        </p:tgtEl>
                                        <p:attrNameLst>
                                          <p:attrName>ppt_h</p:attrName>
                                        </p:attrNameLst>
                                      </p:cBhvr>
                                      <p:tavLst>
                                        <p:tav tm="0">
                                          <p:val>
                                            <p:fltVal val="0"/>
                                          </p:val>
                                        </p:tav>
                                        <p:tav tm="100000">
                                          <p:val>
                                            <p:strVal val="#ppt_h"/>
                                          </p:val>
                                        </p:tav>
                                      </p:tavLst>
                                    </p:anim>
                                    <p:animEffect transition="in" filter="fade">
                                      <p:cBhvr>
                                        <p:cTn id="9" dur="500"/>
                                        <p:tgtEl>
                                          <p:spTgt spid="5">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0">
          <a:blip r:embed="rId3">
            <a:alphaModFix amt="25000"/>
            <a:lum/>
          </a:blip>
          <a:srcRect/>
          <a:stretch>
            <a:fillRect l="-6000" r="-6000"/>
          </a:stretch>
        </a:blipFill>
        <a:effectLst/>
      </p:bgPr>
    </p:bg>
    <p:spTree>
      <p:nvGrpSpPr>
        <p:cNvPr id="1" name=""/>
        <p:cNvGrpSpPr/>
        <p:nvPr/>
      </p:nvGrpSpPr>
      <p:grpSpPr>
        <a:xfrm>
          <a:off x="0" y="0"/>
          <a:ext cx="0" cy="0"/>
          <a:chOff x="0" y="0"/>
          <a:chExt cx="0" cy="0"/>
        </a:xfrm>
      </p:grpSpPr>
      <p:sp>
        <p:nvSpPr>
          <p:cNvPr id="2051" name="Rectangle 3">
            <a:extLst>
              <a:ext uri="{FF2B5EF4-FFF2-40B4-BE49-F238E27FC236}">
                <a16:creationId xmlns:a16="http://schemas.microsoft.com/office/drawing/2014/main" id="{7FA06FDD-D1AF-4B8B-ACC4-C6796DACB16A}"/>
              </a:ext>
            </a:extLst>
          </p:cNvPr>
          <p:cNvSpPr>
            <a:spLocks noGrp="1" noChangeArrowheads="1"/>
          </p:cNvSpPr>
          <p:nvPr>
            <p:ph type="subTitle" idx="1"/>
          </p:nvPr>
        </p:nvSpPr>
        <p:spPr>
          <a:xfrm>
            <a:off x="427767" y="1797404"/>
            <a:ext cx="8213902" cy="5060595"/>
          </a:xfrm>
        </p:spPr>
        <p:txBody>
          <a:bodyPr>
            <a:normAutofit fontScale="92500" lnSpcReduction="20000"/>
          </a:bodyPr>
          <a:lstStyle/>
          <a:p>
            <a:pPr algn="l" rtl="0"/>
            <a:r>
              <a:rPr lang="en-US" sz="2800" i="1" baseline="30000" dirty="0">
                <a:latin typeface="Cambria" panose="02040503050406030204" pitchFamily="18" charset="0"/>
                <a:ea typeface="Cambria" panose="02040503050406030204" pitchFamily="18" charset="0"/>
              </a:rPr>
              <a:t>17</a:t>
            </a:r>
            <a:r>
              <a:rPr lang="en-US" sz="2800" i="1" dirty="0">
                <a:solidFill>
                  <a:srgbClr val="0000FF"/>
                </a:solidFill>
                <a:latin typeface="Cambria" panose="02040503050406030204" pitchFamily="18" charset="0"/>
                <a:ea typeface="Cambria" panose="02040503050406030204" pitchFamily="18" charset="0"/>
              </a:rPr>
              <a:t> By this </a:t>
            </a:r>
            <a:r>
              <a:rPr lang="en-US" sz="2800" i="1" dirty="0">
                <a:solidFill>
                  <a:srgbClr val="FF0000"/>
                </a:solidFill>
                <a:latin typeface="Cambria" panose="02040503050406030204" pitchFamily="18" charset="0"/>
                <a:ea typeface="Cambria" panose="02040503050406030204" pitchFamily="18" charset="0"/>
              </a:rPr>
              <a:t>is love </a:t>
            </a:r>
            <a:r>
              <a:rPr lang="en-US" sz="2800" i="1" dirty="0">
                <a:solidFill>
                  <a:srgbClr val="0000FF"/>
                </a:solidFill>
                <a:latin typeface="Cambria" panose="02040503050406030204" pitchFamily="18" charset="0"/>
                <a:ea typeface="Cambria" panose="02040503050406030204" pitchFamily="18" charset="0"/>
              </a:rPr>
              <a:t>perfected with us, so that we may have confidence for the day of judgment, because as he is so also are we in this world. </a:t>
            </a:r>
            <a:r>
              <a:rPr lang="en-US" sz="2800" i="1" baseline="30000" dirty="0">
                <a:latin typeface="Cambria" panose="02040503050406030204" pitchFamily="18" charset="0"/>
                <a:ea typeface="Cambria" panose="02040503050406030204" pitchFamily="18" charset="0"/>
              </a:rPr>
              <a:t>18</a:t>
            </a:r>
            <a:r>
              <a:rPr lang="en-US" sz="2800" i="1" dirty="0">
                <a:solidFill>
                  <a:srgbClr val="0000FF"/>
                </a:solidFill>
                <a:latin typeface="Cambria" panose="02040503050406030204" pitchFamily="18" charset="0"/>
                <a:ea typeface="Cambria" panose="02040503050406030204" pitchFamily="18" charset="0"/>
              </a:rPr>
              <a:t> There is no fear in love, but perfect love casts out fear. For fear has to do with punishment, and whoever fears has not been perfected in love. </a:t>
            </a:r>
            <a:r>
              <a:rPr lang="en-US" sz="2800" i="1" baseline="30000" dirty="0">
                <a:latin typeface="Cambria" panose="02040503050406030204" pitchFamily="18" charset="0"/>
                <a:ea typeface="Cambria" panose="02040503050406030204" pitchFamily="18" charset="0"/>
              </a:rPr>
              <a:t>19</a:t>
            </a:r>
            <a:r>
              <a:rPr lang="en-US" sz="2800" i="1" dirty="0">
                <a:solidFill>
                  <a:srgbClr val="0000FF"/>
                </a:solidFill>
                <a:latin typeface="Cambria" panose="02040503050406030204" pitchFamily="18" charset="0"/>
                <a:ea typeface="Cambria" panose="02040503050406030204" pitchFamily="18" charset="0"/>
              </a:rPr>
              <a:t> We love because he first loved us. </a:t>
            </a:r>
            <a:r>
              <a:rPr lang="en-US" sz="2800" i="1" baseline="30000" dirty="0">
                <a:latin typeface="Cambria" panose="02040503050406030204" pitchFamily="18" charset="0"/>
                <a:ea typeface="Cambria" panose="02040503050406030204" pitchFamily="18" charset="0"/>
              </a:rPr>
              <a:t>20</a:t>
            </a:r>
            <a:r>
              <a:rPr lang="en-US" sz="2800" i="1" dirty="0">
                <a:solidFill>
                  <a:srgbClr val="0000FF"/>
                </a:solidFill>
                <a:latin typeface="Cambria" panose="02040503050406030204" pitchFamily="18" charset="0"/>
                <a:ea typeface="Cambria" panose="02040503050406030204" pitchFamily="18" charset="0"/>
              </a:rPr>
              <a:t> If anyone says, "I love God," and hates his brother, he is a liar; for he who does not love his brother whom he has seen cannot love God whom he has not seen. </a:t>
            </a:r>
            <a:r>
              <a:rPr lang="en-US" sz="2800" i="1" baseline="30000" dirty="0">
                <a:latin typeface="Cambria" panose="02040503050406030204" pitchFamily="18" charset="0"/>
                <a:ea typeface="Cambria" panose="02040503050406030204" pitchFamily="18" charset="0"/>
              </a:rPr>
              <a:t>21</a:t>
            </a:r>
            <a:r>
              <a:rPr lang="en-US" sz="2800" i="1" dirty="0">
                <a:solidFill>
                  <a:srgbClr val="0000FF"/>
                </a:solidFill>
                <a:latin typeface="Cambria" panose="02040503050406030204" pitchFamily="18" charset="0"/>
                <a:ea typeface="Cambria" panose="02040503050406030204" pitchFamily="18" charset="0"/>
              </a:rPr>
              <a:t> And this commandment we have from him: whoever loves God must also love his brother. </a:t>
            </a:r>
            <a:r>
              <a:rPr lang="en-US" sz="2800" i="1" baseline="30000" dirty="0">
                <a:latin typeface="Cambria" panose="02040503050406030204" pitchFamily="18" charset="0"/>
                <a:ea typeface="Cambria" panose="02040503050406030204" pitchFamily="18" charset="0"/>
              </a:rPr>
              <a:t>5:1</a:t>
            </a:r>
            <a:r>
              <a:rPr lang="en-US" sz="2800" i="1" dirty="0">
                <a:solidFill>
                  <a:srgbClr val="0000FF"/>
                </a:solidFill>
                <a:latin typeface="Cambria" panose="02040503050406030204" pitchFamily="18" charset="0"/>
                <a:ea typeface="Cambria" panose="02040503050406030204" pitchFamily="18" charset="0"/>
              </a:rPr>
              <a:t> Everyone who believes that Jesus is the Christ has been born of God, and everyone who loves the Father loves whoever has been born of him.</a:t>
            </a:r>
          </a:p>
          <a:p>
            <a:pPr algn="l" rtl="0"/>
            <a:r>
              <a:rPr lang="en-US" sz="2800" dirty="0">
                <a:solidFill>
                  <a:schemeClr val="tx1"/>
                </a:solidFill>
                <a:effectLst>
                  <a:outerShdw blurRad="50800" dist="38100" dir="2700000" algn="tl" rotWithShape="0">
                    <a:schemeClr val="bg1"/>
                  </a:outerShdw>
                </a:effectLst>
                <a:latin typeface="Calibri" panose="020F0502020204030204" pitchFamily="34" charset="0"/>
                <a:ea typeface="Cambria" panose="02040503050406030204" pitchFamily="18" charset="0"/>
                <a:cs typeface="Calibri" panose="020F0502020204030204" pitchFamily="34" charset="0"/>
              </a:rPr>
              <a:t>1 John 4:17-5:1</a:t>
            </a:r>
          </a:p>
        </p:txBody>
      </p:sp>
      <p:sp>
        <p:nvSpPr>
          <p:cNvPr id="5" name="Rectangle 3">
            <a:extLst>
              <a:ext uri="{FF2B5EF4-FFF2-40B4-BE49-F238E27FC236}">
                <a16:creationId xmlns:a16="http://schemas.microsoft.com/office/drawing/2014/main" id="{50C83461-2857-4942-A289-B8DD54AB0F35}"/>
              </a:ext>
            </a:extLst>
          </p:cNvPr>
          <p:cNvSpPr txBox="1">
            <a:spLocks noChangeArrowheads="1"/>
          </p:cNvSpPr>
          <p:nvPr/>
        </p:nvSpPr>
        <p:spPr bwMode="auto">
          <a:xfrm>
            <a:off x="427767" y="-1"/>
            <a:ext cx="8213902" cy="179740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t" anchorCtr="0" compatLnSpc="1">
            <a:prstTxWarp prst="textNoShape">
              <a:avLst/>
            </a:prstTxWarp>
            <a:noAutofit/>
          </a:bodyPr>
          <a:lstStyle>
            <a:lvl1pPr algn="ctr" rtl="0" fontAlgn="base">
              <a:spcBef>
                <a:spcPct val="20000"/>
              </a:spcBef>
              <a:spcAft>
                <a:spcPct val="0"/>
              </a:spcAft>
              <a:defRPr sz="3200" b="0" kern="1200">
                <a:solidFill>
                  <a:schemeClr val="tx1"/>
                </a:solidFill>
                <a:latin typeface="Arial" panose="020B0604020202020204" pitchFamily="34" charset="0"/>
                <a:ea typeface="+mn-ea"/>
                <a:cs typeface="+mn-cs"/>
              </a:defRPr>
            </a:lvl1pPr>
            <a:lvl2pPr marL="742950" indent="-285750" algn="l" rtl="0" fontAlgn="base">
              <a:spcBef>
                <a:spcPct val="20000"/>
              </a:spcBef>
              <a:spcAft>
                <a:spcPct val="0"/>
              </a:spcAft>
              <a:buChar char="–"/>
              <a:defRPr sz="2800" kern="1200">
                <a:solidFill>
                  <a:schemeClr val="tx1"/>
                </a:solidFill>
                <a:latin typeface="+mj-lt"/>
                <a:ea typeface="+mn-ea"/>
                <a:cs typeface="+mn-cs"/>
              </a:defRPr>
            </a:lvl2pPr>
            <a:lvl3pPr marL="1143000" indent="-228600" algn="l" rtl="0" fontAlgn="base">
              <a:spcBef>
                <a:spcPct val="20000"/>
              </a:spcBef>
              <a:spcAft>
                <a:spcPct val="0"/>
              </a:spcAft>
              <a:buChar char="•"/>
              <a:defRPr sz="2400" kern="1200">
                <a:solidFill>
                  <a:schemeClr val="tx1"/>
                </a:solidFill>
                <a:latin typeface="+mj-lt"/>
                <a:ea typeface="+mn-ea"/>
                <a:cs typeface="+mn-cs"/>
              </a:defRPr>
            </a:lvl3pPr>
            <a:lvl4pPr marL="1600200" indent="-228600" algn="l" rtl="0" fontAlgn="base">
              <a:spcBef>
                <a:spcPct val="20000"/>
              </a:spcBef>
              <a:spcAft>
                <a:spcPct val="0"/>
              </a:spcAft>
              <a:buChar char="–"/>
              <a:defRPr sz="2000" kern="1200">
                <a:solidFill>
                  <a:schemeClr val="tx1"/>
                </a:solidFill>
                <a:latin typeface="+mj-lt"/>
                <a:ea typeface="+mn-ea"/>
                <a:cs typeface="+mn-cs"/>
              </a:defRPr>
            </a:lvl4pPr>
            <a:lvl5pPr marL="2057400" indent="-228600" algn="l" rtl="0" fontAlgn="base">
              <a:spcBef>
                <a:spcPct val="20000"/>
              </a:spcBef>
              <a:spcAft>
                <a:spcPct val="0"/>
              </a:spcAft>
              <a:buChar char="»"/>
              <a:defRPr sz="2000" kern="1200">
                <a:solidFill>
                  <a:schemeClr val="tx1"/>
                </a:solidFill>
                <a:latin typeface="+mj-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base" latinLnBrk="0" hangingPunct="1">
              <a:lnSpc>
                <a:spcPct val="100000"/>
              </a:lnSpc>
              <a:spcBef>
                <a:spcPts val="0"/>
              </a:spcBef>
              <a:spcAft>
                <a:spcPct val="0"/>
              </a:spcAft>
              <a:buClrTx/>
              <a:buSzTx/>
              <a:buFontTx/>
              <a:buNone/>
              <a:tabLst/>
              <a:defRPr/>
            </a:pPr>
            <a:r>
              <a:rPr kumimoji="0" lang="en-US" altLang="en-US" sz="2800"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Likewise, the “</a:t>
            </a:r>
            <a:r>
              <a:rPr lang="en-US" altLang="en-US" sz="2800" i="1" dirty="0">
                <a:solidFill>
                  <a:srgbClr val="0000FF"/>
                </a:solidFill>
                <a:latin typeface="Cambria" panose="02040503050406030204" pitchFamily="18" charset="0"/>
                <a:ea typeface="Cambria" panose="02040503050406030204" pitchFamily="18" charset="0"/>
                <a:cs typeface="Calibri" panose="020F0502020204030204" pitchFamily="34" charset="0"/>
              </a:rPr>
              <a:t>love</a:t>
            </a:r>
            <a:r>
              <a:rPr kumimoji="0" lang="en-US" altLang="en-US" sz="2800"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 mentioned here is the love talked about in the previous verse, </a:t>
            </a:r>
            <a:r>
              <a:rPr lang="en-US" altLang="en-US" sz="2800" dirty="0">
                <a:solidFill>
                  <a:srgbClr val="000000"/>
                </a:solidFill>
                <a:latin typeface="Calibri" panose="020F0502020204030204" pitchFamily="34" charset="0"/>
                <a:cs typeface="Calibri" panose="020F0502020204030204" pitchFamily="34" charset="0"/>
              </a:rPr>
              <a:t>which God pours into the hearts of His children by His Spirit, and then flows out to others.</a:t>
            </a:r>
          </a:p>
        </p:txBody>
      </p:sp>
    </p:spTree>
    <p:extLst>
      <p:ext uri="{BB962C8B-B14F-4D97-AF65-F5344CB8AC3E}">
        <p14:creationId xmlns:p14="http://schemas.microsoft.com/office/powerpoint/2010/main" val="2309015545"/>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
</file>

<file path=ppt/theme/theme1.xml><?xml version="1.0" encoding="utf-8"?>
<a:theme xmlns:a="http://schemas.openxmlformats.org/drawingml/2006/main" name="140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Custom Design">
  <a:themeElements>
    <a:clrScheme name="Custom Design 13">
      <a:dk1>
        <a:srgbClr val="0000FF"/>
      </a:dk1>
      <a:lt1>
        <a:srgbClr val="FFFFFF"/>
      </a:lt1>
      <a:dk2>
        <a:srgbClr val="000000"/>
      </a:dk2>
      <a:lt2>
        <a:srgbClr val="808080"/>
      </a:lt2>
      <a:accent1>
        <a:srgbClr val="BBE0E3"/>
      </a:accent1>
      <a:accent2>
        <a:srgbClr val="FF0000"/>
      </a:accent2>
      <a:accent3>
        <a:srgbClr val="FFFFFF"/>
      </a:accent3>
      <a:accent4>
        <a:srgbClr val="0000DA"/>
      </a:accent4>
      <a:accent5>
        <a:srgbClr val="DAEDEF"/>
      </a:accent5>
      <a:accent6>
        <a:srgbClr val="E70000"/>
      </a:accent6>
      <a:hlink>
        <a:srgbClr val="009999"/>
      </a:hlink>
      <a:folHlink>
        <a:srgbClr val="99CC00"/>
      </a:folHlink>
    </a:clrScheme>
    <a:fontScheme name="Custom Design">
      <a:majorFont>
        <a:latin typeface="Arial"/>
        <a:ea typeface=""/>
        <a:cs typeface=""/>
      </a:majorFont>
      <a:minorFont>
        <a:latin typeface="Corone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raClrScheme>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Custom Design 13">
        <a:dk1>
          <a:srgbClr val="0000FF"/>
        </a:dk1>
        <a:lt1>
          <a:srgbClr val="FFFFFF"/>
        </a:lt1>
        <a:dk2>
          <a:srgbClr val="000000"/>
        </a:dk2>
        <a:lt2>
          <a:srgbClr val="808080"/>
        </a:lt2>
        <a:accent1>
          <a:srgbClr val="BBE0E3"/>
        </a:accent1>
        <a:accent2>
          <a:srgbClr val="FF0000"/>
        </a:accent2>
        <a:accent3>
          <a:srgbClr val="FFFFFF"/>
        </a:accent3>
        <a:accent4>
          <a:srgbClr val="0000DA"/>
        </a:accent4>
        <a:accent5>
          <a:srgbClr val="DAEDEF"/>
        </a:accent5>
        <a:accent6>
          <a:srgbClr val="E70000"/>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Custom Design 14">
        <a:dk1>
          <a:srgbClr val="FFFF00"/>
        </a:dk1>
        <a:lt1>
          <a:srgbClr val="FFFFFF"/>
        </a:lt1>
        <a:dk2>
          <a:srgbClr val="000000"/>
        </a:dk2>
        <a:lt2>
          <a:srgbClr val="808080"/>
        </a:lt2>
        <a:accent1>
          <a:srgbClr val="BBE0E3"/>
        </a:accent1>
        <a:accent2>
          <a:srgbClr val="00FF00"/>
        </a:accent2>
        <a:accent3>
          <a:srgbClr val="FFFFFF"/>
        </a:accent3>
        <a:accent4>
          <a:srgbClr val="DADA00"/>
        </a:accent4>
        <a:accent5>
          <a:srgbClr val="DAEDEF"/>
        </a:accent5>
        <a:accent6>
          <a:srgbClr val="00E700"/>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Custom Design 15">
        <a:dk1>
          <a:srgbClr val="FFFFFF"/>
        </a:dk1>
        <a:lt1>
          <a:srgbClr val="FFFFFF"/>
        </a:lt1>
        <a:dk2>
          <a:srgbClr val="FF9933"/>
        </a:dk2>
        <a:lt2>
          <a:srgbClr val="000000"/>
        </a:lt2>
        <a:accent1>
          <a:srgbClr val="BBE0E3"/>
        </a:accent1>
        <a:accent2>
          <a:srgbClr val="333399"/>
        </a:accent2>
        <a:accent3>
          <a:srgbClr val="FFFFFF"/>
        </a:accent3>
        <a:accent4>
          <a:srgbClr val="DADADA"/>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Custom Design 16">
        <a:dk1>
          <a:srgbClr val="000000"/>
        </a:dk1>
        <a:lt1>
          <a:srgbClr val="FFFFFF"/>
        </a:lt1>
        <a:dk2>
          <a:srgbClr val="FF9933"/>
        </a:dk2>
        <a:lt2>
          <a:srgbClr val="00000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5_Compass">
  <a:themeElements>
    <a:clrScheme name="Compass 2">
      <a:dk1>
        <a:srgbClr val="5B5D6B"/>
      </a:dk1>
      <a:lt1>
        <a:srgbClr val="FFFFFF"/>
      </a:lt1>
      <a:dk2>
        <a:srgbClr val="5A5C6C"/>
      </a:dk2>
      <a:lt2>
        <a:srgbClr val="FFFFCC"/>
      </a:lt2>
      <a:accent1>
        <a:srgbClr val="9966FF"/>
      </a:accent1>
      <a:accent2>
        <a:srgbClr val="9383B3"/>
      </a:accent2>
      <a:accent3>
        <a:srgbClr val="B5B5BA"/>
      </a:accent3>
      <a:accent4>
        <a:srgbClr val="DADADA"/>
      </a:accent4>
      <a:accent5>
        <a:srgbClr val="CAB8FF"/>
      </a:accent5>
      <a:accent6>
        <a:srgbClr val="8576A2"/>
      </a:accent6>
      <a:hlink>
        <a:srgbClr val="A3C145"/>
      </a:hlink>
      <a:folHlink>
        <a:srgbClr val="6FA9B7"/>
      </a:folHlink>
    </a:clrScheme>
    <a:fontScheme name="Compass">
      <a:majorFont>
        <a:latin typeface="Tahoma"/>
        <a:ea typeface=""/>
        <a:cs typeface=""/>
      </a:majorFont>
      <a:minorFont>
        <a:latin typeface="Tahoma"/>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noFill/>
        <a:ln>
          <a:noFill/>
        </a:ln>
        <a:effectLst>
          <a:outerShdw dist="17961" dir="2700000" algn="ctr" rotWithShape="0">
            <a:schemeClr val="bg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Lst>
      </a:spPr>
      <a:bodyPr vert="horz" wrap="square" lIns="91440" tIns="45720" rIns="91440" bIns="45720" numCol="1" anchor="ctr"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altLang="en-US" sz="2400" b="0" i="0" u="none" strike="noStrike" cap="none" normalizeH="0" baseline="0" smtClean="0">
            <a:ln>
              <a:noFill/>
            </a:ln>
            <a:solidFill>
              <a:schemeClr val="tx1"/>
            </a:solidFill>
            <a:effectLst/>
            <a:latin typeface="Arial" panose="020B0604020202020204" pitchFamily="34" charset="0"/>
          </a:defRPr>
        </a:defPPr>
      </a:lstStyle>
    </a:spDef>
    <a:lnDef>
      <a:spPr bwMode="auto">
        <a:xfrm>
          <a:off x="0" y="0"/>
          <a:ext cx="1" cy="1"/>
        </a:xfrm>
        <a:custGeom>
          <a:avLst/>
          <a:gdLst/>
          <a:ahLst/>
          <a:cxnLst/>
          <a:rect l="0" t="0" r="0" b="0"/>
          <a:pathLst/>
        </a:custGeom>
        <a:noFill/>
        <a:ln>
          <a:noFill/>
        </a:ln>
        <a:effectLst>
          <a:outerShdw dist="17961" dir="2700000" algn="ctr" rotWithShape="0">
            <a:schemeClr val="bg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Lst>
      </a:spPr>
      <a:bodyPr vert="horz" wrap="square" lIns="91440" tIns="45720" rIns="91440" bIns="45720" numCol="1" anchor="ctr"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altLang="en-US" sz="2400" b="0" i="0" u="none" strike="noStrike" cap="none" normalizeH="0" baseline="0" smtClean="0">
            <a:ln>
              <a:noFill/>
            </a:ln>
            <a:solidFill>
              <a:schemeClr val="tx1"/>
            </a:solidFill>
            <a:effectLst/>
            <a:latin typeface="Arial" panose="020B0604020202020204" pitchFamily="34" charset="0"/>
          </a:defRPr>
        </a:defPPr>
      </a:lstStyle>
    </a:lnDef>
  </a:objectDefaults>
  <a:extraClrSchemeLst>
    <a:extraClrScheme>
      <a:clrScheme name="Compass 1">
        <a:dk1>
          <a:srgbClr val="00007A"/>
        </a:dk1>
        <a:lt1>
          <a:srgbClr val="FFFFFF"/>
        </a:lt1>
        <a:dk2>
          <a:srgbClr val="000066"/>
        </a:dk2>
        <a:lt2>
          <a:srgbClr val="CCECFF"/>
        </a:lt2>
        <a:accent1>
          <a:srgbClr val="6F64C2"/>
        </a:accent1>
        <a:accent2>
          <a:srgbClr val="0089BA"/>
        </a:accent2>
        <a:accent3>
          <a:srgbClr val="AAAAB8"/>
        </a:accent3>
        <a:accent4>
          <a:srgbClr val="DADADA"/>
        </a:accent4>
        <a:accent5>
          <a:srgbClr val="BBB8DD"/>
        </a:accent5>
        <a:accent6>
          <a:srgbClr val="007CA8"/>
        </a:accent6>
        <a:hlink>
          <a:srgbClr val="66CCFF"/>
        </a:hlink>
        <a:folHlink>
          <a:srgbClr val="00CC99"/>
        </a:folHlink>
      </a:clrScheme>
      <a:clrMap bg1="dk2" tx1="lt1" bg2="dk1" tx2="lt2" accent1="accent1" accent2="accent2" accent3="accent3" accent4="accent4" accent5="accent5" accent6="accent6" hlink="hlink" folHlink="folHlink"/>
    </a:extraClrScheme>
    <a:extraClrScheme>
      <a:clrScheme name="Compass 2">
        <a:dk1>
          <a:srgbClr val="5B5D6B"/>
        </a:dk1>
        <a:lt1>
          <a:srgbClr val="FFFFFF"/>
        </a:lt1>
        <a:dk2>
          <a:srgbClr val="5A5C6C"/>
        </a:dk2>
        <a:lt2>
          <a:srgbClr val="FFFFCC"/>
        </a:lt2>
        <a:accent1>
          <a:srgbClr val="9966FF"/>
        </a:accent1>
        <a:accent2>
          <a:srgbClr val="9383B3"/>
        </a:accent2>
        <a:accent3>
          <a:srgbClr val="B5B5BA"/>
        </a:accent3>
        <a:accent4>
          <a:srgbClr val="DADADA"/>
        </a:accent4>
        <a:accent5>
          <a:srgbClr val="CAB8FF"/>
        </a:accent5>
        <a:accent6>
          <a:srgbClr val="8576A2"/>
        </a:accent6>
        <a:hlink>
          <a:srgbClr val="A3C145"/>
        </a:hlink>
        <a:folHlink>
          <a:srgbClr val="6FA9B7"/>
        </a:folHlink>
      </a:clrScheme>
      <a:clrMap bg1="dk2" tx1="lt1" bg2="dk1" tx2="lt2" accent1="accent1" accent2="accent2" accent3="accent3" accent4="accent4" accent5="accent5" accent6="accent6" hlink="hlink" folHlink="folHlink"/>
    </a:extraClrScheme>
    <a:extraClrScheme>
      <a:clrScheme name="Compass 3">
        <a:dk1>
          <a:srgbClr val="860000"/>
        </a:dk1>
        <a:lt1>
          <a:srgbClr val="FFFFFF"/>
        </a:lt1>
        <a:dk2>
          <a:srgbClr val="800000"/>
        </a:dk2>
        <a:lt2>
          <a:srgbClr val="FFFFCC"/>
        </a:lt2>
        <a:accent1>
          <a:srgbClr val="FF6600"/>
        </a:accent1>
        <a:accent2>
          <a:srgbClr val="FF9933"/>
        </a:accent2>
        <a:accent3>
          <a:srgbClr val="C0AAAA"/>
        </a:accent3>
        <a:accent4>
          <a:srgbClr val="DADADA"/>
        </a:accent4>
        <a:accent5>
          <a:srgbClr val="FFB8AA"/>
        </a:accent5>
        <a:accent6>
          <a:srgbClr val="E78A2D"/>
        </a:accent6>
        <a:hlink>
          <a:srgbClr val="FFCC00"/>
        </a:hlink>
        <a:folHlink>
          <a:srgbClr val="CC9900"/>
        </a:folHlink>
      </a:clrScheme>
      <a:clrMap bg1="dk2" tx1="lt1" bg2="dk1" tx2="lt2" accent1="accent1" accent2="accent2" accent3="accent3" accent4="accent4" accent5="accent5" accent6="accent6" hlink="hlink" folHlink="folHlink"/>
    </a:extraClrScheme>
    <a:extraClrScheme>
      <a:clrScheme name="Compass 4">
        <a:dk1>
          <a:srgbClr val="676A5C"/>
        </a:dk1>
        <a:lt1>
          <a:srgbClr val="FFFFFF"/>
        </a:lt1>
        <a:dk2>
          <a:srgbClr val="686B5D"/>
        </a:dk2>
        <a:lt2>
          <a:srgbClr val="FFFFCC"/>
        </a:lt2>
        <a:accent1>
          <a:srgbClr val="CC6600"/>
        </a:accent1>
        <a:accent2>
          <a:srgbClr val="809EA8"/>
        </a:accent2>
        <a:accent3>
          <a:srgbClr val="B9BAB6"/>
        </a:accent3>
        <a:accent4>
          <a:srgbClr val="DADADA"/>
        </a:accent4>
        <a:accent5>
          <a:srgbClr val="E2B8AA"/>
        </a:accent5>
        <a:accent6>
          <a:srgbClr val="738F98"/>
        </a:accent6>
        <a:hlink>
          <a:srgbClr val="DDBF4F"/>
        </a:hlink>
        <a:folHlink>
          <a:srgbClr val="B7B6A3"/>
        </a:folHlink>
      </a:clrScheme>
      <a:clrMap bg1="dk2" tx1="lt1" bg2="dk1" tx2="lt2" accent1="accent1" accent2="accent2" accent3="accent3" accent4="accent4" accent5="accent5" accent6="accent6" hlink="hlink" folHlink="folHlink"/>
    </a:extraClrScheme>
    <a:extraClrScheme>
      <a:clrScheme name="Compass 5">
        <a:dk1>
          <a:srgbClr val="AC835E"/>
        </a:dk1>
        <a:lt1>
          <a:srgbClr val="FFFFFF"/>
        </a:lt1>
        <a:dk2>
          <a:srgbClr val="AE8764"/>
        </a:dk2>
        <a:lt2>
          <a:srgbClr val="FFFFCC"/>
        </a:lt2>
        <a:accent1>
          <a:srgbClr val="CC6600"/>
        </a:accent1>
        <a:accent2>
          <a:srgbClr val="FF5050"/>
        </a:accent2>
        <a:accent3>
          <a:srgbClr val="D3C3B8"/>
        </a:accent3>
        <a:accent4>
          <a:srgbClr val="DADADA"/>
        </a:accent4>
        <a:accent5>
          <a:srgbClr val="E2B8AA"/>
        </a:accent5>
        <a:accent6>
          <a:srgbClr val="E74848"/>
        </a:accent6>
        <a:hlink>
          <a:srgbClr val="FFCC99"/>
        </a:hlink>
        <a:folHlink>
          <a:srgbClr val="FF9966"/>
        </a:folHlink>
      </a:clrScheme>
      <a:clrMap bg1="dk2" tx1="lt1" bg2="dk1" tx2="lt2" accent1="accent1" accent2="accent2" accent3="accent3" accent4="accent4" accent5="accent5" accent6="accent6" hlink="hlink" folHlink="folHlink"/>
    </a:extraClrScheme>
    <a:extraClrScheme>
      <a:clrScheme name="Compass 6">
        <a:dk1>
          <a:srgbClr val="526133"/>
        </a:dk1>
        <a:lt1>
          <a:srgbClr val="FFFFFF"/>
        </a:lt1>
        <a:dk2>
          <a:srgbClr val="4E5D31"/>
        </a:dk2>
        <a:lt2>
          <a:srgbClr val="FFFFCC"/>
        </a:lt2>
        <a:accent1>
          <a:srgbClr val="99CC00"/>
        </a:accent1>
        <a:accent2>
          <a:srgbClr val="7A9505"/>
        </a:accent2>
        <a:accent3>
          <a:srgbClr val="B2B6AD"/>
        </a:accent3>
        <a:accent4>
          <a:srgbClr val="DADADA"/>
        </a:accent4>
        <a:accent5>
          <a:srgbClr val="CAE2AA"/>
        </a:accent5>
        <a:accent6>
          <a:srgbClr val="6E8704"/>
        </a:accent6>
        <a:hlink>
          <a:srgbClr val="FFCC00"/>
        </a:hlink>
        <a:folHlink>
          <a:srgbClr val="CCCC00"/>
        </a:folHlink>
      </a:clrScheme>
      <a:clrMap bg1="dk2" tx1="lt1" bg2="dk1" tx2="lt2" accent1="accent1" accent2="accent2" accent3="accent3" accent4="accent4" accent5="accent5" accent6="accent6" hlink="hlink" folHlink="folHlink"/>
    </a:extraClrScheme>
    <a:extraClrScheme>
      <a:clrScheme name="Compass 7">
        <a:dk1>
          <a:srgbClr val="000000"/>
        </a:dk1>
        <a:lt1>
          <a:srgbClr val="DDDCC5"/>
        </a:lt1>
        <a:dk2>
          <a:srgbClr val="95934B"/>
        </a:dk2>
        <a:lt2>
          <a:srgbClr val="DBDAC3"/>
        </a:lt2>
        <a:accent1>
          <a:srgbClr val="EAEBE1"/>
        </a:accent1>
        <a:accent2>
          <a:srgbClr val="9DB0B7"/>
        </a:accent2>
        <a:accent3>
          <a:srgbClr val="EBEBDF"/>
        </a:accent3>
        <a:accent4>
          <a:srgbClr val="000000"/>
        </a:accent4>
        <a:accent5>
          <a:srgbClr val="F3F3EE"/>
        </a:accent5>
        <a:accent6>
          <a:srgbClr val="8E9FA6"/>
        </a:accent6>
        <a:hlink>
          <a:srgbClr val="009900"/>
        </a:hlink>
        <a:folHlink>
          <a:srgbClr val="808000"/>
        </a:folHlink>
      </a:clrScheme>
      <a:clrMap bg1="lt1" tx1="dk1" bg2="lt2" tx2="dk2" accent1="accent1" accent2="accent2" accent3="accent3" accent4="accent4" accent5="accent5" accent6="accent6" hlink="hlink" folHlink="folHlink"/>
    </a:extraClrScheme>
    <a:extraClrScheme>
      <a:clrScheme name="Compass 8">
        <a:dk1>
          <a:srgbClr val="007E7B"/>
        </a:dk1>
        <a:lt1>
          <a:srgbClr val="FFFFFF"/>
        </a:lt1>
        <a:dk2>
          <a:srgbClr val="008080"/>
        </a:dk2>
        <a:lt2>
          <a:srgbClr val="FFFF99"/>
        </a:lt2>
        <a:accent1>
          <a:srgbClr val="33CCCC"/>
        </a:accent1>
        <a:accent2>
          <a:srgbClr val="00CC66"/>
        </a:accent2>
        <a:accent3>
          <a:srgbClr val="AAC0C0"/>
        </a:accent3>
        <a:accent4>
          <a:srgbClr val="DADADA"/>
        </a:accent4>
        <a:accent5>
          <a:srgbClr val="ADE2E2"/>
        </a:accent5>
        <a:accent6>
          <a:srgbClr val="00B95C"/>
        </a:accent6>
        <a:hlink>
          <a:srgbClr val="CCFFCC"/>
        </a:hlink>
        <a:folHlink>
          <a:srgbClr val="FFFFCC"/>
        </a:folHlink>
      </a:clrScheme>
      <a:clrMap bg1="dk2" tx1="lt1" bg2="dk1" tx2="lt2" accent1="accent1" accent2="accent2" accent3="accent3" accent4="accent4" accent5="accent5" accent6="accent6" hlink="hlink" folHlink="folHlink"/>
    </a:extraClrScheme>
    <a:extraClrScheme>
      <a:clrScheme name="Compass 9">
        <a:dk1>
          <a:srgbClr val="000000"/>
        </a:dk1>
        <a:lt1>
          <a:srgbClr val="FFFFFF"/>
        </a:lt1>
        <a:dk2>
          <a:srgbClr val="000000"/>
        </a:dk2>
        <a:lt2>
          <a:srgbClr val="FEFEFE"/>
        </a:lt2>
        <a:accent1>
          <a:srgbClr val="E1E1FF"/>
        </a:accent1>
        <a:accent2>
          <a:srgbClr val="D9FFF8"/>
        </a:accent2>
        <a:accent3>
          <a:srgbClr val="FFFFFF"/>
        </a:accent3>
        <a:accent4>
          <a:srgbClr val="000000"/>
        </a:accent4>
        <a:accent5>
          <a:srgbClr val="EEEEFF"/>
        </a:accent5>
        <a:accent6>
          <a:srgbClr val="C4E7E1"/>
        </a:accent6>
        <a:hlink>
          <a:srgbClr val="9966FF"/>
        </a:hlink>
        <a:folHlink>
          <a:srgbClr val="666699"/>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themeOverride>
</file>

<file path=ppt/theme/themeOverride10.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11.xml><?xml version="1.0" encoding="utf-8"?>
<a:themeOverride xmlns:a="http://schemas.openxmlformats.org/drawingml/2006/main">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themeOverride>
</file>

<file path=ppt/theme/themeOverride12.xml><?xml version="1.0" encoding="utf-8"?>
<a:themeOverride xmlns:a="http://schemas.openxmlformats.org/drawingml/2006/main">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themeOverride>
</file>

<file path=ppt/theme/themeOverride13.xml><?xml version="1.0" encoding="utf-8"?>
<a:themeOverride xmlns:a="http://schemas.openxmlformats.org/drawingml/2006/main">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themeOverride>
</file>

<file path=ppt/theme/themeOverride14.xml><?xml version="1.0" encoding="utf-8"?>
<a:themeOverride xmlns:a="http://schemas.openxmlformats.org/drawingml/2006/main">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themeOverride>
</file>

<file path=ppt/theme/themeOverride15.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16.xml><?xml version="1.0" encoding="utf-8"?>
<a:themeOverride xmlns:a="http://schemas.openxmlformats.org/drawingml/2006/main">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themeOverride>
</file>

<file path=ppt/theme/themeOverride17.xml><?xml version="1.0" encoding="utf-8"?>
<a:themeOverride xmlns:a="http://schemas.openxmlformats.org/drawingml/2006/main">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themeOverride>
</file>

<file path=ppt/theme/themeOverride18.xml><?xml version="1.0" encoding="utf-8"?>
<a:themeOverride xmlns:a="http://schemas.openxmlformats.org/drawingml/2006/main">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themeOverride>
</file>

<file path=ppt/theme/themeOverride19.xml><?xml version="1.0" encoding="utf-8"?>
<a:themeOverride xmlns:a="http://schemas.openxmlformats.org/drawingml/2006/main">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20.xml><?xml version="1.0" encoding="utf-8"?>
<a:themeOverride xmlns:a="http://schemas.openxmlformats.org/drawingml/2006/main">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themeOverride>
</file>

<file path=ppt/theme/themeOverride21.xml><?xml version="1.0" encoding="utf-8"?>
<a:themeOverride xmlns:a="http://schemas.openxmlformats.org/drawingml/2006/main">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themeOverride>
</file>

<file path=ppt/theme/themeOverride22.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23.xml><?xml version="1.0" encoding="utf-8"?>
<a:themeOverride xmlns:a="http://schemas.openxmlformats.org/drawingml/2006/main">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themeOverride>
</file>

<file path=ppt/theme/themeOverride24.xml><?xml version="1.0" encoding="utf-8"?>
<a:themeOverride xmlns:a="http://schemas.openxmlformats.org/drawingml/2006/main">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themeOverride>
</file>

<file path=ppt/theme/themeOverride25.xml><?xml version="1.0" encoding="utf-8"?>
<a:themeOverride xmlns:a="http://schemas.openxmlformats.org/drawingml/2006/main">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themeOverride>
</file>

<file path=ppt/theme/themeOverride26.xml><?xml version="1.0" encoding="utf-8"?>
<a:themeOverride xmlns:a="http://schemas.openxmlformats.org/drawingml/2006/main">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themeOverride>
</file>

<file path=ppt/theme/themeOverride27.xml><?xml version="1.0" encoding="utf-8"?>
<a:themeOverride xmlns:a="http://schemas.openxmlformats.org/drawingml/2006/main">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themeOverride>
</file>

<file path=ppt/theme/themeOverride28.xml><?xml version="1.0" encoding="utf-8"?>
<a:themeOverride xmlns:a="http://schemas.openxmlformats.org/drawingml/2006/main">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themeOverride>
</file>

<file path=ppt/theme/themeOverride29.xml><?xml version="1.0" encoding="utf-8"?>
<a:themeOverride xmlns:a="http://schemas.openxmlformats.org/drawingml/2006/main">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themeOverride>
</file>

<file path=ppt/theme/themeOverride3.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30.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31.xml><?xml version="1.0" encoding="utf-8"?>
<a:themeOverride xmlns:a="http://schemas.openxmlformats.org/drawingml/2006/main">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themeOverride>
</file>

<file path=ppt/theme/themeOverride32.xml><?xml version="1.0" encoding="utf-8"?>
<a:themeOverride xmlns:a="http://schemas.openxmlformats.org/drawingml/2006/main">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themeOverride>
</file>

<file path=ppt/theme/themeOverride33.xml><?xml version="1.0" encoding="utf-8"?>
<a:themeOverride xmlns:a="http://schemas.openxmlformats.org/drawingml/2006/main">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themeOverride>
</file>

<file path=ppt/theme/themeOverride34.xml><?xml version="1.0" encoding="utf-8"?>
<a:themeOverride xmlns:a="http://schemas.openxmlformats.org/drawingml/2006/main">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themeOverride>
</file>

<file path=ppt/theme/themeOverride35.xml><?xml version="1.0" encoding="utf-8"?>
<a:themeOverride xmlns:a="http://schemas.openxmlformats.org/drawingml/2006/main">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themeOverride>
</file>

<file path=ppt/theme/themeOverride36.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37.xml><?xml version="1.0" encoding="utf-8"?>
<a:themeOverride xmlns:a="http://schemas.openxmlformats.org/drawingml/2006/main">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themeOverride>
</file>

<file path=ppt/theme/themeOverride38.xml><?xml version="1.0" encoding="utf-8"?>
<a:themeOverride xmlns:a="http://schemas.openxmlformats.org/drawingml/2006/main">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themeOverride>
</file>

<file path=ppt/theme/themeOverride39.xml><?xml version="1.0" encoding="utf-8"?>
<a:themeOverride xmlns:a="http://schemas.openxmlformats.org/drawingml/2006/main">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themeOverride>
</file>

<file path=ppt/theme/themeOverride4.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40.xml><?xml version="1.0" encoding="utf-8"?>
<a:themeOverride xmlns:a="http://schemas.openxmlformats.org/drawingml/2006/main">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themeOverride>
</file>

<file path=ppt/theme/themeOverride4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42.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5.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6.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7.xml><?xml version="1.0" encoding="utf-8"?>
<a:themeOverride xmlns:a="http://schemas.openxmlformats.org/drawingml/2006/main">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themeOverride>
</file>

<file path=ppt/theme/themeOverride8.xml><?xml version="1.0" encoding="utf-8"?>
<a:themeOverride xmlns:a="http://schemas.openxmlformats.org/drawingml/2006/main">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themeOverride>
</file>

<file path=ppt/theme/themeOverride9.xml><?xml version="1.0" encoding="utf-8"?>
<a:themeOverride xmlns:a="http://schemas.openxmlformats.org/drawingml/2006/main">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themeOverride>
</file>

<file path=docProps/app.xml><?xml version="1.0" encoding="utf-8"?>
<Properties xmlns="http://schemas.openxmlformats.org/officeDocument/2006/extended-properties" xmlns:vt="http://schemas.openxmlformats.org/officeDocument/2006/docPropsVTypes">
  <Template>Office Theme</Template>
  <TotalTime>74877</TotalTime>
  <Words>7506</Words>
  <Application>Microsoft Office PowerPoint</Application>
  <PresentationFormat>On-screen Show (4:3)</PresentationFormat>
  <Paragraphs>174</Paragraphs>
  <Slides>46</Slides>
  <Notes>5</Notes>
  <HiddenSlides>0</HiddenSlides>
  <MMClips>0</MMClips>
  <ScaleCrop>false</ScaleCrop>
  <HeadingPairs>
    <vt:vector size="6" baseType="variant">
      <vt:variant>
        <vt:lpstr>Fonts Used</vt:lpstr>
      </vt:variant>
      <vt:variant>
        <vt:i4>8</vt:i4>
      </vt:variant>
      <vt:variant>
        <vt:lpstr>Theme</vt:lpstr>
      </vt:variant>
      <vt:variant>
        <vt:i4>4</vt:i4>
      </vt:variant>
      <vt:variant>
        <vt:lpstr>Slide Titles</vt:lpstr>
      </vt:variant>
      <vt:variant>
        <vt:i4>46</vt:i4>
      </vt:variant>
    </vt:vector>
  </HeadingPairs>
  <TitlesOfParts>
    <vt:vector size="58" baseType="lpstr">
      <vt:lpstr>Arial</vt:lpstr>
      <vt:lpstr>Bwgrkl</vt:lpstr>
      <vt:lpstr>Calibri</vt:lpstr>
      <vt:lpstr>Cambria</vt:lpstr>
      <vt:lpstr>Coronet</vt:lpstr>
      <vt:lpstr>Tahoma</vt:lpstr>
      <vt:lpstr>Times New Roman</vt:lpstr>
      <vt:lpstr>Wingdings</vt:lpstr>
      <vt:lpstr>140_Office Theme</vt:lpstr>
      <vt:lpstr>1_Office Theme</vt:lpstr>
      <vt:lpstr>Custom Design</vt:lpstr>
      <vt:lpstr>5_Compass</vt:lpstr>
      <vt:lpstr>The Book of 1 John</vt:lpstr>
      <vt:lpstr>Outline of 1 John</vt:lpstr>
      <vt:lpstr>4:7-5:21 The Third Presentation of the Three Tests of FELLOWSHIP WITH GOD: RIGHTEOUSNESS, LOVE and BELIEF in Jesus </vt:lpstr>
      <vt:lpstr>1 John 4:17-5:1 The Effect and Motives of LOVE</vt:lpstr>
      <vt:lpstr>1 John 4:17-5:1 The Effect and Motives of LOVE </vt:lpstr>
      <vt:lpstr>PowerPoint Presentation</vt:lpstr>
      <vt:lpstr>PowerPoint Presentation</vt:lpstr>
      <vt:lpstr>PowerPoint Presentation</vt:lpstr>
      <vt:lpstr>PowerPoint Presentation</vt:lpstr>
      <vt:lpstr>PowerPoint Presentation</vt:lpstr>
      <vt:lpstr>“perfected” - teleio,w (kolasis)</vt:lpstr>
      <vt:lpstr>PowerPoint Presentation</vt:lpstr>
      <vt:lpstr>PowerPoint Presentation</vt:lpstr>
      <vt:lpstr>PowerPoint Presentation</vt:lpstr>
      <vt:lpstr>PowerPoint Presentation</vt:lpstr>
      <vt:lpstr>1 John 4:17b – “…because as he is so also are we in this world”</vt:lpstr>
      <vt:lpstr>PowerPoint Presentation</vt:lpstr>
      <vt:lpstr>PowerPoint Presentation</vt:lpstr>
      <vt:lpstr>PowerPoint Presentation</vt:lpstr>
      <vt:lpstr>PowerPoint Presentation</vt:lpstr>
      <vt:lpstr>PowerPoint Presentation</vt:lpstr>
      <vt:lpstr>PowerPoint Presentation</vt:lpstr>
      <vt:lpstr>“punishment” - ko,lasij (kolasis)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1 John 4:20 – God whom he has not seen.</vt:lpstr>
      <vt:lpstr>PowerPoint Presentation</vt:lpstr>
      <vt:lpstr>PowerPoint Presentation</vt:lpstr>
      <vt:lpstr>PowerPoint Presentation</vt:lpstr>
      <vt:lpstr>PowerPoint Presentation</vt:lpstr>
      <vt:lpstr>PowerPoint Presentation</vt:lpstr>
      <vt:lpstr>4:7-5:21 The Third Presentation of the Three Tests of FELLOWSHIP WITH GOD: RIGHTEOUSNESS, LOVE and BELIEF in Jesus </vt:lpstr>
      <vt:lpstr>1 John 5:2-3a The Synthesis of LOVE and RIGHTEOUSNESS –  We love God by keeping His commandments</vt:lpstr>
      <vt:lpstr>PowerPoint Presentation</vt:lpstr>
      <vt:lpstr>PowerPoint Presentation</vt:lpstr>
      <vt:lpstr>PowerPoint Presentation</vt:lpstr>
      <vt:lpstr>PowerPoint Presentation</vt:lpstr>
      <vt:lpstr>Paraphrastic Commentary on 1 John 4:17-5:3a by Donald W. Burdick</vt:lpstr>
      <vt:lpstr>Paraphrastic Commentary on 1 John 4:17-5:3a by Donald W. Burdick</vt:lpstr>
      <vt:lpstr>Class Discussion Time</vt:lpstr>
      <vt:lpstr>*Class Discussion Time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Background of 1 John</dc:title>
  <dc:creator>Robert Connolly</dc:creator>
  <cp:lastModifiedBy>Robert Connolly</cp:lastModifiedBy>
  <cp:revision>1044</cp:revision>
  <cp:lastPrinted>2022-02-27T15:16:46Z</cp:lastPrinted>
  <dcterms:created xsi:type="dcterms:W3CDTF">2021-10-27T02:35:00Z</dcterms:created>
  <dcterms:modified xsi:type="dcterms:W3CDTF">2022-02-27T15:19:58Z</dcterms:modified>
</cp:coreProperties>
</file>