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Override1.xml" ContentType="application/vnd.openxmlformats-officedocument.themeOverrid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Override2.xml" ContentType="application/vnd.openxmlformats-officedocument.themeOverride+xml"/>
  <Override PartName="/ppt/notesSlides/notesSlide1.xml" ContentType="application/vnd.openxmlformats-officedocument.presentationml.notesSl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notesSlides/notesSlide2.xml" ContentType="application/vnd.openxmlformats-officedocument.presentationml.notesSlide+xml"/>
  <Override PartName="/ppt/theme/themeOverride18.xml" ContentType="application/vnd.openxmlformats-officedocument.themeOverride+xml"/>
  <Override PartName="/ppt/notesSlides/notesSlide3.xml" ContentType="application/vnd.openxmlformats-officedocument.presentationml.notesSlide+xml"/>
  <Override PartName="/ppt/theme/themeOverride19.xml" ContentType="application/vnd.openxmlformats-officedocument.themeOverride+xml"/>
  <Override PartName="/ppt/notesSlides/notesSlide4.xml" ContentType="application/vnd.openxmlformats-officedocument.presentationml.notesSlide+xml"/>
  <Override PartName="/ppt/theme/themeOverride20.xml" ContentType="application/vnd.openxmlformats-officedocument.themeOverride+xml"/>
  <Override PartName="/ppt/notesSlides/notesSlide5.xml" ContentType="application/vnd.openxmlformats-officedocument.presentationml.notesSl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6.xml" ContentType="application/vnd.openxmlformats-officedocument.presentationml.notesSlide+xml"/>
  <Override PartName="/ppt/theme/themeOverride25.xml" ContentType="application/vnd.openxmlformats-officedocument.themeOverride+xml"/>
  <Override PartName="/ppt/notesSlides/notesSlide7.xml" ContentType="application/vnd.openxmlformats-officedocument.presentationml.notesSlide+xml"/>
  <Override PartName="/ppt/theme/themeOverride26.xml" ContentType="application/vnd.openxmlformats-officedocument.themeOverride+xml"/>
  <Override PartName="/ppt/notesSlides/notesSlide8.xml" ContentType="application/vnd.openxmlformats-officedocument.presentationml.notesSlide+xml"/>
  <Override PartName="/ppt/theme/themeOverride27.xml" ContentType="application/vnd.openxmlformats-officedocument.themeOverride+xml"/>
  <Override PartName="/ppt/notesSlides/notesSlide9.xml" ContentType="application/vnd.openxmlformats-officedocument.presentationml.notesSlide+xml"/>
  <Override PartName="/ppt/theme/themeOverride28.xml" ContentType="application/vnd.openxmlformats-officedocument.themeOverride+xml"/>
  <Override PartName="/ppt/notesSlides/notesSlide10.xml" ContentType="application/vnd.openxmlformats-officedocument.presentationml.notesSlide+xml"/>
  <Override PartName="/ppt/theme/themeOverride29.xml" ContentType="application/vnd.openxmlformats-officedocument.themeOverride+xml"/>
  <Override PartName="/ppt/notesSlides/notesSlide11.xml" ContentType="application/vnd.openxmlformats-officedocument.presentationml.notesSlide+xml"/>
  <Override PartName="/ppt/theme/themeOverride30.xml" ContentType="application/vnd.openxmlformats-officedocument.themeOverride+xml"/>
  <Override PartName="/ppt/notesSlides/notesSlide12.xml" ContentType="application/vnd.openxmlformats-officedocument.presentationml.notesSlide+xml"/>
  <Override PartName="/ppt/theme/themeOverride31.xml" ContentType="application/vnd.openxmlformats-officedocument.themeOverride+xml"/>
  <Override PartName="/ppt/theme/themeOverride32.xml" ContentType="application/vnd.openxmlformats-officedocument.themeOverride+xml"/>
  <Override PartName="/ppt/notesSlides/notesSlide13.xml" ContentType="application/vnd.openxmlformats-officedocument.presentationml.notesSl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696" r:id="rId3"/>
    <p:sldMasterId id="2147483792" r:id="rId4"/>
  </p:sldMasterIdLst>
  <p:notesMasterIdLst>
    <p:notesMasterId r:id="rId50"/>
  </p:notesMasterIdLst>
  <p:sldIdLst>
    <p:sldId id="5310" r:id="rId5"/>
    <p:sldId id="5311" r:id="rId6"/>
    <p:sldId id="5312" r:id="rId7"/>
    <p:sldId id="5313" r:id="rId8"/>
    <p:sldId id="5316" r:id="rId9"/>
    <p:sldId id="5317" r:id="rId10"/>
    <p:sldId id="5319" r:id="rId11"/>
    <p:sldId id="5318" r:id="rId12"/>
    <p:sldId id="5322" r:id="rId13"/>
    <p:sldId id="5327" r:id="rId14"/>
    <p:sldId id="5328" r:id="rId15"/>
    <p:sldId id="5314" r:id="rId16"/>
    <p:sldId id="5315" r:id="rId17"/>
    <p:sldId id="5329" r:id="rId18"/>
    <p:sldId id="5330" r:id="rId19"/>
    <p:sldId id="5331" r:id="rId20"/>
    <p:sldId id="5333" r:id="rId21"/>
    <p:sldId id="5332" r:id="rId22"/>
    <p:sldId id="5336" r:id="rId23"/>
    <p:sldId id="5335" r:id="rId24"/>
    <p:sldId id="5337" r:id="rId25"/>
    <p:sldId id="5338" r:id="rId26"/>
    <p:sldId id="5364" r:id="rId27"/>
    <p:sldId id="5341" r:id="rId28"/>
    <p:sldId id="5365" r:id="rId29"/>
    <p:sldId id="5346" r:id="rId30"/>
    <p:sldId id="5362" r:id="rId31"/>
    <p:sldId id="5361" r:id="rId32"/>
    <p:sldId id="5350" r:id="rId33"/>
    <p:sldId id="5351" r:id="rId34"/>
    <p:sldId id="5352" r:id="rId35"/>
    <p:sldId id="5353" r:id="rId36"/>
    <p:sldId id="5342" r:id="rId37"/>
    <p:sldId id="5344" r:id="rId38"/>
    <p:sldId id="5345" r:id="rId39"/>
    <p:sldId id="5354" r:id="rId40"/>
    <p:sldId id="5355" r:id="rId41"/>
    <p:sldId id="5356" r:id="rId42"/>
    <p:sldId id="5358" r:id="rId43"/>
    <p:sldId id="5357" r:id="rId44"/>
    <p:sldId id="5359" r:id="rId45"/>
    <p:sldId id="900" r:id="rId46"/>
    <p:sldId id="1055" r:id="rId47"/>
    <p:sldId id="5366" r:id="rId48"/>
    <p:sldId id="5367" r:id="rId49"/>
  </p:sldIdLst>
  <p:sldSz cx="9144000" cy="6858000" type="screen4x3"/>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bert Connolly" initials="RC" lastIdx="1" clrIdx="0">
    <p:extLst>
      <p:ext uri="{19B8F6BF-5375-455C-9EA6-DF929625EA0E}">
        <p15:presenceInfo xmlns:p15="http://schemas.microsoft.com/office/powerpoint/2012/main" userId="daf3307a5d53de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66"/>
    <a:srgbClr val="009900"/>
    <a:srgbClr val="008000"/>
    <a:srgbClr val="00B000"/>
    <a:srgbClr val="00FF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67" autoAdjust="0"/>
    <p:restoredTop sz="94660"/>
  </p:normalViewPr>
  <p:slideViewPr>
    <p:cSldViewPr snapToGrid="0">
      <p:cViewPr varScale="1">
        <p:scale>
          <a:sx n="162" d="100"/>
          <a:sy n="162" d="100"/>
        </p:scale>
        <p:origin x="744" y="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5A3B79C2-BAE3-412C-B9F1-DBB17DE53966}" type="datetimeFigureOut">
              <a:rPr lang="en-US" smtClean="0"/>
              <a:t>3/1/2022</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DBD8080F-EC63-44E8-AB22-FF44A7F05A71}" type="slidenum">
              <a:rPr lang="en-US" smtClean="0"/>
              <a:t>‹#›</a:t>
            </a:fld>
            <a:endParaRPr lang="en-US"/>
          </a:p>
        </p:txBody>
      </p:sp>
    </p:spTree>
    <p:extLst>
      <p:ext uri="{BB962C8B-B14F-4D97-AF65-F5344CB8AC3E}">
        <p14:creationId xmlns:p14="http://schemas.microsoft.com/office/powerpoint/2010/main" val="1221116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92943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32362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73146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3117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1697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55739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8083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559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476503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64865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75062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5734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0853" rtl="0" eaLnBrk="1" fontAlgn="auto" latinLnBrk="0" hangingPunct="1">
              <a:lnSpc>
                <a:spcPct val="100000"/>
              </a:lnSpc>
              <a:spcBef>
                <a:spcPts val="0"/>
              </a:spcBef>
              <a:spcAft>
                <a:spcPts val="0"/>
              </a:spcAft>
              <a:buClrTx/>
              <a:buSzTx/>
              <a:buFontTx/>
              <a:buNone/>
              <a:tabLst/>
              <a:defRPr/>
            </a:pPr>
            <a:fld id="{15D63987-A83F-4245-81BE-0B37BAA48141}"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960853"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02363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3351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48913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9276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7C3684F-6E02-41A5-B07B-A82B4A395C65}" type="datetimeFigureOut">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750415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8114926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1626258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7134697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t>3/1/2022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9752692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t>3/1/2022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6869815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t>3/1/2022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19942840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4053864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501162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t>3/1/2022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34495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21199768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7C3684F-6E02-41A5-B07B-A82B4A395C65}" type="datetimeFigureOut">
              <a:rPr lang="en-US" smtClean="0"/>
              <a:t>3/1/2022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5491E89-5284-4F18-A16A-D3C9C617FE73}" type="slidenum">
              <a:rPr lang="en-US" smtClean="0"/>
              <a:t>‹#›</a:t>
            </a:fld>
            <a:endParaRPr lang="en-US" dirty="0"/>
          </a:p>
        </p:txBody>
      </p:sp>
    </p:spTree>
    <p:extLst>
      <p:ext uri="{BB962C8B-B14F-4D97-AF65-F5344CB8AC3E}">
        <p14:creationId xmlns:p14="http://schemas.microsoft.com/office/powerpoint/2010/main" val="913276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4E2ACFB2-2A4D-48E7-A1A5-D38C6B8CD9BA}"/>
              </a:ext>
            </a:extLst>
          </p:cNvPr>
          <p:cNvSpPr>
            <a:spLocks noChangeArrowheads="1"/>
          </p:cNvSpPr>
          <p:nvPr/>
        </p:nvSpPr>
        <p:spPr bwMode="auto">
          <a:xfrm>
            <a:off x="0" y="0"/>
            <a:ext cx="9144000" cy="6858000"/>
          </a:xfrm>
          <a:prstGeom prst="rect">
            <a:avLst/>
          </a:prstGeom>
          <a:solidFill>
            <a:srgbClr val="808080">
              <a:alpha val="2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11" name="Rectangle 3">
            <a:extLst>
              <a:ext uri="{FF2B5EF4-FFF2-40B4-BE49-F238E27FC236}">
                <a16:creationId xmlns:a16="http://schemas.microsoft.com/office/drawing/2014/main" id="{569C77AA-D9F1-4ECF-BE82-7906C37592ED}"/>
              </a:ext>
            </a:extLst>
          </p:cNvPr>
          <p:cNvSpPr>
            <a:spLocks noGrp="1" noChangeArrowheads="1"/>
          </p:cNvSpPr>
          <p:nvPr>
            <p:ph type="ctrTitle"/>
          </p:nvPr>
        </p:nvSpPr>
        <p:spPr>
          <a:xfrm>
            <a:off x="685800" y="2130425"/>
            <a:ext cx="7772400" cy="1470025"/>
          </a:xfrm>
        </p:spPr>
        <p:txBody>
          <a:bodyPr/>
          <a:lstStyle>
            <a:lvl1pPr>
              <a:defRPr/>
            </a:lvl1pPr>
          </a:lstStyle>
          <a:p>
            <a:pPr lvl="0"/>
            <a:r>
              <a:rPr lang="en-US" altLang="en-US" noProof="0"/>
              <a:t>Click to edit Master title style</a:t>
            </a:r>
          </a:p>
        </p:txBody>
      </p:sp>
      <p:sp>
        <p:nvSpPr>
          <p:cNvPr id="68612" name="Rectangle 4">
            <a:extLst>
              <a:ext uri="{FF2B5EF4-FFF2-40B4-BE49-F238E27FC236}">
                <a16:creationId xmlns:a16="http://schemas.microsoft.com/office/drawing/2014/main" id="{55E53B78-270E-457F-B96A-7E0676D1C847}"/>
              </a:ext>
            </a:extLst>
          </p:cNvPr>
          <p:cNvSpPr>
            <a:spLocks noGrp="1" noChangeArrowheads="1"/>
          </p:cNvSpPr>
          <p:nvPr>
            <p:ph type="subTitle" idx="1"/>
          </p:nvPr>
        </p:nvSpPr>
        <p:spPr>
          <a:xfrm>
            <a:off x="1371600" y="3886200"/>
            <a:ext cx="6400800" cy="1752600"/>
          </a:xfrm>
          <a:effectLst>
            <a:outerShdw dist="17961" dir="2700000" algn="ctr" rotWithShape="0">
              <a:schemeClr val="bg1"/>
            </a:outerShdw>
          </a:effectLst>
        </p:spPr>
        <p:txBody>
          <a:bodyPr/>
          <a:lstStyle>
            <a:lvl1pPr algn="ctr">
              <a:defRPr b="0">
                <a:solidFill>
                  <a:schemeClr val="tx1"/>
                </a:solidFill>
                <a:latin typeface="Arial" panose="020B0604020202020204" pitchFamily="34" charset="0"/>
              </a:defRPr>
            </a:lvl1pPr>
          </a:lstStyle>
          <a:p>
            <a:pPr lvl="0"/>
            <a:r>
              <a:rPr lang="en-US" altLang="en-US" noProof="0"/>
              <a:t>Click to edit Master subtitle style</a:t>
            </a:r>
          </a:p>
        </p:txBody>
      </p:sp>
      <p:sp>
        <p:nvSpPr>
          <p:cNvPr id="68613" name="Rectangle 5">
            <a:extLst>
              <a:ext uri="{FF2B5EF4-FFF2-40B4-BE49-F238E27FC236}">
                <a16:creationId xmlns:a16="http://schemas.microsoft.com/office/drawing/2014/main" id="{A84FEEDE-D9D1-4C7D-AC2F-7C1ADF049A1F}"/>
              </a:ext>
            </a:extLst>
          </p:cNvPr>
          <p:cNvSpPr>
            <a:spLocks noGrp="1" noChangeArrowheads="1"/>
          </p:cNvSpPr>
          <p:nvPr>
            <p:ph type="dt" sz="half" idx="2"/>
          </p:nvPr>
        </p:nvSpPr>
        <p:spPr/>
        <p:txBody>
          <a:bodyPr/>
          <a:lstStyle>
            <a:lvl1pPr>
              <a:defRPr/>
            </a:lvl1pPr>
          </a:lstStyle>
          <a:p>
            <a:endParaRPr lang="en-US" altLang="en-US"/>
          </a:p>
        </p:txBody>
      </p:sp>
      <p:sp>
        <p:nvSpPr>
          <p:cNvPr id="68614" name="Rectangle 6">
            <a:extLst>
              <a:ext uri="{FF2B5EF4-FFF2-40B4-BE49-F238E27FC236}">
                <a16:creationId xmlns:a16="http://schemas.microsoft.com/office/drawing/2014/main" id="{515EBD7B-F3F7-4851-805F-25851948EEFB}"/>
              </a:ext>
            </a:extLst>
          </p:cNvPr>
          <p:cNvSpPr>
            <a:spLocks noGrp="1" noChangeArrowheads="1"/>
          </p:cNvSpPr>
          <p:nvPr>
            <p:ph type="ftr" sz="quarter" idx="3"/>
          </p:nvPr>
        </p:nvSpPr>
        <p:spPr/>
        <p:txBody>
          <a:bodyPr/>
          <a:lstStyle>
            <a:lvl1pPr>
              <a:defRPr/>
            </a:lvl1pPr>
          </a:lstStyle>
          <a:p>
            <a:endParaRPr lang="en-US" altLang="en-US"/>
          </a:p>
        </p:txBody>
      </p:sp>
      <p:sp>
        <p:nvSpPr>
          <p:cNvPr id="68615" name="Rectangle 7">
            <a:extLst>
              <a:ext uri="{FF2B5EF4-FFF2-40B4-BE49-F238E27FC236}">
                <a16:creationId xmlns:a16="http://schemas.microsoft.com/office/drawing/2014/main" id="{36A7EA1C-58FF-418F-A1DB-AA101F2711A2}"/>
              </a:ext>
            </a:extLst>
          </p:cNvPr>
          <p:cNvSpPr>
            <a:spLocks noGrp="1" noChangeArrowheads="1"/>
          </p:cNvSpPr>
          <p:nvPr>
            <p:ph type="sldNum" sz="quarter" idx="4"/>
          </p:nvPr>
        </p:nvSpPr>
        <p:spPr/>
        <p:txBody>
          <a:bodyPr/>
          <a:lstStyle>
            <a:lvl1pPr>
              <a:defRPr/>
            </a:lvl1pPr>
          </a:lstStyle>
          <a:p>
            <a:fld id="{D789AD57-0C4C-447C-84A7-F156080361AB}" type="slidenum">
              <a:rPr lang="en-US" altLang="en-US"/>
              <a:pPr/>
              <a:t>‹#›</a:t>
            </a:fld>
            <a:endParaRPr lang="en-US" altLang="en-US"/>
          </a:p>
        </p:txBody>
      </p:sp>
    </p:spTree>
    <p:extLst>
      <p:ext uri="{BB962C8B-B14F-4D97-AF65-F5344CB8AC3E}">
        <p14:creationId xmlns:p14="http://schemas.microsoft.com/office/powerpoint/2010/main" val="376179711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BC55-E02F-4B99-ABE8-4237452DDF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81160-1669-41C8-A372-1A1AE8C56E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24C99D-A515-4E66-A644-CA6419CD55E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865AFD58-CC1C-4DC8-9BA3-137BB7EA626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5C17A69-6239-4661-A53C-73D551B4CC24}"/>
              </a:ext>
            </a:extLst>
          </p:cNvPr>
          <p:cNvSpPr>
            <a:spLocks noGrp="1"/>
          </p:cNvSpPr>
          <p:nvPr>
            <p:ph type="sldNum" sz="quarter" idx="12"/>
          </p:nvPr>
        </p:nvSpPr>
        <p:spPr/>
        <p:txBody>
          <a:bodyPr/>
          <a:lstStyle>
            <a:lvl1pPr>
              <a:defRPr/>
            </a:lvl1pPr>
          </a:lstStyle>
          <a:p>
            <a:fld id="{F9F34649-647E-4AF8-BC30-376397B11DE4}" type="slidenum">
              <a:rPr lang="en-US" altLang="en-US"/>
              <a:pPr/>
              <a:t>‹#›</a:t>
            </a:fld>
            <a:endParaRPr lang="en-US" altLang="en-US"/>
          </a:p>
        </p:txBody>
      </p:sp>
    </p:spTree>
    <p:extLst>
      <p:ext uri="{BB962C8B-B14F-4D97-AF65-F5344CB8AC3E}">
        <p14:creationId xmlns:p14="http://schemas.microsoft.com/office/powerpoint/2010/main" val="11514364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94BD9-464F-43AC-975E-0A6D41491DDF}"/>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2E1EDAA-B293-4F1B-91A4-6D5B8F823A73}"/>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BDDC800D-0F7E-4417-822D-99DB65BA500D}"/>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E8A9B80-896A-41FD-833A-3E99D74F1AB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6BD5CCF-9991-4387-8A6D-0CE7995B744B}"/>
              </a:ext>
            </a:extLst>
          </p:cNvPr>
          <p:cNvSpPr>
            <a:spLocks noGrp="1"/>
          </p:cNvSpPr>
          <p:nvPr>
            <p:ph type="sldNum" sz="quarter" idx="12"/>
          </p:nvPr>
        </p:nvSpPr>
        <p:spPr/>
        <p:txBody>
          <a:bodyPr/>
          <a:lstStyle>
            <a:lvl1pPr>
              <a:defRPr/>
            </a:lvl1pPr>
          </a:lstStyle>
          <a:p>
            <a:fld id="{9DF75898-A61A-43BE-916D-89C75B5E029F}" type="slidenum">
              <a:rPr lang="en-US" altLang="en-US"/>
              <a:pPr/>
              <a:t>‹#›</a:t>
            </a:fld>
            <a:endParaRPr lang="en-US" altLang="en-US"/>
          </a:p>
        </p:txBody>
      </p:sp>
    </p:spTree>
    <p:extLst>
      <p:ext uri="{BB962C8B-B14F-4D97-AF65-F5344CB8AC3E}">
        <p14:creationId xmlns:p14="http://schemas.microsoft.com/office/powerpoint/2010/main" val="344888466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5ABF3-3E88-48CB-95C0-AD6154AF87D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A6EA7D-65D5-4E40-BD9B-C5ECFBA39857}"/>
              </a:ext>
            </a:extLst>
          </p:cNvPr>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A8D091-6571-46AB-9361-9A612FB06595}"/>
              </a:ext>
            </a:extLst>
          </p:cNvPr>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0A160E-B5AD-4D08-B7E6-1B9D2F0DD30E}"/>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1A6974F5-96F5-4052-93AD-BF99CC2BB0BE}"/>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F9962772-CA86-4BE2-9496-053F2FDE1775}"/>
              </a:ext>
            </a:extLst>
          </p:cNvPr>
          <p:cNvSpPr>
            <a:spLocks noGrp="1"/>
          </p:cNvSpPr>
          <p:nvPr>
            <p:ph type="sldNum" sz="quarter" idx="12"/>
          </p:nvPr>
        </p:nvSpPr>
        <p:spPr/>
        <p:txBody>
          <a:bodyPr/>
          <a:lstStyle>
            <a:lvl1pPr>
              <a:defRPr/>
            </a:lvl1pPr>
          </a:lstStyle>
          <a:p>
            <a:fld id="{4EB90825-C8D0-43F8-A589-42F6B975A677}" type="slidenum">
              <a:rPr lang="en-US" altLang="en-US"/>
              <a:pPr/>
              <a:t>‹#›</a:t>
            </a:fld>
            <a:endParaRPr lang="en-US" altLang="en-US"/>
          </a:p>
        </p:txBody>
      </p:sp>
    </p:spTree>
    <p:extLst>
      <p:ext uri="{BB962C8B-B14F-4D97-AF65-F5344CB8AC3E}">
        <p14:creationId xmlns:p14="http://schemas.microsoft.com/office/powerpoint/2010/main" val="16141965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5B8E6-E14F-4647-A681-45CF50DB53C6}"/>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45C924-633F-4E96-A8B8-DE8D0FC1767C}"/>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94B8933-4B92-49AC-B493-F2DDC1755C96}"/>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7C4978-2671-41CF-B838-58BD3D94670D}"/>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044570-5A90-40FE-9B05-A1ED70DD55B9}"/>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21F291D-BA4F-48D0-9E59-D09A6FB9F46D}"/>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6B3783B4-248A-4A48-826F-075B4D6C05F5}"/>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EC8B5217-72B4-4BBE-910F-73C1E4B5CD24}"/>
              </a:ext>
            </a:extLst>
          </p:cNvPr>
          <p:cNvSpPr>
            <a:spLocks noGrp="1"/>
          </p:cNvSpPr>
          <p:nvPr>
            <p:ph type="sldNum" sz="quarter" idx="12"/>
          </p:nvPr>
        </p:nvSpPr>
        <p:spPr/>
        <p:txBody>
          <a:bodyPr/>
          <a:lstStyle>
            <a:lvl1pPr>
              <a:defRPr/>
            </a:lvl1pPr>
          </a:lstStyle>
          <a:p>
            <a:fld id="{DA1418A2-B305-4432-A371-1F93916971F4}" type="slidenum">
              <a:rPr lang="en-US" altLang="en-US"/>
              <a:pPr/>
              <a:t>‹#›</a:t>
            </a:fld>
            <a:endParaRPr lang="en-US" altLang="en-US"/>
          </a:p>
        </p:txBody>
      </p:sp>
    </p:spTree>
    <p:extLst>
      <p:ext uri="{BB962C8B-B14F-4D97-AF65-F5344CB8AC3E}">
        <p14:creationId xmlns:p14="http://schemas.microsoft.com/office/powerpoint/2010/main" val="2758016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1BF0D-FF78-4351-900A-2AFC40A5E8D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8B4FAA-0687-423F-BD8E-C4AB52C68709}"/>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22034C46-4D17-438A-909D-DC82AAD256E4}"/>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F5D8E4A0-4C61-48F8-8E7D-3CA5FDE6B2FF}"/>
              </a:ext>
            </a:extLst>
          </p:cNvPr>
          <p:cNvSpPr>
            <a:spLocks noGrp="1"/>
          </p:cNvSpPr>
          <p:nvPr>
            <p:ph type="sldNum" sz="quarter" idx="12"/>
          </p:nvPr>
        </p:nvSpPr>
        <p:spPr/>
        <p:txBody>
          <a:bodyPr/>
          <a:lstStyle>
            <a:lvl1pPr>
              <a:defRPr/>
            </a:lvl1pPr>
          </a:lstStyle>
          <a:p>
            <a:fld id="{19B37440-EFAD-4B96-8EED-55F3F6FDF617}" type="slidenum">
              <a:rPr lang="en-US" altLang="en-US"/>
              <a:pPr/>
              <a:t>‹#›</a:t>
            </a:fld>
            <a:endParaRPr lang="en-US" altLang="en-US"/>
          </a:p>
        </p:txBody>
      </p:sp>
    </p:spTree>
    <p:extLst>
      <p:ext uri="{BB962C8B-B14F-4D97-AF65-F5344CB8AC3E}">
        <p14:creationId xmlns:p14="http://schemas.microsoft.com/office/powerpoint/2010/main" val="31281726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A1235C-0B52-493D-803A-37358AA58A04}"/>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6685FCEC-40E4-4365-BF65-11CEB5A611DA}"/>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305BDE0D-BC38-4D6E-94DA-D52D8096D89B}"/>
              </a:ext>
            </a:extLst>
          </p:cNvPr>
          <p:cNvSpPr>
            <a:spLocks noGrp="1"/>
          </p:cNvSpPr>
          <p:nvPr>
            <p:ph type="sldNum" sz="quarter" idx="12"/>
          </p:nvPr>
        </p:nvSpPr>
        <p:spPr/>
        <p:txBody>
          <a:bodyPr/>
          <a:lstStyle>
            <a:lvl1pPr>
              <a:defRPr/>
            </a:lvl1pPr>
          </a:lstStyle>
          <a:p>
            <a:fld id="{1B5669D4-1DB0-4EDE-B26C-0B510E81180B}" type="slidenum">
              <a:rPr lang="en-US" altLang="en-US"/>
              <a:pPr/>
              <a:t>‹#›</a:t>
            </a:fld>
            <a:endParaRPr lang="en-US" altLang="en-US"/>
          </a:p>
        </p:txBody>
      </p:sp>
    </p:spTree>
    <p:extLst>
      <p:ext uri="{BB962C8B-B14F-4D97-AF65-F5344CB8AC3E}">
        <p14:creationId xmlns:p14="http://schemas.microsoft.com/office/powerpoint/2010/main" val="26804751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3/1/2022</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8309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4F58A-4E0A-48C8-A60B-CD9510691D2D}"/>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CDBA4F7-CACD-4529-B7D0-5E0F88CBF3B0}"/>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8C7965-8E38-4EBA-93D2-001ABD49DB7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1CD04-012A-498D-8544-F1FDF2D919D7}"/>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E57B6CF8-68A0-4F74-A82F-4BF1F262F29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14F79D9B-88D5-4D18-BB51-4AEDFAE1EAEB}"/>
              </a:ext>
            </a:extLst>
          </p:cNvPr>
          <p:cNvSpPr>
            <a:spLocks noGrp="1"/>
          </p:cNvSpPr>
          <p:nvPr>
            <p:ph type="sldNum" sz="quarter" idx="12"/>
          </p:nvPr>
        </p:nvSpPr>
        <p:spPr/>
        <p:txBody>
          <a:bodyPr/>
          <a:lstStyle>
            <a:lvl1pPr>
              <a:defRPr/>
            </a:lvl1pPr>
          </a:lstStyle>
          <a:p>
            <a:fld id="{9B0161FF-006A-4E1D-91E2-68083E154C70}" type="slidenum">
              <a:rPr lang="en-US" altLang="en-US"/>
              <a:pPr/>
              <a:t>‹#›</a:t>
            </a:fld>
            <a:endParaRPr lang="en-US" altLang="en-US"/>
          </a:p>
        </p:txBody>
      </p:sp>
    </p:spTree>
    <p:extLst>
      <p:ext uri="{BB962C8B-B14F-4D97-AF65-F5344CB8AC3E}">
        <p14:creationId xmlns:p14="http://schemas.microsoft.com/office/powerpoint/2010/main" val="19950082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0C1D-EB61-4369-9FA7-88C89906ABF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0B082A6-EF9E-4125-953D-AF6DB760C78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81C9A2-FECF-4DF6-B5B6-EF59BEF75AF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B2C594-A757-409F-B161-310CEFA3E66C}"/>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2CA18DA7-FC5B-4AF0-91F1-62B60C55697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D9094E16-D4A2-4D32-9ECE-B163DEB5BB7C}"/>
              </a:ext>
            </a:extLst>
          </p:cNvPr>
          <p:cNvSpPr>
            <a:spLocks noGrp="1"/>
          </p:cNvSpPr>
          <p:nvPr>
            <p:ph type="sldNum" sz="quarter" idx="12"/>
          </p:nvPr>
        </p:nvSpPr>
        <p:spPr/>
        <p:txBody>
          <a:bodyPr/>
          <a:lstStyle>
            <a:lvl1pPr>
              <a:defRPr/>
            </a:lvl1pPr>
          </a:lstStyle>
          <a:p>
            <a:fld id="{EE843C51-611D-4457-A326-C595B2A0368A}" type="slidenum">
              <a:rPr lang="en-US" altLang="en-US"/>
              <a:pPr/>
              <a:t>‹#›</a:t>
            </a:fld>
            <a:endParaRPr lang="en-US" altLang="en-US"/>
          </a:p>
        </p:txBody>
      </p:sp>
    </p:spTree>
    <p:extLst>
      <p:ext uri="{BB962C8B-B14F-4D97-AF65-F5344CB8AC3E}">
        <p14:creationId xmlns:p14="http://schemas.microsoft.com/office/powerpoint/2010/main" val="11160666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D7CD9-6BAF-4DED-AA6A-B4F423405A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95A3264-7D5C-4A06-A160-E1748EA328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9D9A96-D994-47AB-9045-287B4263C15E}"/>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6B30FD97-B7A7-4B94-A81B-FF8768CD833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B417453B-FB05-409D-8397-4C84F39C6C88}"/>
              </a:ext>
            </a:extLst>
          </p:cNvPr>
          <p:cNvSpPr>
            <a:spLocks noGrp="1"/>
          </p:cNvSpPr>
          <p:nvPr>
            <p:ph type="sldNum" sz="quarter" idx="12"/>
          </p:nvPr>
        </p:nvSpPr>
        <p:spPr/>
        <p:txBody>
          <a:bodyPr/>
          <a:lstStyle>
            <a:lvl1pPr>
              <a:defRPr/>
            </a:lvl1pPr>
          </a:lstStyle>
          <a:p>
            <a:fld id="{8F43168A-9250-43D8-8AA2-D26FBE5A44C7}" type="slidenum">
              <a:rPr lang="en-US" altLang="en-US"/>
              <a:pPr/>
              <a:t>‹#›</a:t>
            </a:fld>
            <a:endParaRPr lang="en-US" altLang="en-US"/>
          </a:p>
        </p:txBody>
      </p:sp>
    </p:spTree>
    <p:extLst>
      <p:ext uri="{BB962C8B-B14F-4D97-AF65-F5344CB8AC3E}">
        <p14:creationId xmlns:p14="http://schemas.microsoft.com/office/powerpoint/2010/main" val="20864485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F4867E0-FF0D-40D4-9CEA-BC3519011B83}"/>
              </a:ext>
            </a:extLst>
          </p:cNvPr>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37B2C1-DCE7-4416-9E7F-BB55E9CA80B1}"/>
              </a:ext>
            </a:extLst>
          </p:cNvPr>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B92F3-80D8-41C3-89AB-D9D46630424F}"/>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203118E2-B250-4CFD-BE8B-EC54FB4501F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81A27818-F22B-4753-9255-97FD958E4869}"/>
              </a:ext>
            </a:extLst>
          </p:cNvPr>
          <p:cNvSpPr>
            <a:spLocks noGrp="1"/>
          </p:cNvSpPr>
          <p:nvPr>
            <p:ph type="sldNum" sz="quarter" idx="12"/>
          </p:nvPr>
        </p:nvSpPr>
        <p:spPr/>
        <p:txBody>
          <a:bodyPr/>
          <a:lstStyle>
            <a:lvl1pPr>
              <a:defRPr/>
            </a:lvl1pPr>
          </a:lstStyle>
          <a:p>
            <a:fld id="{97FFA661-08D5-475C-8A88-9CC98AA00623}" type="slidenum">
              <a:rPr lang="en-US" altLang="en-US"/>
              <a:pPr/>
              <a:t>‹#›</a:t>
            </a:fld>
            <a:endParaRPr lang="en-US" altLang="en-US"/>
          </a:p>
        </p:txBody>
      </p:sp>
    </p:spTree>
    <p:extLst>
      <p:ext uri="{BB962C8B-B14F-4D97-AF65-F5344CB8AC3E}">
        <p14:creationId xmlns:p14="http://schemas.microsoft.com/office/powerpoint/2010/main" val="3683974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47522" name="Group 2">
            <a:extLst>
              <a:ext uri="{FF2B5EF4-FFF2-40B4-BE49-F238E27FC236}">
                <a16:creationId xmlns:a16="http://schemas.microsoft.com/office/drawing/2014/main" id="{B019C0FD-DE22-4EDA-9C03-8EEA1E8A0691}"/>
              </a:ext>
            </a:extLst>
          </p:cNvPr>
          <p:cNvGrpSpPr>
            <a:grpSpLocks/>
          </p:cNvGrpSpPr>
          <p:nvPr/>
        </p:nvGrpSpPr>
        <p:grpSpPr bwMode="auto">
          <a:xfrm>
            <a:off x="0" y="1422400"/>
            <a:ext cx="9147175" cy="5435600"/>
            <a:chOff x="0" y="896"/>
            <a:chExt cx="5762" cy="3424"/>
          </a:xfrm>
        </p:grpSpPr>
        <p:grpSp>
          <p:nvGrpSpPr>
            <p:cNvPr id="747523" name="Group 3">
              <a:extLst>
                <a:ext uri="{FF2B5EF4-FFF2-40B4-BE49-F238E27FC236}">
                  <a16:creationId xmlns:a16="http://schemas.microsoft.com/office/drawing/2014/main" id="{A9855B52-D560-48CD-A29D-7C4A51A8A869}"/>
                </a:ext>
              </a:extLst>
            </p:cNvPr>
            <p:cNvGrpSpPr>
              <a:grpSpLocks/>
            </p:cNvGrpSpPr>
            <p:nvPr userDrawn="1"/>
          </p:nvGrpSpPr>
          <p:grpSpPr bwMode="auto">
            <a:xfrm>
              <a:off x="20" y="896"/>
              <a:ext cx="5742" cy="3424"/>
              <a:chOff x="20" y="896"/>
              <a:chExt cx="5742" cy="3424"/>
            </a:xfrm>
          </p:grpSpPr>
          <p:sp>
            <p:nvSpPr>
              <p:cNvPr id="747524" name="Freeform 4">
                <a:extLst>
                  <a:ext uri="{FF2B5EF4-FFF2-40B4-BE49-F238E27FC236}">
                    <a16:creationId xmlns:a16="http://schemas.microsoft.com/office/drawing/2014/main" id="{47B5CF01-A7E7-4D0B-8238-D4E633CD12F7}"/>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5" name="Freeform 5">
                <a:extLst>
                  <a:ext uri="{FF2B5EF4-FFF2-40B4-BE49-F238E27FC236}">
                    <a16:creationId xmlns:a16="http://schemas.microsoft.com/office/drawing/2014/main" id="{722FE45F-EFF4-4F5D-A8E0-9106CB002B74}"/>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6" name="Freeform 6">
                <a:extLst>
                  <a:ext uri="{FF2B5EF4-FFF2-40B4-BE49-F238E27FC236}">
                    <a16:creationId xmlns:a16="http://schemas.microsoft.com/office/drawing/2014/main" id="{A8F1AFB9-E526-4E5F-B90D-FE0EA69269C6}"/>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7" name="Freeform 7">
                <a:extLst>
                  <a:ext uri="{FF2B5EF4-FFF2-40B4-BE49-F238E27FC236}">
                    <a16:creationId xmlns:a16="http://schemas.microsoft.com/office/drawing/2014/main" id="{09350B9E-FAD9-416B-9B17-2C237985B656}"/>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8" name="Freeform 8">
                <a:extLst>
                  <a:ext uri="{FF2B5EF4-FFF2-40B4-BE49-F238E27FC236}">
                    <a16:creationId xmlns:a16="http://schemas.microsoft.com/office/drawing/2014/main" id="{318028FF-FF84-49D5-80C2-D247F240D079}"/>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29" name="Freeform 9">
                <a:extLst>
                  <a:ext uri="{FF2B5EF4-FFF2-40B4-BE49-F238E27FC236}">
                    <a16:creationId xmlns:a16="http://schemas.microsoft.com/office/drawing/2014/main" id="{6A463642-AE2D-43AA-A5B8-568AC7C2176A}"/>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0" name="Freeform 10">
                <a:extLst>
                  <a:ext uri="{FF2B5EF4-FFF2-40B4-BE49-F238E27FC236}">
                    <a16:creationId xmlns:a16="http://schemas.microsoft.com/office/drawing/2014/main" id="{75BA9898-C548-4040-BB3E-AA44B76FAD62}"/>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1" name="Freeform 11">
                <a:extLst>
                  <a:ext uri="{FF2B5EF4-FFF2-40B4-BE49-F238E27FC236}">
                    <a16:creationId xmlns:a16="http://schemas.microsoft.com/office/drawing/2014/main" id="{6318D50C-9EA2-4BD2-AAA6-902B632707F9}"/>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2" name="Freeform 12">
                <a:extLst>
                  <a:ext uri="{FF2B5EF4-FFF2-40B4-BE49-F238E27FC236}">
                    <a16:creationId xmlns:a16="http://schemas.microsoft.com/office/drawing/2014/main" id="{A8909233-B04A-44B6-870E-E1CBCC285604}"/>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3" name="Freeform 13">
                <a:extLst>
                  <a:ext uri="{FF2B5EF4-FFF2-40B4-BE49-F238E27FC236}">
                    <a16:creationId xmlns:a16="http://schemas.microsoft.com/office/drawing/2014/main" id="{69ABD060-80FE-47AE-84A5-F31D6445802C}"/>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4" name="Freeform 14">
                <a:extLst>
                  <a:ext uri="{FF2B5EF4-FFF2-40B4-BE49-F238E27FC236}">
                    <a16:creationId xmlns:a16="http://schemas.microsoft.com/office/drawing/2014/main" id="{55E1A4A7-6D6F-4F95-A8F7-EF03915AAC93}"/>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5" name="Freeform 15">
                <a:extLst>
                  <a:ext uri="{FF2B5EF4-FFF2-40B4-BE49-F238E27FC236}">
                    <a16:creationId xmlns:a16="http://schemas.microsoft.com/office/drawing/2014/main" id="{881B7242-768F-43A9-B9DF-3810B8F75218}"/>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536" name="Freeform 16">
                <a:extLst>
                  <a:ext uri="{FF2B5EF4-FFF2-40B4-BE49-F238E27FC236}">
                    <a16:creationId xmlns:a16="http://schemas.microsoft.com/office/drawing/2014/main" id="{C1155B23-697C-46AE-AC02-4BA32C730F61}"/>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47537" name="Group 17">
              <a:extLst>
                <a:ext uri="{FF2B5EF4-FFF2-40B4-BE49-F238E27FC236}">
                  <a16:creationId xmlns:a16="http://schemas.microsoft.com/office/drawing/2014/main" id="{EA5860B0-0429-4CE1-85CD-0DE39C131F6D}"/>
                </a:ext>
              </a:extLst>
            </p:cNvPr>
            <p:cNvGrpSpPr>
              <a:grpSpLocks/>
            </p:cNvGrpSpPr>
            <p:nvPr userDrawn="1"/>
          </p:nvGrpSpPr>
          <p:grpSpPr bwMode="auto">
            <a:xfrm>
              <a:off x="0" y="2291"/>
              <a:ext cx="1385" cy="1702"/>
              <a:chOff x="0" y="2291"/>
              <a:chExt cx="1385" cy="1702"/>
            </a:xfrm>
          </p:grpSpPr>
          <p:sp>
            <p:nvSpPr>
              <p:cNvPr id="747538" name="Rectangle 18">
                <a:extLst>
                  <a:ext uri="{FF2B5EF4-FFF2-40B4-BE49-F238E27FC236}">
                    <a16:creationId xmlns:a16="http://schemas.microsoft.com/office/drawing/2014/main" id="{B9CD7B6E-7042-497B-A01F-C372C9F91548}"/>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39" name="Rectangle 19">
                <a:extLst>
                  <a:ext uri="{FF2B5EF4-FFF2-40B4-BE49-F238E27FC236}">
                    <a16:creationId xmlns:a16="http://schemas.microsoft.com/office/drawing/2014/main" id="{4E8FF4FF-31EC-43F2-88BA-1BA545A4D84B}"/>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0" name="Rectangle 20">
                <a:extLst>
                  <a:ext uri="{FF2B5EF4-FFF2-40B4-BE49-F238E27FC236}">
                    <a16:creationId xmlns:a16="http://schemas.microsoft.com/office/drawing/2014/main" id="{603575BD-34B7-4192-9BED-43D63FA59812}"/>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1" name="Rectangle 21">
                <a:extLst>
                  <a:ext uri="{FF2B5EF4-FFF2-40B4-BE49-F238E27FC236}">
                    <a16:creationId xmlns:a16="http://schemas.microsoft.com/office/drawing/2014/main" id="{F0483EE3-CEBE-40D7-BA22-4500524FF9C7}"/>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2" name="Rectangle 22">
                <a:extLst>
                  <a:ext uri="{FF2B5EF4-FFF2-40B4-BE49-F238E27FC236}">
                    <a16:creationId xmlns:a16="http://schemas.microsoft.com/office/drawing/2014/main" id="{891E381A-5453-43D7-915A-FD65A173EAF0}"/>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3" name="Rectangle 23">
                <a:extLst>
                  <a:ext uri="{FF2B5EF4-FFF2-40B4-BE49-F238E27FC236}">
                    <a16:creationId xmlns:a16="http://schemas.microsoft.com/office/drawing/2014/main" id="{966CF7BE-9ECD-4268-B372-3247A92856A8}"/>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4" name="Rectangle 24">
                <a:extLst>
                  <a:ext uri="{FF2B5EF4-FFF2-40B4-BE49-F238E27FC236}">
                    <a16:creationId xmlns:a16="http://schemas.microsoft.com/office/drawing/2014/main" id="{C7082085-F3DD-44E1-8714-41517C73F9B1}"/>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5" name="Rectangle 25">
                <a:extLst>
                  <a:ext uri="{FF2B5EF4-FFF2-40B4-BE49-F238E27FC236}">
                    <a16:creationId xmlns:a16="http://schemas.microsoft.com/office/drawing/2014/main" id="{CD8A5462-C6E7-4003-9659-69AA6ADEF629}"/>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6" name="Rectangle 26">
                <a:extLst>
                  <a:ext uri="{FF2B5EF4-FFF2-40B4-BE49-F238E27FC236}">
                    <a16:creationId xmlns:a16="http://schemas.microsoft.com/office/drawing/2014/main" id="{8DC37ED4-7A7D-4DDA-8BE6-5DB0EA35CED0}"/>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7" name="Rectangle 27">
                <a:extLst>
                  <a:ext uri="{FF2B5EF4-FFF2-40B4-BE49-F238E27FC236}">
                    <a16:creationId xmlns:a16="http://schemas.microsoft.com/office/drawing/2014/main" id="{8864BF6B-3720-4856-A912-8AAE497FDA85}"/>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8" name="Rectangle 28">
                <a:extLst>
                  <a:ext uri="{FF2B5EF4-FFF2-40B4-BE49-F238E27FC236}">
                    <a16:creationId xmlns:a16="http://schemas.microsoft.com/office/drawing/2014/main" id="{462F9DA6-833C-4A44-A876-1B73847CF4BE}"/>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49" name="Rectangle 29">
                <a:extLst>
                  <a:ext uri="{FF2B5EF4-FFF2-40B4-BE49-F238E27FC236}">
                    <a16:creationId xmlns:a16="http://schemas.microsoft.com/office/drawing/2014/main" id="{8FCF9403-5B17-44C3-9FE7-C429B96616A6}"/>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0" name="Rectangle 30">
                <a:extLst>
                  <a:ext uri="{FF2B5EF4-FFF2-40B4-BE49-F238E27FC236}">
                    <a16:creationId xmlns:a16="http://schemas.microsoft.com/office/drawing/2014/main" id="{EE498E28-DF0E-428C-B766-E5AD8E8F86EA}"/>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1" name="Rectangle 31">
                <a:extLst>
                  <a:ext uri="{FF2B5EF4-FFF2-40B4-BE49-F238E27FC236}">
                    <a16:creationId xmlns:a16="http://schemas.microsoft.com/office/drawing/2014/main" id="{59841269-AB80-479D-AFE2-CFAB1E24A54B}"/>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2" name="Rectangle 32">
                <a:extLst>
                  <a:ext uri="{FF2B5EF4-FFF2-40B4-BE49-F238E27FC236}">
                    <a16:creationId xmlns:a16="http://schemas.microsoft.com/office/drawing/2014/main" id="{2F2C1BE1-5C4B-4DC7-8CDA-437850982C61}"/>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3" name="Rectangle 33">
                <a:extLst>
                  <a:ext uri="{FF2B5EF4-FFF2-40B4-BE49-F238E27FC236}">
                    <a16:creationId xmlns:a16="http://schemas.microsoft.com/office/drawing/2014/main" id="{4DE2CBBE-FAFF-40B0-A636-395C339741B8}"/>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4" name="Rectangle 34">
                <a:extLst>
                  <a:ext uri="{FF2B5EF4-FFF2-40B4-BE49-F238E27FC236}">
                    <a16:creationId xmlns:a16="http://schemas.microsoft.com/office/drawing/2014/main" id="{1B66F39C-AA0B-468A-A301-20C7E701F3B6}"/>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5" name="Rectangle 35">
                <a:extLst>
                  <a:ext uri="{FF2B5EF4-FFF2-40B4-BE49-F238E27FC236}">
                    <a16:creationId xmlns:a16="http://schemas.microsoft.com/office/drawing/2014/main" id="{41C657C7-FE6D-403A-A4EA-FA11AB154F22}"/>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6" name="Rectangle 36">
                <a:extLst>
                  <a:ext uri="{FF2B5EF4-FFF2-40B4-BE49-F238E27FC236}">
                    <a16:creationId xmlns:a16="http://schemas.microsoft.com/office/drawing/2014/main" id="{1B0ED0D6-E9DE-4F96-A582-624F324A2257}"/>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7" name="Rectangle 37">
                <a:extLst>
                  <a:ext uri="{FF2B5EF4-FFF2-40B4-BE49-F238E27FC236}">
                    <a16:creationId xmlns:a16="http://schemas.microsoft.com/office/drawing/2014/main" id="{0C726D7B-AFF7-4E32-9501-54308D4F6031}"/>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8" name="Rectangle 38">
                <a:extLst>
                  <a:ext uri="{FF2B5EF4-FFF2-40B4-BE49-F238E27FC236}">
                    <a16:creationId xmlns:a16="http://schemas.microsoft.com/office/drawing/2014/main" id="{D38D2C88-CDD7-47DC-AFE2-3255FCE7DA43}"/>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59" name="Rectangle 39">
                <a:extLst>
                  <a:ext uri="{FF2B5EF4-FFF2-40B4-BE49-F238E27FC236}">
                    <a16:creationId xmlns:a16="http://schemas.microsoft.com/office/drawing/2014/main" id="{C1EE82C0-C95A-40C0-BD68-510A25B5A96F}"/>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0" name="Rectangle 40">
                <a:extLst>
                  <a:ext uri="{FF2B5EF4-FFF2-40B4-BE49-F238E27FC236}">
                    <a16:creationId xmlns:a16="http://schemas.microsoft.com/office/drawing/2014/main" id="{FC2F591A-6D1C-47DB-AE32-2C2FEB48DD30}"/>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1" name="Rectangle 41">
                <a:extLst>
                  <a:ext uri="{FF2B5EF4-FFF2-40B4-BE49-F238E27FC236}">
                    <a16:creationId xmlns:a16="http://schemas.microsoft.com/office/drawing/2014/main" id="{16703A37-0E6C-4F85-86E6-A203E375EB4A}"/>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2" name="Rectangle 42">
                <a:extLst>
                  <a:ext uri="{FF2B5EF4-FFF2-40B4-BE49-F238E27FC236}">
                    <a16:creationId xmlns:a16="http://schemas.microsoft.com/office/drawing/2014/main" id="{C15461CA-6F32-4EAE-90C2-18ACAC6E3A8B}"/>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3" name="Rectangle 43">
                <a:extLst>
                  <a:ext uri="{FF2B5EF4-FFF2-40B4-BE49-F238E27FC236}">
                    <a16:creationId xmlns:a16="http://schemas.microsoft.com/office/drawing/2014/main" id="{70D895CB-5F77-46A2-A7A6-751A942BA44E}"/>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4" name="Rectangle 44">
                <a:extLst>
                  <a:ext uri="{FF2B5EF4-FFF2-40B4-BE49-F238E27FC236}">
                    <a16:creationId xmlns:a16="http://schemas.microsoft.com/office/drawing/2014/main" id="{6E7F4ABB-9E0E-4A0A-B377-A7633B9D774A}"/>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5" name="Rectangle 45">
                <a:extLst>
                  <a:ext uri="{FF2B5EF4-FFF2-40B4-BE49-F238E27FC236}">
                    <a16:creationId xmlns:a16="http://schemas.microsoft.com/office/drawing/2014/main" id="{44AD3F7D-03AF-4096-95BE-1AAA20476C25}"/>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6" name="Rectangle 46">
                <a:extLst>
                  <a:ext uri="{FF2B5EF4-FFF2-40B4-BE49-F238E27FC236}">
                    <a16:creationId xmlns:a16="http://schemas.microsoft.com/office/drawing/2014/main" id="{A6FF47EE-1F09-45E1-8ACD-3923538FDBEB}"/>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7" name="Rectangle 47">
                <a:extLst>
                  <a:ext uri="{FF2B5EF4-FFF2-40B4-BE49-F238E27FC236}">
                    <a16:creationId xmlns:a16="http://schemas.microsoft.com/office/drawing/2014/main" id="{CA82C8B9-9A20-4606-8016-DEC8202618B6}"/>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8" name="Rectangle 48">
                <a:extLst>
                  <a:ext uri="{FF2B5EF4-FFF2-40B4-BE49-F238E27FC236}">
                    <a16:creationId xmlns:a16="http://schemas.microsoft.com/office/drawing/2014/main" id="{22FACB29-D0C1-4DD6-A6D1-25C0B7B5DC40}"/>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69" name="Rectangle 49">
                <a:extLst>
                  <a:ext uri="{FF2B5EF4-FFF2-40B4-BE49-F238E27FC236}">
                    <a16:creationId xmlns:a16="http://schemas.microsoft.com/office/drawing/2014/main" id="{F71D9A34-8BE5-428D-91F0-C14DCC029A22}"/>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0" name="Rectangle 50">
                <a:extLst>
                  <a:ext uri="{FF2B5EF4-FFF2-40B4-BE49-F238E27FC236}">
                    <a16:creationId xmlns:a16="http://schemas.microsoft.com/office/drawing/2014/main" id="{0301A2C2-768C-4429-9A15-F5D7A1315E08}"/>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1" name="Rectangle 51">
                <a:extLst>
                  <a:ext uri="{FF2B5EF4-FFF2-40B4-BE49-F238E27FC236}">
                    <a16:creationId xmlns:a16="http://schemas.microsoft.com/office/drawing/2014/main" id="{39FB9C3D-F3B4-4CF8-8997-52A606906C82}"/>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2" name="Rectangle 52">
                <a:extLst>
                  <a:ext uri="{FF2B5EF4-FFF2-40B4-BE49-F238E27FC236}">
                    <a16:creationId xmlns:a16="http://schemas.microsoft.com/office/drawing/2014/main" id="{4E44D08E-7923-410C-83F5-0183581CB6B1}"/>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3" name="Rectangle 53">
                <a:extLst>
                  <a:ext uri="{FF2B5EF4-FFF2-40B4-BE49-F238E27FC236}">
                    <a16:creationId xmlns:a16="http://schemas.microsoft.com/office/drawing/2014/main" id="{7878BE8E-FD2A-4278-B255-6D8BFCA88662}"/>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4" name="Rectangle 54">
                <a:extLst>
                  <a:ext uri="{FF2B5EF4-FFF2-40B4-BE49-F238E27FC236}">
                    <a16:creationId xmlns:a16="http://schemas.microsoft.com/office/drawing/2014/main" id="{C50F75A2-226E-4BD3-849D-6C326D4A89E6}"/>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5" name="Rectangle 55">
                <a:extLst>
                  <a:ext uri="{FF2B5EF4-FFF2-40B4-BE49-F238E27FC236}">
                    <a16:creationId xmlns:a16="http://schemas.microsoft.com/office/drawing/2014/main" id="{1FFF98B6-7285-4555-BE2F-DE5480781D59}"/>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6" name="Rectangle 56">
                <a:extLst>
                  <a:ext uri="{FF2B5EF4-FFF2-40B4-BE49-F238E27FC236}">
                    <a16:creationId xmlns:a16="http://schemas.microsoft.com/office/drawing/2014/main" id="{41C9D00D-EC78-4E46-8980-607612422877}"/>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7" name="Rectangle 57">
                <a:extLst>
                  <a:ext uri="{FF2B5EF4-FFF2-40B4-BE49-F238E27FC236}">
                    <a16:creationId xmlns:a16="http://schemas.microsoft.com/office/drawing/2014/main" id="{E9E7BC6C-663D-43ED-8715-AF3330A8343B}"/>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8" name="Rectangle 58">
                <a:extLst>
                  <a:ext uri="{FF2B5EF4-FFF2-40B4-BE49-F238E27FC236}">
                    <a16:creationId xmlns:a16="http://schemas.microsoft.com/office/drawing/2014/main" id="{A87A03B3-98F3-417B-BD1E-D0309B0E95AB}"/>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79" name="Rectangle 59">
                <a:extLst>
                  <a:ext uri="{FF2B5EF4-FFF2-40B4-BE49-F238E27FC236}">
                    <a16:creationId xmlns:a16="http://schemas.microsoft.com/office/drawing/2014/main" id="{969379C7-ED16-4C30-9465-588075D75CFD}"/>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0" name="Rectangle 60">
                <a:extLst>
                  <a:ext uri="{FF2B5EF4-FFF2-40B4-BE49-F238E27FC236}">
                    <a16:creationId xmlns:a16="http://schemas.microsoft.com/office/drawing/2014/main" id="{B83D5BAF-059A-4F8E-B491-9310EBAA945F}"/>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1" name="Rectangle 61">
                <a:extLst>
                  <a:ext uri="{FF2B5EF4-FFF2-40B4-BE49-F238E27FC236}">
                    <a16:creationId xmlns:a16="http://schemas.microsoft.com/office/drawing/2014/main" id="{C3F35991-5621-4732-B86D-94A448360036}"/>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2" name="Rectangle 62">
                <a:extLst>
                  <a:ext uri="{FF2B5EF4-FFF2-40B4-BE49-F238E27FC236}">
                    <a16:creationId xmlns:a16="http://schemas.microsoft.com/office/drawing/2014/main" id="{F87F5599-A327-4186-AE8F-AC654FDC85B2}"/>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3" name="Rectangle 63">
                <a:extLst>
                  <a:ext uri="{FF2B5EF4-FFF2-40B4-BE49-F238E27FC236}">
                    <a16:creationId xmlns:a16="http://schemas.microsoft.com/office/drawing/2014/main" id="{4F6FB831-82AE-40D4-9162-681E94AD3B38}"/>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4" name="Rectangle 64">
                <a:extLst>
                  <a:ext uri="{FF2B5EF4-FFF2-40B4-BE49-F238E27FC236}">
                    <a16:creationId xmlns:a16="http://schemas.microsoft.com/office/drawing/2014/main" id="{6615D6AE-0093-43B5-8483-08814EE6E512}"/>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5" name="Rectangle 65">
                <a:extLst>
                  <a:ext uri="{FF2B5EF4-FFF2-40B4-BE49-F238E27FC236}">
                    <a16:creationId xmlns:a16="http://schemas.microsoft.com/office/drawing/2014/main" id="{490879C9-160F-4ABE-842D-4D35F1AA74FE}"/>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6" name="Rectangle 66">
                <a:extLst>
                  <a:ext uri="{FF2B5EF4-FFF2-40B4-BE49-F238E27FC236}">
                    <a16:creationId xmlns:a16="http://schemas.microsoft.com/office/drawing/2014/main" id="{1306BD27-9064-4CF5-BCC0-84D134B055A1}"/>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7" name="Rectangle 67">
                <a:extLst>
                  <a:ext uri="{FF2B5EF4-FFF2-40B4-BE49-F238E27FC236}">
                    <a16:creationId xmlns:a16="http://schemas.microsoft.com/office/drawing/2014/main" id="{153B0696-B660-401A-9992-47DF09CB832B}"/>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8" name="Rectangle 68">
                <a:extLst>
                  <a:ext uri="{FF2B5EF4-FFF2-40B4-BE49-F238E27FC236}">
                    <a16:creationId xmlns:a16="http://schemas.microsoft.com/office/drawing/2014/main" id="{DC2F027B-1632-4457-95D5-E4B1094045CB}"/>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89" name="Rectangle 69">
                <a:extLst>
                  <a:ext uri="{FF2B5EF4-FFF2-40B4-BE49-F238E27FC236}">
                    <a16:creationId xmlns:a16="http://schemas.microsoft.com/office/drawing/2014/main" id="{A43D65CD-8331-4E2E-B693-8E071982C98E}"/>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0" name="Rectangle 70">
                <a:extLst>
                  <a:ext uri="{FF2B5EF4-FFF2-40B4-BE49-F238E27FC236}">
                    <a16:creationId xmlns:a16="http://schemas.microsoft.com/office/drawing/2014/main" id="{AD667005-6122-4684-B586-2F338338CEEE}"/>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1" name="Rectangle 71">
                <a:extLst>
                  <a:ext uri="{FF2B5EF4-FFF2-40B4-BE49-F238E27FC236}">
                    <a16:creationId xmlns:a16="http://schemas.microsoft.com/office/drawing/2014/main" id="{69C8997F-CC2D-48A3-BC27-FA49FF356072}"/>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2" name="Rectangle 72">
                <a:extLst>
                  <a:ext uri="{FF2B5EF4-FFF2-40B4-BE49-F238E27FC236}">
                    <a16:creationId xmlns:a16="http://schemas.microsoft.com/office/drawing/2014/main" id="{57685C0C-7454-477C-862F-50DD31671373}"/>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3" name="Rectangle 73">
                <a:extLst>
                  <a:ext uri="{FF2B5EF4-FFF2-40B4-BE49-F238E27FC236}">
                    <a16:creationId xmlns:a16="http://schemas.microsoft.com/office/drawing/2014/main" id="{8722317E-7058-4C44-BAD2-AFD9780D3B6F}"/>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4" name="Rectangle 74">
                <a:extLst>
                  <a:ext uri="{FF2B5EF4-FFF2-40B4-BE49-F238E27FC236}">
                    <a16:creationId xmlns:a16="http://schemas.microsoft.com/office/drawing/2014/main" id="{F5CDCAF3-1612-4FB6-9CF8-5123D98F79CB}"/>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5" name="Rectangle 75">
                <a:extLst>
                  <a:ext uri="{FF2B5EF4-FFF2-40B4-BE49-F238E27FC236}">
                    <a16:creationId xmlns:a16="http://schemas.microsoft.com/office/drawing/2014/main" id="{4BA57A4D-3440-4AB9-8986-57209FC64BE2}"/>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6" name="Rectangle 76">
                <a:extLst>
                  <a:ext uri="{FF2B5EF4-FFF2-40B4-BE49-F238E27FC236}">
                    <a16:creationId xmlns:a16="http://schemas.microsoft.com/office/drawing/2014/main" id="{D811B59F-1095-4B7B-AD79-D4336E0F38DD}"/>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7" name="Rectangle 77">
                <a:extLst>
                  <a:ext uri="{FF2B5EF4-FFF2-40B4-BE49-F238E27FC236}">
                    <a16:creationId xmlns:a16="http://schemas.microsoft.com/office/drawing/2014/main" id="{D0B16634-1AC3-4579-ADC1-702300286877}"/>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8" name="Rectangle 78">
                <a:extLst>
                  <a:ext uri="{FF2B5EF4-FFF2-40B4-BE49-F238E27FC236}">
                    <a16:creationId xmlns:a16="http://schemas.microsoft.com/office/drawing/2014/main" id="{7DB38C70-BF9B-4E52-AC7F-DDCAD7235B9D}"/>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599" name="Rectangle 79">
                <a:extLst>
                  <a:ext uri="{FF2B5EF4-FFF2-40B4-BE49-F238E27FC236}">
                    <a16:creationId xmlns:a16="http://schemas.microsoft.com/office/drawing/2014/main" id="{81EDB804-C355-437B-B6BA-25FDEE74D0DA}"/>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0" name="Rectangle 80">
                <a:extLst>
                  <a:ext uri="{FF2B5EF4-FFF2-40B4-BE49-F238E27FC236}">
                    <a16:creationId xmlns:a16="http://schemas.microsoft.com/office/drawing/2014/main" id="{B0EA5FF1-451F-4617-B924-50E1A89CEEBF}"/>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1" name="Freeform 81">
                <a:extLst>
                  <a:ext uri="{FF2B5EF4-FFF2-40B4-BE49-F238E27FC236}">
                    <a16:creationId xmlns:a16="http://schemas.microsoft.com/office/drawing/2014/main" id="{171BBF11-B48B-4BA6-AD13-E4E0EE5F637D}"/>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02" name="Rectangle 82">
                <a:extLst>
                  <a:ext uri="{FF2B5EF4-FFF2-40B4-BE49-F238E27FC236}">
                    <a16:creationId xmlns:a16="http://schemas.microsoft.com/office/drawing/2014/main" id="{0E820C0A-629C-4278-B173-C1CE90B8253A}"/>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3" name="Rectangle 83">
                <a:extLst>
                  <a:ext uri="{FF2B5EF4-FFF2-40B4-BE49-F238E27FC236}">
                    <a16:creationId xmlns:a16="http://schemas.microsoft.com/office/drawing/2014/main" id="{DC06EDF1-2BC8-4336-B698-03AE357374BA}"/>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4" name="Rectangle 84">
                <a:extLst>
                  <a:ext uri="{FF2B5EF4-FFF2-40B4-BE49-F238E27FC236}">
                    <a16:creationId xmlns:a16="http://schemas.microsoft.com/office/drawing/2014/main" id="{7C32B6CF-9208-4D14-9E6F-E2D1A3A9DB3D}"/>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5" name="Rectangle 85">
                <a:extLst>
                  <a:ext uri="{FF2B5EF4-FFF2-40B4-BE49-F238E27FC236}">
                    <a16:creationId xmlns:a16="http://schemas.microsoft.com/office/drawing/2014/main" id="{0694BF6B-C409-479D-B878-BF90380B8FFC}"/>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6" name="Rectangle 86">
                <a:extLst>
                  <a:ext uri="{FF2B5EF4-FFF2-40B4-BE49-F238E27FC236}">
                    <a16:creationId xmlns:a16="http://schemas.microsoft.com/office/drawing/2014/main" id="{49780BD8-D3B8-4A26-83E2-641D837730F6}"/>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7" name="Rectangle 87">
                <a:extLst>
                  <a:ext uri="{FF2B5EF4-FFF2-40B4-BE49-F238E27FC236}">
                    <a16:creationId xmlns:a16="http://schemas.microsoft.com/office/drawing/2014/main" id="{9709E789-FD8F-4342-92AD-150E6C7256F3}"/>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8" name="Rectangle 88">
                <a:extLst>
                  <a:ext uri="{FF2B5EF4-FFF2-40B4-BE49-F238E27FC236}">
                    <a16:creationId xmlns:a16="http://schemas.microsoft.com/office/drawing/2014/main" id="{606BF0B5-0C61-4A53-B495-210DCA8233EC}"/>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09" name="Rectangle 89">
                <a:extLst>
                  <a:ext uri="{FF2B5EF4-FFF2-40B4-BE49-F238E27FC236}">
                    <a16:creationId xmlns:a16="http://schemas.microsoft.com/office/drawing/2014/main" id="{CE0392F1-92E6-4E14-B639-4A31D538B037}"/>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0" name="Rectangle 90">
                <a:extLst>
                  <a:ext uri="{FF2B5EF4-FFF2-40B4-BE49-F238E27FC236}">
                    <a16:creationId xmlns:a16="http://schemas.microsoft.com/office/drawing/2014/main" id="{963432B2-BA04-4F6E-B5D6-26445A621F5F}"/>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1" name="Rectangle 91">
                <a:extLst>
                  <a:ext uri="{FF2B5EF4-FFF2-40B4-BE49-F238E27FC236}">
                    <a16:creationId xmlns:a16="http://schemas.microsoft.com/office/drawing/2014/main" id="{EE09B84F-0105-4005-900A-FA977B96F88B}"/>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2" name="Rectangle 92">
                <a:extLst>
                  <a:ext uri="{FF2B5EF4-FFF2-40B4-BE49-F238E27FC236}">
                    <a16:creationId xmlns:a16="http://schemas.microsoft.com/office/drawing/2014/main" id="{3AB01662-7047-43CD-AACE-1E5C2C267D58}"/>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3" name="Rectangle 93">
                <a:extLst>
                  <a:ext uri="{FF2B5EF4-FFF2-40B4-BE49-F238E27FC236}">
                    <a16:creationId xmlns:a16="http://schemas.microsoft.com/office/drawing/2014/main" id="{3294CB92-D20C-4754-94C2-5D9CCEEEBA9E}"/>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4" name="Rectangle 94">
                <a:extLst>
                  <a:ext uri="{FF2B5EF4-FFF2-40B4-BE49-F238E27FC236}">
                    <a16:creationId xmlns:a16="http://schemas.microsoft.com/office/drawing/2014/main" id="{45630746-2E50-4611-ABC1-F78606043959}"/>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5" name="Rectangle 95">
                <a:extLst>
                  <a:ext uri="{FF2B5EF4-FFF2-40B4-BE49-F238E27FC236}">
                    <a16:creationId xmlns:a16="http://schemas.microsoft.com/office/drawing/2014/main" id="{4D1FDCD5-CFC6-4EB6-A482-0FB0493CBC63}"/>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6" name="Rectangle 96">
                <a:extLst>
                  <a:ext uri="{FF2B5EF4-FFF2-40B4-BE49-F238E27FC236}">
                    <a16:creationId xmlns:a16="http://schemas.microsoft.com/office/drawing/2014/main" id="{8F36401E-7FCF-4518-90E3-DF2F4177E0DB}"/>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7" name="Rectangle 97">
                <a:extLst>
                  <a:ext uri="{FF2B5EF4-FFF2-40B4-BE49-F238E27FC236}">
                    <a16:creationId xmlns:a16="http://schemas.microsoft.com/office/drawing/2014/main" id="{EF1A5690-D6ED-4140-8D0D-A0DDDFEAE2D5}"/>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8" name="Rectangle 98">
                <a:extLst>
                  <a:ext uri="{FF2B5EF4-FFF2-40B4-BE49-F238E27FC236}">
                    <a16:creationId xmlns:a16="http://schemas.microsoft.com/office/drawing/2014/main" id="{2DE5EE42-5B5A-4473-8596-B03BCA469618}"/>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19" name="Rectangle 99">
                <a:extLst>
                  <a:ext uri="{FF2B5EF4-FFF2-40B4-BE49-F238E27FC236}">
                    <a16:creationId xmlns:a16="http://schemas.microsoft.com/office/drawing/2014/main" id="{5C8A12C2-21E9-42F2-8FFE-E1F7619FC35A}"/>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0" name="Rectangle 100">
                <a:extLst>
                  <a:ext uri="{FF2B5EF4-FFF2-40B4-BE49-F238E27FC236}">
                    <a16:creationId xmlns:a16="http://schemas.microsoft.com/office/drawing/2014/main" id="{FC356F59-2F95-4191-A0E9-2FC932D5091C}"/>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1" name="Rectangle 101">
                <a:extLst>
                  <a:ext uri="{FF2B5EF4-FFF2-40B4-BE49-F238E27FC236}">
                    <a16:creationId xmlns:a16="http://schemas.microsoft.com/office/drawing/2014/main" id="{97F614CB-BF13-4C7F-91C0-87316F0DB8F6}"/>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2" name="Rectangle 102">
                <a:extLst>
                  <a:ext uri="{FF2B5EF4-FFF2-40B4-BE49-F238E27FC236}">
                    <a16:creationId xmlns:a16="http://schemas.microsoft.com/office/drawing/2014/main" id="{AA8BAE63-8856-4182-A541-CC6C984E8BFE}"/>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3" name="Rectangle 103">
                <a:extLst>
                  <a:ext uri="{FF2B5EF4-FFF2-40B4-BE49-F238E27FC236}">
                    <a16:creationId xmlns:a16="http://schemas.microsoft.com/office/drawing/2014/main" id="{801B36A2-AA05-427B-9961-38597A56E45D}"/>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4" name="Rectangle 104">
                <a:extLst>
                  <a:ext uri="{FF2B5EF4-FFF2-40B4-BE49-F238E27FC236}">
                    <a16:creationId xmlns:a16="http://schemas.microsoft.com/office/drawing/2014/main" id="{992D14AB-0D63-4B39-B086-35B1176BDBCD}"/>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5" name="Rectangle 105">
                <a:extLst>
                  <a:ext uri="{FF2B5EF4-FFF2-40B4-BE49-F238E27FC236}">
                    <a16:creationId xmlns:a16="http://schemas.microsoft.com/office/drawing/2014/main" id="{6A0F9594-4BD8-4C1B-B641-B1D4421E4EA5}"/>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6" name="Rectangle 106">
                <a:extLst>
                  <a:ext uri="{FF2B5EF4-FFF2-40B4-BE49-F238E27FC236}">
                    <a16:creationId xmlns:a16="http://schemas.microsoft.com/office/drawing/2014/main" id="{B3EB6536-0051-43BB-A397-B9ED9D59E57D}"/>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7" name="Rectangle 107">
                <a:extLst>
                  <a:ext uri="{FF2B5EF4-FFF2-40B4-BE49-F238E27FC236}">
                    <a16:creationId xmlns:a16="http://schemas.microsoft.com/office/drawing/2014/main" id="{3454CB19-F208-4079-B29C-EC24BF0BE718}"/>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8" name="Rectangle 108">
                <a:extLst>
                  <a:ext uri="{FF2B5EF4-FFF2-40B4-BE49-F238E27FC236}">
                    <a16:creationId xmlns:a16="http://schemas.microsoft.com/office/drawing/2014/main" id="{EC1E1709-6D63-42A2-B4E5-856E6816BAD8}"/>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29" name="Rectangle 109">
                <a:extLst>
                  <a:ext uri="{FF2B5EF4-FFF2-40B4-BE49-F238E27FC236}">
                    <a16:creationId xmlns:a16="http://schemas.microsoft.com/office/drawing/2014/main" id="{B1D5ECCC-C0E7-4115-AE81-1C8643C2AF64}"/>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0" name="Rectangle 110">
                <a:extLst>
                  <a:ext uri="{FF2B5EF4-FFF2-40B4-BE49-F238E27FC236}">
                    <a16:creationId xmlns:a16="http://schemas.microsoft.com/office/drawing/2014/main" id="{0F092F5D-9B9F-47E6-8007-6E1F58A2CCA6}"/>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1" name="Rectangle 111">
                <a:extLst>
                  <a:ext uri="{FF2B5EF4-FFF2-40B4-BE49-F238E27FC236}">
                    <a16:creationId xmlns:a16="http://schemas.microsoft.com/office/drawing/2014/main" id="{08AF5287-F3E7-460E-944F-30BD9CF2FE15}"/>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2" name="Rectangle 112">
                <a:extLst>
                  <a:ext uri="{FF2B5EF4-FFF2-40B4-BE49-F238E27FC236}">
                    <a16:creationId xmlns:a16="http://schemas.microsoft.com/office/drawing/2014/main" id="{B821D2A3-A96F-4D57-B1B4-C8755DAC8B3F}"/>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3" name="Rectangle 113">
                <a:extLst>
                  <a:ext uri="{FF2B5EF4-FFF2-40B4-BE49-F238E27FC236}">
                    <a16:creationId xmlns:a16="http://schemas.microsoft.com/office/drawing/2014/main" id="{BAB7014C-5E56-4D74-93AE-F09C0162420B}"/>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4" name="Rectangle 114">
                <a:extLst>
                  <a:ext uri="{FF2B5EF4-FFF2-40B4-BE49-F238E27FC236}">
                    <a16:creationId xmlns:a16="http://schemas.microsoft.com/office/drawing/2014/main" id="{B306546E-F3B7-4897-958C-67D40B7F77B5}"/>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5" name="Rectangle 115">
                <a:extLst>
                  <a:ext uri="{FF2B5EF4-FFF2-40B4-BE49-F238E27FC236}">
                    <a16:creationId xmlns:a16="http://schemas.microsoft.com/office/drawing/2014/main" id="{27F758DF-7B58-4ADC-8493-7308605DFB7B}"/>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6" name="Rectangle 116">
                <a:extLst>
                  <a:ext uri="{FF2B5EF4-FFF2-40B4-BE49-F238E27FC236}">
                    <a16:creationId xmlns:a16="http://schemas.microsoft.com/office/drawing/2014/main" id="{08CADA6F-A02E-4201-B90D-76E725964E5F}"/>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7" name="Rectangle 117">
                <a:extLst>
                  <a:ext uri="{FF2B5EF4-FFF2-40B4-BE49-F238E27FC236}">
                    <a16:creationId xmlns:a16="http://schemas.microsoft.com/office/drawing/2014/main" id="{E52EA604-210E-4C89-A7D3-A22408EB5C19}"/>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8" name="Rectangle 118">
                <a:extLst>
                  <a:ext uri="{FF2B5EF4-FFF2-40B4-BE49-F238E27FC236}">
                    <a16:creationId xmlns:a16="http://schemas.microsoft.com/office/drawing/2014/main" id="{F803BDA5-B117-455E-BCA9-38639068D3B3}"/>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39" name="Rectangle 119">
                <a:extLst>
                  <a:ext uri="{FF2B5EF4-FFF2-40B4-BE49-F238E27FC236}">
                    <a16:creationId xmlns:a16="http://schemas.microsoft.com/office/drawing/2014/main" id="{FC8E37AD-75B7-4142-9D78-465910C4DFDD}"/>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0" name="Rectangle 120">
                <a:extLst>
                  <a:ext uri="{FF2B5EF4-FFF2-40B4-BE49-F238E27FC236}">
                    <a16:creationId xmlns:a16="http://schemas.microsoft.com/office/drawing/2014/main" id="{21122C8F-B6C6-4780-9C08-FC432A089F55}"/>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1" name="Rectangle 121">
                <a:extLst>
                  <a:ext uri="{FF2B5EF4-FFF2-40B4-BE49-F238E27FC236}">
                    <a16:creationId xmlns:a16="http://schemas.microsoft.com/office/drawing/2014/main" id="{D68B46C7-248A-482D-B62C-5AB3CFCC6497}"/>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2" name="Rectangle 122">
                <a:extLst>
                  <a:ext uri="{FF2B5EF4-FFF2-40B4-BE49-F238E27FC236}">
                    <a16:creationId xmlns:a16="http://schemas.microsoft.com/office/drawing/2014/main" id="{E9896838-112F-4991-96D7-62D84182A4AD}"/>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3" name="Rectangle 123">
                <a:extLst>
                  <a:ext uri="{FF2B5EF4-FFF2-40B4-BE49-F238E27FC236}">
                    <a16:creationId xmlns:a16="http://schemas.microsoft.com/office/drawing/2014/main" id="{36EDBB1F-C923-4A28-80E8-C0E91A438B73}"/>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4" name="Rectangle 124">
                <a:extLst>
                  <a:ext uri="{FF2B5EF4-FFF2-40B4-BE49-F238E27FC236}">
                    <a16:creationId xmlns:a16="http://schemas.microsoft.com/office/drawing/2014/main" id="{B78FF2AD-90B0-4B1E-9590-060860F42929}"/>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5" name="Rectangle 125">
                <a:extLst>
                  <a:ext uri="{FF2B5EF4-FFF2-40B4-BE49-F238E27FC236}">
                    <a16:creationId xmlns:a16="http://schemas.microsoft.com/office/drawing/2014/main" id="{94FF8D13-A0A5-43FF-A4DB-F9CDA45FF2FD}"/>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6" name="Rectangle 126">
                <a:extLst>
                  <a:ext uri="{FF2B5EF4-FFF2-40B4-BE49-F238E27FC236}">
                    <a16:creationId xmlns:a16="http://schemas.microsoft.com/office/drawing/2014/main" id="{E6ECE560-BE52-401D-80D1-10452FB77B18}"/>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7" name="Rectangle 127">
                <a:extLst>
                  <a:ext uri="{FF2B5EF4-FFF2-40B4-BE49-F238E27FC236}">
                    <a16:creationId xmlns:a16="http://schemas.microsoft.com/office/drawing/2014/main" id="{CE6C1AD2-03DD-4BC9-B471-BCB53B46065F}"/>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8" name="Rectangle 128">
                <a:extLst>
                  <a:ext uri="{FF2B5EF4-FFF2-40B4-BE49-F238E27FC236}">
                    <a16:creationId xmlns:a16="http://schemas.microsoft.com/office/drawing/2014/main" id="{9303E0AA-1C76-4A0C-97BA-06333DE2D7DD}"/>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49" name="Rectangle 129">
                <a:extLst>
                  <a:ext uri="{FF2B5EF4-FFF2-40B4-BE49-F238E27FC236}">
                    <a16:creationId xmlns:a16="http://schemas.microsoft.com/office/drawing/2014/main" id="{09D06084-757B-4CAA-91D5-A60A2908EBDE}"/>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0" name="Rectangle 130">
                <a:extLst>
                  <a:ext uri="{FF2B5EF4-FFF2-40B4-BE49-F238E27FC236}">
                    <a16:creationId xmlns:a16="http://schemas.microsoft.com/office/drawing/2014/main" id="{A48D73DC-EC3B-4146-B0BF-8629B3FEEAF9}"/>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1" name="Rectangle 131">
                <a:extLst>
                  <a:ext uri="{FF2B5EF4-FFF2-40B4-BE49-F238E27FC236}">
                    <a16:creationId xmlns:a16="http://schemas.microsoft.com/office/drawing/2014/main" id="{773C3B68-61CA-4FF9-9D88-6679DB7262C8}"/>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2" name="Rectangle 132">
                <a:extLst>
                  <a:ext uri="{FF2B5EF4-FFF2-40B4-BE49-F238E27FC236}">
                    <a16:creationId xmlns:a16="http://schemas.microsoft.com/office/drawing/2014/main" id="{65E7FB7A-3242-4491-938A-B9634AD1182A}"/>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3" name="Rectangle 133">
                <a:extLst>
                  <a:ext uri="{FF2B5EF4-FFF2-40B4-BE49-F238E27FC236}">
                    <a16:creationId xmlns:a16="http://schemas.microsoft.com/office/drawing/2014/main" id="{9E7DA953-FEA3-48AC-B88C-D0398FAF7A68}"/>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4" name="Rectangle 134">
                <a:extLst>
                  <a:ext uri="{FF2B5EF4-FFF2-40B4-BE49-F238E27FC236}">
                    <a16:creationId xmlns:a16="http://schemas.microsoft.com/office/drawing/2014/main" id="{BA08FDAA-19ED-4B2A-907B-759FC10F7099}"/>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5" name="Rectangle 135">
                <a:extLst>
                  <a:ext uri="{FF2B5EF4-FFF2-40B4-BE49-F238E27FC236}">
                    <a16:creationId xmlns:a16="http://schemas.microsoft.com/office/drawing/2014/main" id="{FD12439E-4835-4539-B3C3-586CA7C070CC}"/>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6" name="Rectangle 136">
                <a:extLst>
                  <a:ext uri="{FF2B5EF4-FFF2-40B4-BE49-F238E27FC236}">
                    <a16:creationId xmlns:a16="http://schemas.microsoft.com/office/drawing/2014/main" id="{334FBCAD-FA19-418F-9D46-2FBB130DC569}"/>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7" name="Rectangle 137">
                <a:extLst>
                  <a:ext uri="{FF2B5EF4-FFF2-40B4-BE49-F238E27FC236}">
                    <a16:creationId xmlns:a16="http://schemas.microsoft.com/office/drawing/2014/main" id="{CA9CE138-632A-45BC-9B9E-EFF3EB5DAE8F}"/>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58" name="Freeform 138">
                <a:extLst>
                  <a:ext uri="{FF2B5EF4-FFF2-40B4-BE49-F238E27FC236}">
                    <a16:creationId xmlns:a16="http://schemas.microsoft.com/office/drawing/2014/main" id="{34C1D6AA-D734-45C9-9F39-5DDC401DABC6}"/>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59" name="Freeform 139">
                <a:extLst>
                  <a:ext uri="{FF2B5EF4-FFF2-40B4-BE49-F238E27FC236}">
                    <a16:creationId xmlns:a16="http://schemas.microsoft.com/office/drawing/2014/main" id="{CE79612C-523A-4911-B78F-35B04C396D8B}"/>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0" name="Freeform 140">
                <a:extLst>
                  <a:ext uri="{FF2B5EF4-FFF2-40B4-BE49-F238E27FC236}">
                    <a16:creationId xmlns:a16="http://schemas.microsoft.com/office/drawing/2014/main" id="{9ECBC0E1-3279-4C1F-B34D-FA3A104C37EE}"/>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1" name="Freeform 141">
                <a:extLst>
                  <a:ext uri="{FF2B5EF4-FFF2-40B4-BE49-F238E27FC236}">
                    <a16:creationId xmlns:a16="http://schemas.microsoft.com/office/drawing/2014/main" id="{E744BA60-45E5-4CF7-8179-C74D55A7188B}"/>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2" name="Freeform 142">
                <a:extLst>
                  <a:ext uri="{FF2B5EF4-FFF2-40B4-BE49-F238E27FC236}">
                    <a16:creationId xmlns:a16="http://schemas.microsoft.com/office/drawing/2014/main" id="{F2D70C03-4E1B-48F7-A71B-068A5DAAD72E}"/>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3" name="Freeform 143">
                <a:extLst>
                  <a:ext uri="{FF2B5EF4-FFF2-40B4-BE49-F238E27FC236}">
                    <a16:creationId xmlns:a16="http://schemas.microsoft.com/office/drawing/2014/main" id="{34DA2D3C-F9BC-495F-B324-3D8CBA382357}"/>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4" name="Freeform 144">
                <a:extLst>
                  <a:ext uri="{FF2B5EF4-FFF2-40B4-BE49-F238E27FC236}">
                    <a16:creationId xmlns:a16="http://schemas.microsoft.com/office/drawing/2014/main" id="{9195BD77-D9B2-46ED-A7C6-FA59290E40C3}"/>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5" name="Freeform 145">
                <a:extLst>
                  <a:ext uri="{FF2B5EF4-FFF2-40B4-BE49-F238E27FC236}">
                    <a16:creationId xmlns:a16="http://schemas.microsoft.com/office/drawing/2014/main" id="{5F587F9A-B55F-45AD-ACFF-7710C700271B}"/>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6" name="Freeform 146">
                <a:extLst>
                  <a:ext uri="{FF2B5EF4-FFF2-40B4-BE49-F238E27FC236}">
                    <a16:creationId xmlns:a16="http://schemas.microsoft.com/office/drawing/2014/main" id="{045A5E32-11DA-46C7-8A03-37610B3882C3}"/>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7667" name="Rectangle 147">
                <a:extLst>
                  <a:ext uri="{FF2B5EF4-FFF2-40B4-BE49-F238E27FC236}">
                    <a16:creationId xmlns:a16="http://schemas.microsoft.com/office/drawing/2014/main" id="{F7ED5E50-4918-4798-BF3B-7D0F0B76EE49}"/>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68" name="Rectangle 148">
                <a:extLst>
                  <a:ext uri="{FF2B5EF4-FFF2-40B4-BE49-F238E27FC236}">
                    <a16:creationId xmlns:a16="http://schemas.microsoft.com/office/drawing/2014/main" id="{21CBE711-1449-4BF3-8369-75D666413217}"/>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7669" name="Freeform 149">
                <a:extLst>
                  <a:ext uri="{FF2B5EF4-FFF2-40B4-BE49-F238E27FC236}">
                    <a16:creationId xmlns:a16="http://schemas.microsoft.com/office/drawing/2014/main" id="{5DEA442D-B24D-4A8D-A26B-CFFC90B22DAB}"/>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0" name="Freeform 150">
                <a:extLst>
                  <a:ext uri="{FF2B5EF4-FFF2-40B4-BE49-F238E27FC236}">
                    <a16:creationId xmlns:a16="http://schemas.microsoft.com/office/drawing/2014/main" id="{69E1968B-88DD-467E-958E-4C7142BDAA26}"/>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71" name="Freeform 151">
                <a:extLst>
                  <a:ext uri="{FF2B5EF4-FFF2-40B4-BE49-F238E27FC236}">
                    <a16:creationId xmlns:a16="http://schemas.microsoft.com/office/drawing/2014/main" id="{3A5E7F00-93DA-4F23-89E9-474D71AC2696}"/>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7672" name="Oval 152">
                <a:extLst>
                  <a:ext uri="{FF2B5EF4-FFF2-40B4-BE49-F238E27FC236}">
                    <a16:creationId xmlns:a16="http://schemas.microsoft.com/office/drawing/2014/main" id="{A0236034-171D-4D9B-B623-0E3F6A4DA7A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47673" name="Rectangle 153">
            <a:extLst>
              <a:ext uri="{FF2B5EF4-FFF2-40B4-BE49-F238E27FC236}">
                <a16:creationId xmlns:a16="http://schemas.microsoft.com/office/drawing/2014/main" id="{40818F00-1950-4DCF-B89C-343AFA22FA2B}"/>
              </a:ext>
            </a:extLst>
          </p:cNvPr>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altLang="en-US" noProof="0"/>
              <a:t>Click to edit Master title style</a:t>
            </a:r>
          </a:p>
        </p:txBody>
      </p:sp>
      <p:sp>
        <p:nvSpPr>
          <p:cNvPr id="747674" name="Rectangle 154">
            <a:extLst>
              <a:ext uri="{FF2B5EF4-FFF2-40B4-BE49-F238E27FC236}">
                <a16:creationId xmlns:a16="http://schemas.microsoft.com/office/drawing/2014/main" id="{D407FDDB-EA51-4E1E-B388-AFBFF4AAF2F1}"/>
              </a:ext>
            </a:extLst>
          </p:cNvPr>
          <p:cNvSpPr>
            <a:spLocks noGrp="1" noChangeArrowheads="1"/>
          </p:cNvSpPr>
          <p:nvPr>
            <p:ph type="subTitle" sz="quarter" idx="1"/>
          </p:nvPr>
        </p:nvSpPr>
        <p:spPr>
          <a:xfrm>
            <a:off x="1371600" y="3886200"/>
            <a:ext cx="6400800" cy="1752600"/>
          </a:xfrm>
        </p:spPr>
        <p:txBody>
          <a:bodyPr/>
          <a:lstStyle>
            <a:lvl1pPr marL="0" indent="0" algn="ctr">
              <a:buFont typeface="Arial" panose="020B0604020202020204" pitchFamily="34" charset="0"/>
              <a:buNone/>
              <a:defRPr/>
            </a:lvl1pPr>
          </a:lstStyle>
          <a:p>
            <a:pPr lvl="0"/>
            <a:r>
              <a:rPr lang="en-US" altLang="en-US" noProof="0"/>
              <a:t>Click to edit Master subtitle style</a:t>
            </a:r>
          </a:p>
        </p:txBody>
      </p:sp>
      <p:sp>
        <p:nvSpPr>
          <p:cNvPr id="747675" name="Rectangle 155">
            <a:extLst>
              <a:ext uri="{FF2B5EF4-FFF2-40B4-BE49-F238E27FC236}">
                <a16:creationId xmlns:a16="http://schemas.microsoft.com/office/drawing/2014/main" id="{8F84FEA2-58B6-460D-805B-882E7F5BE9A0}"/>
              </a:ext>
            </a:extLst>
          </p:cNvPr>
          <p:cNvSpPr>
            <a:spLocks noGrp="1" noChangeArrowheads="1"/>
          </p:cNvSpPr>
          <p:nvPr>
            <p:ph type="dt" sz="quarter" idx="2"/>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747676" name="Rectangle 156">
            <a:extLst>
              <a:ext uri="{FF2B5EF4-FFF2-40B4-BE49-F238E27FC236}">
                <a16:creationId xmlns:a16="http://schemas.microsoft.com/office/drawing/2014/main" id="{B7FCE175-FA91-4429-BFFA-7716ABFF1672}"/>
              </a:ext>
            </a:extLst>
          </p:cNvPr>
          <p:cNvSpPr>
            <a:spLocks noGrp="1" noChangeArrowheads="1"/>
          </p:cNvSpPr>
          <p:nvPr>
            <p:ph type="ftr" sz="quarter" idx="3"/>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endParaRPr lang="en-US" altLang="en-US"/>
          </a:p>
        </p:txBody>
      </p:sp>
      <p:sp>
        <p:nvSpPr>
          <p:cNvPr id="747677" name="Rectangle 157">
            <a:extLst>
              <a:ext uri="{FF2B5EF4-FFF2-40B4-BE49-F238E27FC236}">
                <a16:creationId xmlns:a16="http://schemas.microsoft.com/office/drawing/2014/main" id="{AA754217-9661-4C1A-A9B0-283E56B482A8}"/>
              </a:ext>
            </a:extLst>
          </p:cNvPr>
          <p:cNvSpPr>
            <a:spLocks noGrp="1" noChangeArrowheads="1"/>
          </p:cNvSpPr>
          <p:nvPr>
            <p:ph type="sldNum" sz="quarter" idx="4"/>
          </p:nvPr>
        </p:nvSpPr>
        <p:spPr>
          <a:xfrm>
            <a:off x="6553200" y="6248400"/>
            <a:ext cx="2286000" cy="457200"/>
          </a:xfrm>
        </p:spPr>
        <p:txBody>
          <a:bodyPr/>
          <a:lstStyle>
            <a:lvl1pPr>
              <a:defRPr>
                <a:effectLst>
                  <a:outerShdw blurRad="38100" dist="38100" dir="2700000" algn="tl">
                    <a:srgbClr val="000000"/>
                  </a:outerShdw>
                </a:effectLst>
                <a:latin typeface="+mn-lt"/>
              </a:defRPr>
            </a:lvl1pPr>
          </a:lstStyle>
          <a:p>
            <a:fld id="{8829B289-ABFA-4367-AE79-D0E237B458CC}" type="slidenum">
              <a:rPr lang="en-US" altLang="en-US"/>
              <a:pPr/>
              <a:t>‹#›</a:t>
            </a:fld>
            <a:endParaRPr lang="en-US" altLang="en-US"/>
          </a:p>
        </p:txBody>
      </p:sp>
    </p:spTree>
    <p:extLst>
      <p:ext uri="{BB962C8B-B14F-4D97-AF65-F5344CB8AC3E}">
        <p14:creationId xmlns:p14="http://schemas.microsoft.com/office/powerpoint/2010/main" val="8152619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7B3B1-5A4C-4639-B917-D221E3480E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D0C79B-9449-48FE-B662-A67354B282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2C0875-37ED-41FB-B826-B78903FD11B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A5AEA10A-96AD-46B5-B351-5AADE64E88FD}"/>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0CC03F04-5AA7-4ABE-B24A-888A6F607BC6}"/>
              </a:ext>
            </a:extLst>
          </p:cNvPr>
          <p:cNvSpPr>
            <a:spLocks noGrp="1"/>
          </p:cNvSpPr>
          <p:nvPr>
            <p:ph type="sldNum" sz="quarter" idx="12"/>
          </p:nvPr>
        </p:nvSpPr>
        <p:spPr/>
        <p:txBody>
          <a:bodyPr/>
          <a:lstStyle>
            <a:lvl1pPr>
              <a:defRPr/>
            </a:lvl1pPr>
          </a:lstStyle>
          <a:p>
            <a:fld id="{C21615EA-1816-4759-AC4A-2D7EDC4CDF8F}" type="slidenum">
              <a:rPr lang="en-US" altLang="en-US"/>
              <a:pPr/>
              <a:t>‹#›</a:t>
            </a:fld>
            <a:endParaRPr lang="en-US" altLang="en-US"/>
          </a:p>
        </p:txBody>
      </p:sp>
    </p:spTree>
    <p:extLst>
      <p:ext uri="{BB962C8B-B14F-4D97-AF65-F5344CB8AC3E}">
        <p14:creationId xmlns:p14="http://schemas.microsoft.com/office/powerpoint/2010/main" val="55132020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6FA59-5DA0-406B-8A20-0AD08ADD18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78B7EBB-EFCA-4320-8FE2-1CB97A79290E}"/>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6FA4E0DE-E0F4-47B3-8C6D-715D9D5D6924}"/>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07B1FF37-F51A-4C2C-87E2-747A4F85D38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A2C33899-27E3-44CA-BF5F-28227D9FAE8B}"/>
              </a:ext>
            </a:extLst>
          </p:cNvPr>
          <p:cNvSpPr>
            <a:spLocks noGrp="1"/>
          </p:cNvSpPr>
          <p:nvPr>
            <p:ph type="sldNum" sz="quarter" idx="12"/>
          </p:nvPr>
        </p:nvSpPr>
        <p:spPr/>
        <p:txBody>
          <a:bodyPr/>
          <a:lstStyle>
            <a:lvl1pPr>
              <a:defRPr/>
            </a:lvl1pPr>
          </a:lstStyle>
          <a:p>
            <a:fld id="{A7C672E8-662C-472A-8C7A-E1B5EB6F4D31}" type="slidenum">
              <a:rPr lang="en-US" altLang="en-US"/>
              <a:pPr/>
              <a:t>‹#›</a:t>
            </a:fld>
            <a:endParaRPr lang="en-US" altLang="en-US"/>
          </a:p>
        </p:txBody>
      </p:sp>
    </p:spTree>
    <p:extLst>
      <p:ext uri="{BB962C8B-B14F-4D97-AF65-F5344CB8AC3E}">
        <p14:creationId xmlns:p14="http://schemas.microsoft.com/office/powerpoint/2010/main" val="11160039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9CA2F-15FC-4CF5-8FE7-B7DC844E5C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F8DB9F-5F2E-48CC-A5E2-C61148FFC122}"/>
              </a:ext>
            </a:extLst>
          </p:cNvPr>
          <p:cNvSpPr>
            <a:spLocks noGrp="1"/>
          </p:cNvSpPr>
          <p:nvPr>
            <p:ph sz="half" idx="1"/>
          </p:nvPr>
        </p:nvSpPr>
        <p:spPr>
          <a:xfrm>
            <a:off x="301625"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7E8619-D2BD-4257-B895-BCC680B806B7}"/>
              </a:ext>
            </a:extLst>
          </p:cNvPr>
          <p:cNvSpPr>
            <a:spLocks noGrp="1"/>
          </p:cNvSpPr>
          <p:nvPr>
            <p:ph sz="half" idx="2"/>
          </p:nvPr>
        </p:nvSpPr>
        <p:spPr>
          <a:xfrm>
            <a:off x="4648200" y="1600200"/>
            <a:ext cx="4194175" cy="44989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C255A5-3641-47AF-92FA-F66770AEF544}"/>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F666B0F-503E-464C-B6F4-54B60A5B84DA}"/>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6B7007F3-4959-4A75-8E6D-6347D1E7B6E5}"/>
              </a:ext>
            </a:extLst>
          </p:cNvPr>
          <p:cNvSpPr>
            <a:spLocks noGrp="1"/>
          </p:cNvSpPr>
          <p:nvPr>
            <p:ph type="sldNum" sz="quarter" idx="12"/>
          </p:nvPr>
        </p:nvSpPr>
        <p:spPr/>
        <p:txBody>
          <a:bodyPr/>
          <a:lstStyle>
            <a:lvl1pPr>
              <a:defRPr/>
            </a:lvl1pPr>
          </a:lstStyle>
          <a:p>
            <a:fld id="{72618545-75F8-4FCB-AC76-BE9729105828}" type="slidenum">
              <a:rPr lang="en-US" altLang="en-US"/>
              <a:pPr/>
              <a:t>‹#›</a:t>
            </a:fld>
            <a:endParaRPr lang="en-US" altLang="en-US"/>
          </a:p>
        </p:txBody>
      </p:sp>
    </p:spTree>
    <p:extLst>
      <p:ext uri="{BB962C8B-B14F-4D97-AF65-F5344CB8AC3E}">
        <p14:creationId xmlns:p14="http://schemas.microsoft.com/office/powerpoint/2010/main" val="270535513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9A88A4-C6DA-4DEF-9135-DC10B8C0BD1A}"/>
              </a:ext>
            </a:extLst>
          </p:cNvPr>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892AA5-AFC7-44F5-9C26-FDFE059ED8D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C03AE6B-3492-495C-AF5A-DFCF64038668}"/>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2AFAA8-5360-45A6-8BF5-3AD8574596F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6F4744-D2FA-4DB3-9495-F882D2C6BB1D}"/>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DAC51F1-EFC2-4286-98F4-3869279A86EE}"/>
              </a:ext>
            </a:extLst>
          </p:cNvPr>
          <p:cNvSpPr>
            <a:spLocks noGrp="1"/>
          </p:cNvSpPr>
          <p:nvPr>
            <p:ph type="dt" sz="half" idx="10"/>
          </p:nvPr>
        </p:nvSpPr>
        <p:spPr/>
        <p:txBody>
          <a:bodyPr/>
          <a:lstStyle>
            <a:lvl1pPr>
              <a:defRPr/>
            </a:lvl1pPr>
          </a:lstStyle>
          <a:p>
            <a:endParaRPr lang="en-US" altLang="en-US"/>
          </a:p>
        </p:txBody>
      </p:sp>
      <p:sp>
        <p:nvSpPr>
          <p:cNvPr id="8" name="Footer Placeholder 7">
            <a:extLst>
              <a:ext uri="{FF2B5EF4-FFF2-40B4-BE49-F238E27FC236}">
                <a16:creationId xmlns:a16="http://schemas.microsoft.com/office/drawing/2014/main" id="{5E28ABB0-7F92-4F66-94ED-83D56F37127A}"/>
              </a:ext>
            </a:extLst>
          </p:cNvPr>
          <p:cNvSpPr>
            <a:spLocks noGrp="1"/>
          </p:cNvSpPr>
          <p:nvPr>
            <p:ph type="ftr" sz="quarter" idx="11"/>
          </p:nvPr>
        </p:nvSpPr>
        <p:spPr/>
        <p:txBody>
          <a:bodyPr/>
          <a:lstStyle>
            <a:lvl1pPr>
              <a:defRPr/>
            </a:lvl1pPr>
          </a:lstStyle>
          <a:p>
            <a:endParaRPr lang="en-US" altLang="en-US"/>
          </a:p>
        </p:txBody>
      </p:sp>
      <p:sp>
        <p:nvSpPr>
          <p:cNvPr id="9" name="Slide Number Placeholder 8">
            <a:extLst>
              <a:ext uri="{FF2B5EF4-FFF2-40B4-BE49-F238E27FC236}">
                <a16:creationId xmlns:a16="http://schemas.microsoft.com/office/drawing/2014/main" id="{71486DF2-82E4-48CB-8D28-995D65CEA436}"/>
              </a:ext>
            </a:extLst>
          </p:cNvPr>
          <p:cNvSpPr>
            <a:spLocks noGrp="1"/>
          </p:cNvSpPr>
          <p:nvPr>
            <p:ph type="sldNum" sz="quarter" idx="12"/>
          </p:nvPr>
        </p:nvSpPr>
        <p:spPr/>
        <p:txBody>
          <a:bodyPr/>
          <a:lstStyle>
            <a:lvl1pPr>
              <a:defRPr/>
            </a:lvl1pPr>
          </a:lstStyle>
          <a:p>
            <a:fld id="{6DF4906F-4AE9-416A-A0C2-8079FC0A8C45}" type="slidenum">
              <a:rPr lang="en-US" altLang="en-US"/>
              <a:pPr/>
              <a:t>‹#›</a:t>
            </a:fld>
            <a:endParaRPr lang="en-US" altLang="en-US"/>
          </a:p>
        </p:txBody>
      </p:sp>
    </p:spTree>
    <p:extLst>
      <p:ext uri="{BB962C8B-B14F-4D97-AF65-F5344CB8AC3E}">
        <p14:creationId xmlns:p14="http://schemas.microsoft.com/office/powerpoint/2010/main" val="137208629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B3E3-A83A-4D43-902F-7C03012E417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F160C7F-DA03-44D8-A0D4-E088B93E66CB}"/>
              </a:ext>
            </a:extLst>
          </p:cNvPr>
          <p:cNvSpPr>
            <a:spLocks noGrp="1"/>
          </p:cNvSpPr>
          <p:nvPr>
            <p:ph type="dt" sz="half" idx="10"/>
          </p:nvPr>
        </p:nvSpPr>
        <p:spPr/>
        <p:txBody>
          <a:bodyPr/>
          <a:lstStyle>
            <a:lvl1pPr>
              <a:defRPr/>
            </a:lvl1pPr>
          </a:lstStyle>
          <a:p>
            <a:endParaRPr lang="en-US" altLang="en-US"/>
          </a:p>
        </p:txBody>
      </p:sp>
      <p:sp>
        <p:nvSpPr>
          <p:cNvPr id="4" name="Footer Placeholder 3">
            <a:extLst>
              <a:ext uri="{FF2B5EF4-FFF2-40B4-BE49-F238E27FC236}">
                <a16:creationId xmlns:a16="http://schemas.microsoft.com/office/drawing/2014/main" id="{B0D98821-1229-4DE8-9AC8-A619C7D0CA0F}"/>
              </a:ext>
            </a:extLst>
          </p:cNvPr>
          <p:cNvSpPr>
            <a:spLocks noGrp="1"/>
          </p:cNvSpPr>
          <p:nvPr>
            <p:ph type="ftr" sz="quarter" idx="11"/>
          </p:nvPr>
        </p:nvSpPr>
        <p:spPr/>
        <p:txBody>
          <a:bodyPr/>
          <a:lstStyle>
            <a:lvl1pPr>
              <a:defRPr/>
            </a:lvl1pPr>
          </a:lstStyle>
          <a:p>
            <a:endParaRPr lang="en-US" altLang="en-US"/>
          </a:p>
        </p:txBody>
      </p:sp>
      <p:sp>
        <p:nvSpPr>
          <p:cNvPr id="5" name="Slide Number Placeholder 4">
            <a:extLst>
              <a:ext uri="{FF2B5EF4-FFF2-40B4-BE49-F238E27FC236}">
                <a16:creationId xmlns:a16="http://schemas.microsoft.com/office/drawing/2014/main" id="{076E4BE2-1588-4B32-BF26-6DE80281946F}"/>
              </a:ext>
            </a:extLst>
          </p:cNvPr>
          <p:cNvSpPr>
            <a:spLocks noGrp="1"/>
          </p:cNvSpPr>
          <p:nvPr>
            <p:ph type="sldNum" sz="quarter" idx="12"/>
          </p:nvPr>
        </p:nvSpPr>
        <p:spPr/>
        <p:txBody>
          <a:bodyPr/>
          <a:lstStyle>
            <a:lvl1pPr>
              <a:defRPr/>
            </a:lvl1pPr>
          </a:lstStyle>
          <a:p>
            <a:fld id="{E35E6021-FCB4-448C-BCBE-02ED56F14956}" type="slidenum">
              <a:rPr lang="en-US" altLang="en-US"/>
              <a:pPr/>
              <a:t>‹#›</a:t>
            </a:fld>
            <a:endParaRPr lang="en-US" altLang="en-US"/>
          </a:p>
        </p:txBody>
      </p:sp>
    </p:spTree>
    <p:extLst>
      <p:ext uri="{BB962C8B-B14F-4D97-AF65-F5344CB8AC3E}">
        <p14:creationId xmlns:p14="http://schemas.microsoft.com/office/powerpoint/2010/main" val="2198026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45806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F72F12E-4899-456C-912A-77407ED4B130}"/>
              </a:ext>
            </a:extLst>
          </p:cNvPr>
          <p:cNvSpPr>
            <a:spLocks noGrp="1"/>
          </p:cNvSpPr>
          <p:nvPr>
            <p:ph type="dt" sz="half" idx="10"/>
          </p:nvPr>
        </p:nvSpPr>
        <p:spPr/>
        <p:txBody>
          <a:bodyPr/>
          <a:lstStyle>
            <a:lvl1pPr>
              <a:defRPr/>
            </a:lvl1pPr>
          </a:lstStyle>
          <a:p>
            <a:endParaRPr lang="en-US" altLang="en-US"/>
          </a:p>
        </p:txBody>
      </p:sp>
      <p:sp>
        <p:nvSpPr>
          <p:cNvPr id="3" name="Footer Placeholder 2">
            <a:extLst>
              <a:ext uri="{FF2B5EF4-FFF2-40B4-BE49-F238E27FC236}">
                <a16:creationId xmlns:a16="http://schemas.microsoft.com/office/drawing/2014/main" id="{A4632326-DB24-46DF-BA78-556544C88F05}"/>
              </a:ext>
            </a:extLst>
          </p:cNvPr>
          <p:cNvSpPr>
            <a:spLocks noGrp="1"/>
          </p:cNvSpPr>
          <p:nvPr>
            <p:ph type="ftr" sz="quarter" idx="11"/>
          </p:nvPr>
        </p:nvSpPr>
        <p:spPr/>
        <p:txBody>
          <a:bodyPr/>
          <a:lstStyle>
            <a:lvl1pPr>
              <a:defRPr/>
            </a:lvl1pPr>
          </a:lstStyle>
          <a:p>
            <a:endParaRPr lang="en-US" altLang="en-US"/>
          </a:p>
        </p:txBody>
      </p:sp>
      <p:sp>
        <p:nvSpPr>
          <p:cNvPr id="4" name="Slide Number Placeholder 3">
            <a:extLst>
              <a:ext uri="{FF2B5EF4-FFF2-40B4-BE49-F238E27FC236}">
                <a16:creationId xmlns:a16="http://schemas.microsoft.com/office/drawing/2014/main" id="{827F7AE2-4957-4754-8F79-9AB5ED3EDAC1}"/>
              </a:ext>
            </a:extLst>
          </p:cNvPr>
          <p:cNvSpPr>
            <a:spLocks noGrp="1"/>
          </p:cNvSpPr>
          <p:nvPr>
            <p:ph type="sldNum" sz="quarter" idx="12"/>
          </p:nvPr>
        </p:nvSpPr>
        <p:spPr/>
        <p:txBody>
          <a:bodyPr/>
          <a:lstStyle>
            <a:lvl1pPr>
              <a:defRPr/>
            </a:lvl1pPr>
          </a:lstStyle>
          <a:p>
            <a:fld id="{B6A0BC39-2ECD-4D6A-AC35-6D3C19103D88}" type="slidenum">
              <a:rPr lang="en-US" altLang="en-US"/>
              <a:pPr/>
              <a:t>‹#›</a:t>
            </a:fld>
            <a:endParaRPr lang="en-US" altLang="en-US"/>
          </a:p>
        </p:txBody>
      </p:sp>
    </p:spTree>
    <p:extLst>
      <p:ext uri="{BB962C8B-B14F-4D97-AF65-F5344CB8AC3E}">
        <p14:creationId xmlns:p14="http://schemas.microsoft.com/office/powerpoint/2010/main" val="3558753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A49E0-366A-4548-B4A8-9A63D11903B7}"/>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0C5550-C1FA-4501-B121-410BCE60AD84}"/>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F800CC-DB4F-452D-A8AB-9F80AFDCC557}"/>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EE844B7-6AF3-4EE4-9845-FA81BFE1FDCF}"/>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6AB96A87-5045-4435-98BC-65C84DFC7FC2}"/>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E3CBFBA8-F977-4719-B08C-55592B88F0B5}"/>
              </a:ext>
            </a:extLst>
          </p:cNvPr>
          <p:cNvSpPr>
            <a:spLocks noGrp="1"/>
          </p:cNvSpPr>
          <p:nvPr>
            <p:ph type="sldNum" sz="quarter" idx="12"/>
          </p:nvPr>
        </p:nvSpPr>
        <p:spPr/>
        <p:txBody>
          <a:bodyPr/>
          <a:lstStyle>
            <a:lvl1pPr>
              <a:defRPr/>
            </a:lvl1pPr>
          </a:lstStyle>
          <a:p>
            <a:fld id="{9E1B4416-E972-4EAC-BD97-69C86DA33330}" type="slidenum">
              <a:rPr lang="en-US" altLang="en-US"/>
              <a:pPr/>
              <a:t>‹#›</a:t>
            </a:fld>
            <a:endParaRPr lang="en-US" altLang="en-US"/>
          </a:p>
        </p:txBody>
      </p:sp>
    </p:spTree>
    <p:extLst>
      <p:ext uri="{BB962C8B-B14F-4D97-AF65-F5344CB8AC3E}">
        <p14:creationId xmlns:p14="http://schemas.microsoft.com/office/powerpoint/2010/main" val="2336531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1DA95F-F10A-4A71-9E16-88CAE4FE69C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79F8224-9CED-4E27-A7BD-113F6DABD94C}"/>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6208B3-127F-4AF8-9A13-DEB023576F1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E76D17-A8DC-43E0-B325-8EAC6640F6B8}"/>
              </a:ext>
            </a:extLst>
          </p:cNvPr>
          <p:cNvSpPr>
            <a:spLocks noGrp="1"/>
          </p:cNvSpPr>
          <p:nvPr>
            <p:ph type="dt" sz="half" idx="10"/>
          </p:nvPr>
        </p:nvSpPr>
        <p:spPr/>
        <p:txBody>
          <a:bodyPr/>
          <a:lstStyle>
            <a:lvl1pPr>
              <a:defRPr/>
            </a:lvl1pPr>
          </a:lstStyle>
          <a:p>
            <a:endParaRPr lang="en-US" altLang="en-US"/>
          </a:p>
        </p:txBody>
      </p:sp>
      <p:sp>
        <p:nvSpPr>
          <p:cNvPr id="6" name="Footer Placeholder 5">
            <a:extLst>
              <a:ext uri="{FF2B5EF4-FFF2-40B4-BE49-F238E27FC236}">
                <a16:creationId xmlns:a16="http://schemas.microsoft.com/office/drawing/2014/main" id="{843BE8A4-E0C2-4975-8983-089BA7779558}"/>
              </a:ext>
            </a:extLst>
          </p:cNvPr>
          <p:cNvSpPr>
            <a:spLocks noGrp="1"/>
          </p:cNvSpPr>
          <p:nvPr>
            <p:ph type="ftr" sz="quarter" idx="11"/>
          </p:nvPr>
        </p:nvSpPr>
        <p:spPr/>
        <p:txBody>
          <a:bodyPr/>
          <a:lstStyle>
            <a:lvl1pPr>
              <a:defRPr/>
            </a:lvl1pPr>
          </a:lstStyle>
          <a:p>
            <a:endParaRPr lang="en-US" altLang="en-US"/>
          </a:p>
        </p:txBody>
      </p:sp>
      <p:sp>
        <p:nvSpPr>
          <p:cNvPr id="7" name="Slide Number Placeholder 6">
            <a:extLst>
              <a:ext uri="{FF2B5EF4-FFF2-40B4-BE49-F238E27FC236}">
                <a16:creationId xmlns:a16="http://schemas.microsoft.com/office/drawing/2014/main" id="{C0E90637-BBE3-4170-AC41-31CF498E79AB}"/>
              </a:ext>
            </a:extLst>
          </p:cNvPr>
          <p:cNvSpPr>
            <a:spLocks noGrp="1"/>
          </p:cNvSpPr>
          <p:nvPr>
            <p:ph type="sldNum" sz="quarter" idx="12"/>
          </p:nvPr>
        </p:nvSpPr>
        <p:spPr/>
        <p:txBody>
          <a:bodyPr/>
          <a:lstStyle>
            <a:lvl1pPr>
              <a:defRPr/>
            </a:lvl1pPr>
          </a:lstStyle>
          <a:p>
            <a:fld id="{B5839711-11CF-4B59-84BB-FA3956FFD3EA}" type="slidenum">
              <a:rPr lang="en-US" altLang="en-US"/>
              <a:pPr/>
              <a:t>‹#›</a:t>
            </a:fld>
            <a:endParaRPr lang="en-US" altLang="en-US"/>
          </a:p>
        </p:txBody>
      </p:sp>
    </p:spTree>
    <p:extLst>
      <p:ext uri="{BB962C8B-B14F-4D97-AF65-F5344CB8AC3E}">
        <p14:creationId xmlns:p14="http://schemas.microsoft.com/office/powerpoint/2010/main" val="23697555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A1550-BA31-4B0C-B72C-5D85BA63D22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28C384-71C0-410C-8851-F12F80100A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193065-1DFE-447F-8090-888157942A17}"/>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E305341-4A75-465F-822F-21848FC4650B}"/>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D637ABFE-4A3E-48DC-9D32-B455BC3AE4EC}"/>
              </a:ext>
            </a:extLst>
          </p:cNvPr>
          <p:cNvSpPr>
            <a:spLocks noGrp="1"/>
          </p:cNvSpPr>
          <p:nvPr>
            <p:ph type="sldNum" sz="quarter" idx="12"/>
          </p:nvPr>
        </p:nvSpPr>
        <p:spPr/>
        <p:txBody>
          <a:bodyPr/>
          <a:lstStyle>
            <a:lvl1pPr>
              <a:defRPr/>
            </a:lvl1pPr>
          </a:lstStyle>
          <a:p>
            <a:fld id="{6BEBD69D-E7EE-4F07-940A-67A9DB74BCD1}" type="slidenum">
              <a:rPr lang="en-US" altLang="en-US"/>
              <a:pPr/>
              <a:t>‹#›</a:t>
            </a:fld>
            <a:endParaRPr lang="en-US" altLang="en-US"/>
          </a:p>
        </p:txBody>
      </p:sp>
    </p:spTree>
    <p:extLst>
      <p:ext uri="{BB962C8B-B14F-4D97-AF65-F5344CB8AC3E}">
        <p14:creationId xmlns:p14="http://schemas.microsoft.com/office/powerpoint/2010/main" val="39107346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D8D6767-FEE3-4C8D-8CFD-A954AD5014BB}"/>
              </a:ext>
            </a:extLst>
          </p:cNvPr>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31A89B-51B9-4255-94C4-2DE0D6BE6EBC}"/>
              </a:ext>
            </a:extLst>
          </p:cNvPr>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26B809-5C8E-469D-B4A3-6C7854C5D730}"/>
              </a:ext>
            </a:extLst>
          </p:cNvPr>
          <p:cNvSpPr>
            <a:spLocks noGrp="1"/>
          </p:cNvSpPr>
          <p:nvPr>
            <p:ph type="dt" sz="half" idx="10"/>
          </p:nvPr>
        </p:nvSpPr>
        <p:spPr/>
        <p:txBody>
          <a:bodyPr/>
          <a:lstStyle>
            <a:lvl1pPr>
              <a:defRPr/>
            </a:lvl1pPr>
          </a:lstStyle>
          <a:p>
            <a:endParaRPr lang="en-US" altLang="en-US"/>
          </a:p>
        </p:txBody>
      </p:sp>
      <p:sp>
        <p:nvSpPr>
          <p:cNvPr id="5" name="Footer Placeholder 4">
            <a:extLst>
              <a:ext uri="{FF2B5EF4-FFF2-40B4-BE49-F238E27FC236}">
                <a16:creationId xmlns:a16="http://schemas.microsoft.com/office/drawing/2014/main" id="{31DE54A3-35F8-4B06-8F45-BCA0817DD8F7}"/>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C2F8EE16-D365-4ABC-9543-8BF810351B4D}"/>
              </a:ext>
            </a:extLst>
          </p:cNvPr>
          <p:cNvSpPr>
            <a:spLocks noGrp="1"/>
          </p:cNvSpPr>
          <p:nvPr>
            <p:ph type="sldNum" sz="quarter" idx="12"/>
          </p:nvPr>
        </p:nvSpPr>
        <p:spPr/>
        <p:txBody>
          <a:bodyPr/>
          <a:lstStyle>
            <a:lvl1pPr>
              <a:defRPr/>
            </a:lvl1pPr>
          </a:lstStyle>
          <a:p>
            <a:fld id="{EC90B4BE-8D11-496F-A9AE-A0541FEE43D2}" type="slidenum">
              <a:rPr lang="en-US" altLang="en-US"/>
              <a:pPr/>
              <a:t>‹#›</a:t>
            </a:fld>
            <a:endParaRPr lang="en-US" altLang="en-US"/>
          </a:p>
        </p:txBody>
      </p:sp>
    </p:spTree>
    <p:extLst>
      <p:ext uri="{BB962C8B-B14F-4D97-AF65-F5344CB8AC3E}">
        <p14:creationId xmlns:p14="http://schemas.microsoft.com/office/powerpoint/2010/main" val="337067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3/1/2022</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883837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3/1/2022</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1686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3/1/2022</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740192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009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7C3684F-6E02-41A5-B07B-A82B4A395C65}" type="datetimeFigureOut">
              <a:rPr lang="en-US" smtClean="0">
                <a:solidFill>
                  <a:prstClr val="black">
                    <a:tint val="75000"/>
                  </a:prstClr>
                </a:solidFill>
              </a:rPr>
              <a:pPr/>
              <a:t>3/1/2022</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2243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solidFill>
                  <a:prstClr val="black">
                    <a:tint val="75000"/>
                  </a:prstClr>
                </a:solidFill>
              </a:rPr>
              <a:pPr/>
              <a:t>3/1/2022</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6560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C3684F-6E02-41A5-B07B-A82B4A395C65}" type="datetimeFigureOut">
              <a:rPr lang="en-US" smtClean="0"/>
              <a:t>3/1/2022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491E89-5284-4F18-A16A-D3C9C617FE73}" type="slidenum">
              <a:rPr lang="en-US" smtClean="0"/>
              <a:t>‹#›</a:t>
            </a:fld>
            <a:endParaRPr lang="en-US" dirty="0"/>
          </a:p>
        </p:txBody>
      </p:sp>
    </p:spTree>
    <p:extLst>
      <p:ext uri="{BB962C8B-B14F-4D97-AF65-F5344CB8AC3E}">
        <p14:creationId xmlns:p14="http://schemas.microsoft.com/office/powerpoint/2010/main" val="307400319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1751" name="Rectangle 7">
            <a:extLst>
              <a:ext uri="{FF2B5EF4-FFF2-40B4-BE49-F238E27FC236}">
                <a16:creationId xmlns:a16="http://schemas.microsoft.com/office/drawing/2014/main" id="{663CF382-9891-4166-86B1-CDA4A4708245}"/>
              </a:ext>
            </a:extLst>
          </p:cNvPr>
          <p:cNvSpPr>
            <a:spLocks noChangeArrowheads="1"/>
          </p:cNvSpPr>
          <p:nvPr/>
        </p:nvSpPr>
        <p:spPr bwMode="auto">
          <a:xfrm>
            <a:off x="0" y="0"/>
            <a:ext cx="9144000" cy="6858000"/>
          </a:xfrm>
          <a:prstGeom prst="rect">
            <a:avLst/>
          </a:prstGeom>
          <a:solidFill>
            <a:srgbClr val="969696">
              <a:alpha val="7500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746" name="Rectangle 2">
            <a:extLst>
              <a:ext uri="{FF2B5EF4-FFF2-40B4-BE49-F238E27FC236}">
                <a16:creationId xmlns:a16="http://schemas.microsoft.com/office/drawing/2014/main" id="{5FE9E9F8-9DD6-489C-B0C6-E54E0B7A2B16}"/>
              </a:ext>
            </a:extLst>
          </p:cNvPr>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1747" name="Rectangle 3">
            <a:extLst>
              <a:ext uri="{FF2B5EF4-FFF2-40B4-BE49-F238E27FC236}">
                <a16:creationId xmlns:a16="http://schemas.microsoft.com/office/drawing/2014/main" id="{68947886-BA50-4B86-8DCC-23C274B48F49}"/>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bg1"/>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1748" name="Rectangle 4">
            <a:extLst>
              <a:ext uri="{FF2B5EF4-FFF2-40B4-BE49-F238E27FC236}">
                <a16:creationId xmlns:a16="http://schemas.microsoft.com/office/drawing/2014/main" id="{5AC181E4-E854-477C-A78D-BB6C5F8B3D6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31749" name="Rectangle 5">
            <a:extLst>
              <a:ext uri="{FF2B5EF4-FFF2-40B4-BE49-F238E27FC236}">
                <a16:creationId xmlns:a16="http://schemas.microsoft.com/office/drawing/2014/main" id="{C8197755-4164-47BB-B407-C97F0C6DE86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31750" name="Rectangle 6">
            <a:extLst>
              <a:ext uri="{FF2B5EF4-FFF2-40B4-BE49-F238E27FC236}">
                <a16:creationId xmlns:a16="http://schemas.microsoft.com/office/drawing/2014/main" id="{E1DDDA8C-8CAA-42EB-904D-6CA470874FE2}"/>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A9C64AEC-5092-47BD-8B8D-E7906B22B2C3}" type="slidenum">
              <a:rPr lang="en-US" altLang="en-US"/>
              <a:pPr/>
              <a:t>‹#›</a:t>
            </a:fld>
            <a:endParaRPr lang="en-US" altLang="en-US"/>
          </a:p>
        </p:txBody>
      </p:sp>
    </p:spTree>
    <p:extLst>
      <p:ext uri="{BB962C8B-B14F-4D97-AF65-F5344CB8AC3E}">
        <p14:creationId xmlns:p14="http://schemas.microsoft.com/office/powerpoint/2010/main" val="10884327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algn="l" rtl="0" fontAlgn="base">
        <a:spcBef>
          <a:spcPct val="20000"/>
        </a:spcBef>
        <a:spcAft>
          <a:spcPct val="0"/>
        </a:spcAft>
        <a:defRPr sz="3200" b="1" kern="1200">
          <a:solidFill>
            <a:srgbClr val="0000FF"/>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90980"/>
                <a:invGamma/>
              </a:schemeClr>
            </a:gs>
          </a:gsLst>
          <a:lin ang="5400000" scaled="1"/>
        </a:gradFill>
        <a:effectLst/>
      </p:bgPr>
    </p:bg>
    <p:spTree>
      <p:nvGrpSpPr>
        <p:cNvPr id="1" name=""/>
        <p:cNvGrpSpPr/>
        <p:nvPr/>
      </p:nvGrpSpPr>
      <p:grpSpPr>
        <a:xfrm>
          <a:off x="0" y="0"/>
          <a:ext cx="0" cy="0"/>
          <a:chOff x="0" y="0"/>
          <a:chExt cx="0" cy="0"/>
        </a:xfrm>
      </p:grpSpPr>
      <p:grpSp>
        <p:nvGrpSpPr>
          <p:cNvPr id="746498" name="Group 2">
            <a:extLst>
              <a:ext uri="{FF2B5EF4-FFF2-40B4-BE49-F238E27FC236}">
                <a16:creationId xmlns:a16="http://schemas.microsoft.com/office/drawing/2014/main" id="{C1C6690A-275E-4857-8923-AFBDF64E23CF}"/>
              </a:ext>
            </a:extLst>
          </p:cNvPr>
          <p:cNvGrpSpPr>
            <a:grpSpLocks/>
          </p:cNvGrpSpPr>
          <p:nvPr/>
        </p:nvGrpSpPr>
        <p:grpSpPr bwMode="auto">
          <a:xfrm>
            <a:off x="0" y="1422400"/>
            <a:ext cx="9147175" cy="5435600"/>
            <a:chOff x="0" y="896"/>
            <a:chExt cx="5762" cy="3424"/>
          </a:xfrm>
        </p:grpSpPr>
        <p:grpSp>
          <p:nvGrpSpPr>
            <p:cNvPr id="746499" name="Group 3">
              <a:extLst>
                <a:ext uri="{FF2B5EF4-FFF2-40B4-BE49-F238E27FC236}">
                  <a16:creationId xmlns:a16="http://schemas.microsoft.com/office/drawing/2014/main" id="{7EA29C04-1DD3-4D85-8664-B1D3029536FF}"/>
                </a:ext>
              </a:extLst>
            </p:cNvPr>
            <p:cNvGrpSpPr>
              <a:grpSpLocks/>
            </p:cNvGrpSpPr>
            <p:nvPr userDrawn="1"/>
          </p:nvGrpSpPr>
          <p:grpSpPr bwMode="auto">
            <a:xfrm>
              <a:off x="20" y="896"/>
              <a:ext cx="5742" cy="3424"/>
              <a:chOff x="20" y="896"/>
              <a:chExt cx="5742" cy="3424"/>
            </a:xfrm>
          </p:grpSpPr>
          <p:sp>
            <p:nvSpPr>
              <p:cNvPr id="746500" name="Freeform 4">
                <a:extLst>
                  <a:ext uri="{FF2B5EF4-FFF2-40B4-BE49-F238E27FC236}">
                    <a16:creationId xmlns:a16="http://schemas.microsoft.com/office/drawing/2014/main" id="{FF8CA061-AE8C-46DB-8693-3425517D36BE}"/>
                  </a:ext>
                </a:extLst>
              </p:cNvPr>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1" name="Freeform 5">
                <a:extLst>
                  <a:ext uri="{FF2B5EF4-FFF2-40B4-BE49-F238E27FC236}">
                    <a16:creationId xmlns:a16="http://schemas.microsoft.com/office/drawing/2014/main" id="{B6E55C30-FB27-4CA6-9519-FA7A2EC86F92}"/>
                  </a:ext>
                </a:extLst>
              </p:cNvPr>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2" name="Freeform 6">
                <a:extLst>
                  <a:ext uri="{FF2B5EF4-FFF2-40B4-BE49-F238E27FC236}">
                    <a16:creationId xmlns:a16="http://schemas.microsoft.com/office/drawing/2014/main" id="{DF9AA9FF-B2F7-462B-A022-87CBA2DF653A}"/>
                  </a:ext>
                </a:extLst>
              </p:cNvPr>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3" name="Freeform 7">
                <a:extLst>
                  <a:ext uri="{FF2B5EF4-FFF2-40B4-BE49-F238E27FC236}">
                    <a16:creationId xmlns:a16="http://schemas.microsoft.com/office/drawing/2014/main" id="{CCF81D64-02E6-46E8-929C-E15C4744FE1C}"/>
                  </a:ext>
                </a:extLst>
              </p:cNvPr>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4" name="Freeform 8">
                <a:extLst>
                  <a:ext uri="{FF2B5EF4-FFF2-40B4-BE49-F238E27FC236}">
                    <a16:creationId xmlns:a16="http://schemas.microsoft.com/office/drawing/2014/main" id="{25766E3E-EF69-4ED2-B614-3EC5C55E6A7C}"/>
                  </a:ext>
                </a:extLst>
              </p:cNvPr>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5" name="Freeform 9">
                <a:extLst>
                  <a:ext uri="{FF2B5EF4-FFF2-40B4-BE49-F238E27FC236}">
                    <a16:creationId xmlns:a16="http://schemas.microsoft.com/office/drawing/2014/main" id="{72AE8FD5-A44C-4E28-8BB0-860A79AC7E23}"/>
                  </a:ext>
                </a:extLst>
              </p:cNvPr>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Lst>
                <a:ahLst/>
                <a:cxnLst>
                  <a:cxn ang="0">
                    <a:pos x="T0" y="T1"/>
                  </a:cxn>
                  <a:cxn ang="0">
                    <a:pos x="T2" y="T3"/>
                  </a:cxn>
                  <a:cxn ang="0">
                    <a:pos x="T4" y="T5"/>
                  </a:cxn>
                  <a:cxn ang="0">
                    <a:pos x="T6" y="T7"/>
                  </a:cxn>
                  <a:cxn ang="0">
                    <a:pos x="T8" y="T9"/>
                  </a:cxn>
                  <a:cxn ang="0">
                    <a:pos x="T10" y="T11"/>
                  </a:cxn>
                  <a:cxn ang="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6" name="Freeform 10">
                <a:extLst>
                  <a:ext uri="{FF2B5EF4-FFF2-40B4-BE49-F238E27FC236}">
                    <a16:creationId xmlns:a16="http://schemas.microsoft.com/office/drawing/2014/main" id="{FFA8D2EA-139C-4869-9721-17B742102825}"/>
                  </a:ext>
                </a:extLst>
              </p:cNvPr>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7" name="Freeform 11">
                <a:extLst>
                  <a:ext uri="{FF2B5EF4-FFF2-40B4-BE49-F238E27FC236}">
                    <a16:creationId xmlns:a16="http://schemas.microsoft.com/office/drawing/2014/main" id="{FBC2BD9F-7FB1-43F0-BB1F-3DE617A83C79}"/>
                  </a:ext>
                </a:extLst>
              </p:cNvPr>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8" name="Freeform 12">
                <a:extLst>
                  <a:ext uri="{FF2B5EF4-FFF2-40B4-BE49-F238E27FC236}">
                    <a16:creationId xmlns:a16="http://schemas.microsoft.com/office/drawing/2014/main" id="{630EEE38-594E-4088-A941-FCD1FE007E4F}"/>
                  </a:ext>
                </a:extLst>
              </p:cNvPr>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09" name="Freeform 13">
                <a:extLst>
                  <a:ext uri="{FF2B5EF4-FFF2-40B4-BE49-F238E27FC236}">
                    <a16:creationId xmlns:a16="http://schemas.microsoft.com/office/drawing/2014/main" id="{F7FE0947-E430-4685-9B83-853D55F41DD5}"/>
                  </a:ext>
                </a:extLst>
              </p:cNvPr>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10" name="Freeform 14">
                <a:extLst>
                  <a:ext uri="{FF2B5EF4-FFF2-40B4-BE49-F238E27FC236}">
                    <a16:creationId xmlns:a16="http://schemas.microsoft.com/office/drawing/2014/main" id="{53CBB2CE-6F47-4EEC-BE38-627A41DA7C3A}"/>
                  </a:ext>
                </a:extLst>
              </p:cNvPr>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Lst>
                <a:ahLst/>
                <a:cxnLst>
                  <a:cxn ang="0">
                    <a:pos x="T0" y="T1"/>
                  </a:cxn>
                  <a:cxn ang="0">
                    <a:pos x="T2" y="T3"/>
                  </a:cxn>
                  <a:cxn ang="0">
                    <a:pos x="T4" y="T5"/>
                  </a:cxn>
                  <a:cxn ang="0">
                    <a:pos x="T6" y="T7"/>
                  </a:cxn>
                  <a:cxn ang="0">
                    <a:pos x="T8" y="T9"/>
                  </a:cxn>
                  <a:cxn ang="0">
                    <a:pos x="T10" y="T11"/>
                  </a:cxn>
                  <a:cxn ang="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11" name="Freeform 15">
                <a:extLst>
                  <a:ext uri="{FF2B5EF4-FFF2-40B4-BE49-F238E27FC236}">
                    <a16:creationId xmlns:a16="http://schemas.microsoft.com/office/drawing/2014/main" id="{8DC6DDB9-D87C-4C52-92DA-04E08A4F40CD}"/>
                  </a:ext>
                </a:extLst>
              </p:cNvPr>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512" name="Freeform 16">
                <a:extLst>
                  <a:ext uri="{FF2B5EF4-FFF2-40B4-BE49-F238E27FC236}">
                    <a16:creationId xmlns:a16="http://schemas.microsoft.com/office/drawing/2014/main" id="{08F5D90C-247A-42D5-B0B8-02CF16CA42B4}"/>
                  </a:ext>
                </a:extLst>
              </p:cNvPr>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a14="http://schemas.microsoft.com/office/drawing/2010/main">
                    <a:gradFill rotWithShape="0">
                      <a:gsLst>
                        <a:gs pos="0">
                          <a:schemeClr val="bg2"/>
                        </a:gs>
                        <a:gs pos="100000">
                          <a:schemeClr val="bg1"/>
                        </a:gs>
                      </a:gsLst>
                      <a:lin ang="18900000" scaled="1"/>
                    </a:gra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46513" name="Group 17">
              <a:extLst>
                <a:ext uri="{FF2B5EF4-FFF2-40B4-BE49-F238E27FC236}">
                  <a16:creationId xmlns:a16="http://schemas.microsoft.com/office/drawing/2014/main" id="{96FB5FC9-4F35-4B64-B880-59B339AEC067}"/>
                </a:ext>
              </a:extLst>
            </p:cNvPr>
            <p:cNvGrpSpPr>
              <a:grpSpLocks/>
            </p:cNvGrpSpPr>
            <p:nvPr userDrawn="1"/>
          </p:nvGrpSpPr>
          <p:grpSpPr bwMode="auto">
            <a:xfrm>
              <a:off x="0" y="2291"/>
              <a:ext cx="1385" cy="1702"/>
              <a:chOff x="0" y="2291"/>
              <a:chExt cx="1385" cy="1702"/>
            </a:xfrm>
          </p:grpSpPr>
          <p:sp>
            <p:nvSpPr>
              <p:cNvPr id="746514" name="Rectangle 18">
                <a:extLst>
                  <a:ext uri="{FF2B5EF4-FFF2-40B4-BE49-F238E27FC236}">
                    <a16:creationId xmlns:a16="http://schemas.microsoft.com/office/drawing/2014/main" id="{AFDB3D17-A815-4ADA-BDDA-A4350A8DCB07}"/>
                  </a:ext>
                </a:extLst>
              </p:cNvPr>
              <p:cNvSpPr>
                <a:spLocks noChangeArrowheads="1"/>
              </p:cNvSpPr>
              <p:nvPr userDrawn="1"/>
            </p:nvSpPr>
            <p:spPr bwMode="ltGray">
              <a:xfrm rot="6798887">
                <a:off x="62" y="388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5" name="Rectangle 19">
                <a:extLst>
                  <a:ext uri="{FF2B5EF4-FFF2-40B4-BE49-F238E27FC236}">
                    <a16:creationId xmlns:a16="http://schemas.microsoft.com/office/drawing/2014/main" id="{BE02B01C-C619-4C91-9805-7E65B109F485}"/>
                  </a:ext>
                </a:extLst>
              </p:cNvPr>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6" name="Rectangle 20">
                <a:extLst>
                  <a:ext uri="{FF2B5EF4-FFF2-40B4-BE49-F238E27FC236}">
                    <a16:creationId xmlns:a16="http://schemas.microsoft.com/office/drawing/2014/main" id="{B2483214-F6BD-4D18-88B1-BEB4B0A3C1D1}"/>
                  </a:ext>
                </a:extLst>
              </p:cNvPr>
              <p:cNvSpPr>
                <a:spLocks noChangeArrowheads="1"/>
              </p:cNvSpPr>
              <p:nvPr userDrawn="1"/>
            </p:nvSpPr>
            <p:spPr bwMode="ltGray">
              <a:xfrm rot="6798887">
                <a:off x="6" y="387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7" name="Rectangle 21">
                <a:extLst>
                  <a:ext uri="{FF2B5EF4-FFF2-40B4-BE49-F238E27FC236}">
                    <a16:creationId xmlns:a16="http://schemas.microsoft.com/office/drawing/2014/main" id="{AE886229-365B-4136-8FE7-75A583BEF622}"/>
                  </a:ext>
                </a:extLst>
              </p:cNvPr>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8" name="Rectangle 22">
                <a:extLst>
                  <a:ext uri="{FF2B5EF4-FFF2-40B4-BE49-F238E27FC236}">
                    <a16:creationId xmlns:a16="http://schemas.microsoft.com/office/drawing/2014/main" id="{AABE0290-2EB3-4364-80E4-D77274EB431E}"/>
                  </a:ext>
                </a:extLst>
              </p:cNvPr>
              <p:cNvSpPr>
                <a:spLocks noChangeArrowheads="1"/>
              </p:cNvSpPr>
              <p:nvPr userDrawn="1"/>
            </p:nvSpPr>
            <p:spPr bwMode="ltGray">
              <a:xfrm rot="5999912">
                <a:off x="182" y="388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19" name="Rectangle 23">
                <a:extLst>
                  <a:ext uri="{FF2B5EF4-FFF2-40B4-BE49-F238E27FC236}">
                    <a16:creationId xmlns:a16="http://schemas.microsoft.com/office/drawing/2014/main" id="{8ACBBDA9-951E-4F50-A58A-1AB2DCECA074}"/>
                  </a:ext>
                </a:extLst>
              </p:cNvPr>
              <p:cNvSpPr>
                <a:spLocks noChangeArrowheads="1"/>
              </p:cNvSpPr>
              <p:nvPr userDrawn="1"/>
            </p:nvSpPr>
            <p:spPr bwMode="ltGray">
              <a:xfrm rot="6250138">
                <a:off x="152" y="388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0" name="Rectangle 24">
                <a:extLst>
                  <a:ext uri="{FF2B5EF4-FFF2-40B4-BE49-F238E27FC236}">
                    <a16:creationId xmlns:a16="http://schemas.microsoft.com/office/drawing/2014/main" id="{199869F7-A9BE-434E-941A-E51AE4CDC18D}"/>
                  </a:ext>
                </a:extLst>
              </p:cNvPr>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1" name="Rectangle 25">
                <a:extLst>
                  <a:ext uri="{FF2B5EF4-FFF2-40B4-BE49-F238E27FC236}">
                    <a16:creationId xmlns:a16="http://schemas.microsoft.com/office/drawing/2014/main" id="{E18031B4-1554-49F9-BF77-3015A3D23FF0}"/>
                  </a:ext>
                </a:extLst>
              </p:cNvPr>
              <p:cNvSpPr>
                <a:spLocks noChangeArrowheads="1"/>
              </p:cNvSpPr>
              <p:nvPr userDrawn="1"/>
            </p:nvSpPr>
            <p:spPr bwMode="ltGray">
              <a:xfrm rot="5380717">
                <a:off x="363" y="386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2" name="Rectangle 26">
                <a:extLst>
                  <a:ext uri="{FF2B5EF4-FFF2-40B4-BE49-F238E27FC236}">
                    <a16:creationId xmlns:a16="http://schemas.microsoft.com/office/drawing/2014/main" id="{D2E53F3E-A8E8-4D21-807C-BF0A6B6B323B}"/>
                  </a:ext>
                </a:extLst>
              </p:cNvPr>
              <p:cNvSpPr>
                <a:spLocks noChangeArrowheads="1"/>
              </p:cNvSpPr>
              <p:nvPr userDrawn="1"/>
            </p:nvSpPr>
            <p:spPr bwMode="ltGray">
              <a:xfrm rot="5380717">
                <a:off x="332" y="387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3" name="Rectangle 27">
                <a:extLst>
                  <a:ext uri="{FF2B5EF4-FFF2-40B4-BE49-F238E27FC236}">
                    <a16:creationId xmlns:a16="http://schemas.microsoft.com/office/drawing/2014/main" id="{F674BF05-08E7-4631-9F3A-6937B2AFA18A}"/>
                  </a:ext>
                </a:extLst>
              </p:cNvPr>
              <p:cNvSpPr>
                <a:spLocks noChangeArrowheads="1"/>
              </p:cNvSpPr>
              <p:nvPr userDrawn="1"/>
            </p:nvSpPr>
            <p:spPr bwMode="ltGray">
              <a:xfrm rot="5583200">
                <a:off x="302" y="387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4" name="Rectangle 28">
                <a:extLst>
                  <a:ext uri="{FF2B5EF4-FFF2-40B4-BE49-F238E27FC236}">
                    <a16:creationId xmlns:a16="http://schemas.microsoft.com/office/drawing/2014/main" id="{6218828C-27F4-48EC-9B03-00790C1177C3}"/>
                  </a:ext>
                </a:extLst>
              </p:cNvPr>
              <p:cNvSpPr>
                <a:spLocks noChangeArrowheads="1"/>
              </p:cNvSpPr>
              <p:nvPr userDrawn="1"/>
            </p:nvSpPr>
            <p:spPr bwMode="ltGray">
              <a:xfrm rot="5737625">
                <a:off x="270" y="3882"/>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5" name="Rectangle 29">
                <a:extLst>
                  <a:ext uri="{FF2B5EF4-FFF2-40B4-BE49-F238E27FC236}">
                    <a16:creationId xmlns:a16="http://schemas.microsoft.com/office/drawing/2014/main" id="{B528EE09-740A-42E9-BB7D-913652301075}"/>
                  </a:ext>
                </a:extLst>
              </p:cNvPr>
              <p:cNvSpPr>
                <a:spLocks noChangeArrowheads="1"/>
              </p:cNvSpPr>
              <p:nvPr userDrawn="1"/>
            </p:nvSpPr>
            <p:spPr bwMode="ltGray">
              <a:xfrm rot="4715477">
                <a:off x="516" y="382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6" name="Rectangle 30">
                <a:extLst>
                  <a:ext uri="{FF2B5EF4-FFF2-40B4-BE49-F238E27FC236}">
                    <a16:creationId xmlns:a16="http://schemas.microsoft.com/office/drawing/2014/main" id="{ECD66D5F-03BB-4CA7-A088-D396F009D5B0}"/>
                  </a:ext>
                </a:extLst>
              </p:cNvPr>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7" name="Rectangle 31">
                <a:extLst>
                  <a:ext uri="{FF2B5EF4-FFF2-40B4-BE49-F238E27FC236}">
                    <a16:creationId xmlns:a16="http://schemas.microsoft.com/office/drawing/2014/main" id="{03C8D609-63A3-44CE-AFEB-88215CFBD37A}"/>
                  </a:ext>
                </a:extLst>
              </p:cNvPr>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8" name="Rectangle 32">
                <a:extLst>
                  <a:ext uri="{FF2B5EF4-FFF2-40B4-BE49-F238E27FC236}">
                    <a16:creationId xmlns:a16="http://schemas.microsoft.com/office/drawing/2014/main" id="{D2EB5F92-033A-4BE2-B99E-22C07B3BD521}"/>
                  </a:ext>
                </a:extLst>
              </p:cNvPr>
              <p:cNvSpPr>
                <a:spLocks noChangeArrowheads="1"/>
              </p:cNvSpPr>
              <p:nvPr userDrawn="1"/>
            </p:nvSpPr>
            <p:spPr bwMode="ltGray">
              <a:xfrm rot="5041352">
                <a:off x="426" y="385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29" name="Rectangle 33">
                <a:extLst>
                  <a:ext uri="{FF2B5EF4-FFF2-40B4-BE49-F238E27FC236}">
                    <a16:creationId xmlns:a16="http://schemas.microsoft.com/office/drawing/2014/main" id="{2476E3F1-33DE-459B-9DC1-B3868E549678}"/>
                  </a:ext>
                </a:extLst>
              </p:cNvPr>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0" name="Rectangle 34">
                <a:extLst>
                  <a:ext uri="{FF2B5EF4-FFF2-40B4-BE49-F238E27FC236}">
                    <a16:creationId xmlns:a16="http://schemas.microsoft.com/office/drawing/2014/main" id="{8D7FCDA6-2710-474B-BA1C-2F41D942095E}"/>
                  </a:ext>
                </a:extLst>
              </p:cNvPr>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1" name="Rectangle 35">
                <a:extLst>
                  <a:ext uri="{FF2B5EF4-FFF2-40B4-BE49-F238E27FC236}">
                    <a16:creationId xmlns:a16="http://schemas.microsoft.com/office/drawing/2014/main" id="{AD806C12-458A-463E-B860-FB3FD3C2E295}"/>
                  </a:ext>
                </a:extLst>
              </p:cNvPr>
              <p:cNvSpPr>
                <a:spLocks noChangeArrowheads="1"/>
              </p:cNvSpPr>
              <p:nvPr userDrawn="1"/>
            </p:nvSpPr>
            <p:spPr bwMode="ltGray">
              <a:xfrm rot="4104184">
                <a:off x="605" y="3791"/>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2" name="Rectangle 36">
                <a:extLst>
                  <a:ext uri="{FF2B5EF4-FFF2-40B4-BE49-F238E27FC236}">
                    <a16:creationId xmlns:a16="http://schemas.microsoft.com/office/drawing/2014/main" id="{DE0306A7-3CEF-491B-8C45-2AC82AF25143}"/>
                  </a:ext>
                </a:extLst>
              </p:cNvPr>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3" name="Rectangle 37">
                <a:extLst>
                  <a:ext uri="{FF2B5EF4-FFF2-40B4-BE49-F238E27FC236}">
                    <a16:creationId xmlns:a16="http://schemas.microsoft.com/office/drawing/2014/main" id="{E72C6672-D339-454F-BCDA-75EA5E51C1E1}"/>
                  </a:ext>
                </a:extLst>
              </p:cNvPr>
              <p:cNvSpPr>
                <a:spLocks noChangeArrowheads="1"/>
              </p:cNvSpPr>
              <p:nvPr userDrawn="1"/>
            </p:nvSpPr>
            <p:spPr bwMode="ltGray">
              <a:xfrm rot="3368036">
                <a:off x="799" y="3683"/>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4" name="Rectangle 38">
                <a:extLst>
                  <a:ext uri="{FF2B5EF4-FFF2-40B4-BE49-F238E27FC236}">
                    <a16:creationId xmlns:a16="http://schemas.microsoft.com/office/drawing/2014/main" id="{15DC08CA-B9E4-4347-B108-FB1A950B8149}"/>
                  </a:ext>
                </a:extLst>
              </p:cNvPr>
              <p:cNvSpPr>
                <a:spLocks noChangeArrowheads="1"/>
              </p:cNvSpPr>
              <p:nvPr userDrawn="1"/>
            </p:nvSpPr>
            <p:spPr bwMode="ltGray">
              <a:xfrm rot="3368036">
                <a:off x="772" y="369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5" name="Rectangle 39">
                <a:extLst>
                  <a:ext uri="{FF2B5EF4-FFF2-40B4-BE49-F238E27FC236}">
                    <a16:creationId xmlns:a16="http://schemas.microsoft.com/office/drawing/2014/main" id="{95588810-F2ED-4B0F-BFA1-1C8EB39EB4A8}"/>
                  </a:ext>
                </a:extLst>
              </p:cNvPr>
              <p:cNvSpPr>
                <a:spLocks noChangeArrowheads="1"/>
              </p:cNvSpPr>
              <p:nvPr userDrawn="1"/>
            </p:nvSpPr>
            <p:spPr bwMode="ltGray">
              <a:xfrm rot="3368036">
                <a:off x="745" y="37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6" name="Rectangle 40">
                <a:extLst>
                  <a:ext uri="{FF2B5EF4-FFF2-40B4-BE49-F238E27FC236}">
                    <a16:creationId xmlns:a16="http://schemas.microsoft.com/office/drawing/2014/main" id="{4430D705-E672-4431-A7C9-D0FEB55F53DF}"/>
                  </a:ext>
                </a:extLst>
              </p:cNvPr>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7" name="Rectangle 41">
                <a:extLst>
                  <a:ext uri="{FF2B5EF4-FFF2-40B4-BE49-F238E27FC236}">
                    <a16:creationId xmlns:a16="http://schemas.microsoft.com/office/drawing/2014/main" id="{98AB2FC9-557F-4C4A-8C97-DD9413DE960D}"/>
                  </a:ext>
                </a:extLst>
              </p:cNvPr>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8" name="Rectangle 42">
                <a:extLst>
                  <a:ext uri="{FF2B5EF4-FFF2-40B4-BE49-F238E27FC236}">
                    <a16:creationId xmlns:a16="http://schemas.microsoft.com/office/drawing/2014/main" id="{3C0379D3-04DC-42FA-A3E2-502139399A9E}"/>
                  </a:ext>
                </a:extLst>
              </p:cNvPr>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39" name="Rectangle 43">
                <a:extLst>
                  <a:ext uri="{FF2B5EF4-FFF2-40B4-BE49-F238E27FC236}">
                    <a16:creationId xmlns:a16="http://schemas.microsoft.com/office/drawing/2014/main" id="{BEBA826D-0990-4733-A093-0D6C34A1DB3B}"/>
                  </a:ext>
                </a:extLst>
              </p:cNvPr>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0" name="Rectangle 44">
                <a:extLst>
                  <a:ext uri="{FF2B5EF4-FFF2-40B4-BE49-F238E27FC236}">
                    <a16:creationId xmlns:a16="http://schemas.microsoft.com/office/drawing/2014/main" id="{18ABCAEA-F754-48A5-8EB8-767E5055A05B}"/>
                  </a:ext>
                </a:extLst>
              </p:cNvPr>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1" name="Rectangle 45">
                <a:extLst>
                  <a:ext uri="{FF2B5EF4-FFF2-40B4-BE49-F238E27FC236}">
                    <a16:creationId xmlns:a16="http://schemas.microsoft.com/office/drawing/2014/main" id="{C4C0CCC0-4A7E-4661-8734-EB95FF13CC89}"/>
                  </a:ext>
                </a:extLst>
              </p:cNvPr>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2" name="Rectangle 46">
                <a:extLst>
                  <a:ext uri="{FF2B5EF4-FFF2-40B4-BE49-F238E27FC236}">
                    <a16:creationId xmlns:a16="http://schemas.microsoft.com/office/drawing/2014/main" id="{A9CB3874-4590-416E-B3E9-1E99AB1C0BA9}"/>
                  </a:ext>
                </a:extLst>
              </p:cNvPr>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3" name="Rectangle 47">
                <a:extLst>
                  <a:ext uri="{FF2B5EF4-FFF2-40B4-BE49-F238E27FC236}">
                    <a16:creationId xmlns:a16="http://schemas.microsoft.com/office/drawing/2014/main" id="{6D44772D-3B45-4FEC-85D0-40E4CE839759}"/>
                  </a:ext>
                </a:extLst>
              </p:cNvPr>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4" name="Rectangle 48">
                <a:extLst>
                  <a:ext uri="{FF2B5EF4-FFF2-40B4-BE49-F238E27FC236}">
                    <a16:creationId xmlns:a16="http://schemas.microsoft.com/office/drawing/2014/main" id="{B887FC06-B5AF-4F27-BFB4-5E29D3871EB7}"/>
                  </a:ext>
                </a:extLst>
              </p:cNvPr>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5" name="Rectangle 49">
                <a:extLst>
                  <a:ext uri="{FF2B5EF4-FFF2-40B4-BE49-F238E27FC236}">
                    <a16:creationId xmlns:a16="http://schemas.microsoft.com/office/drawing/2014/main" id="{48D6CF45-39C5-4EFF-BA6C-B40DF97545BB}"/>
                  </a:ext>
                </a:extLst>
              </p:cNvPr>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6" name="Rectangle 50">
                <a:extLst>
                  <a:ext uri="{FF2B5EF4-FFF2-40B4-BE49-F238E27FC236}">
                    <a16:creationId xmlns:a16="http://schemas.microsoft.com/office/drawing/2014/main" id="{4090445D-7F13-46FA-A126-BD3B37DF7082}"/>
                  </a:ext>
                </a:extLst>
              </p:cNvPr>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7" name="Rectangle 51">
                <a:extLst>
                  <a:ext uri="{FF2B5EF4-FFF2-40B4-BE49-F238E27FC236}">
                    <a16:creationId xmlns:a16="http://schemas.microsoft.com/office/drawing/2014/main" id="{D28A3523-5F35-4A4E-8B8D-94D919EA2E34}"/>
                  </a:ext>
                </a:extLst>
              </p:cNvPr>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8" name="Rectangle 52">
                <a:extLst>
                  <a:ext uri="{FF2B5EF4-FFF2-40B4-BE49-F238E27FC236}">
                    <a16:creationId xmlns:a16="http://schemas.microsoft.com/office/drawing/2014/main" id="{9976DD1D-55D2-4C25-9912-DE2F48AFF5EC}"/>
                  </a:ext>
                </a:extLst>
              </p:cNvPr>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49" name="Rectangle 53">
                <a:extLst>
                  <a:ext uri="{FF2B5EF4-FFF2-40B4-BE49-F238E27FC236}">
                    <a16:creationId xmlns:a16="http://schemas.microsoft.com/office/drawing/2014/main" id="{122A1EF5-AFF5-4074-BAEF-8FD67C196BB6}"/>
                  </a:ext>
                </a:extLst>
              </p:cNvPr>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0" name="Rectangle 54">
                <a:extLst>
                  <a:ext uri="{FF2B5EF4-FFF2-40B4-BE49-F238E27FC236}">
                    <a16:creationId xmlns:a16="http://schemas.microsoft.com/office/drawing/2014/main" id="{325CE03D-C0B2-4C2B-B742-D5CC04FB5F74}"/>
                  </a:ext>
                </a:extLst>
              </p:cNvPr>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1" name="Rectangle 55">
                <a:extLst>
                  <a:ext uri="{FF2B5EF4-FFF2-40B4-BE49-F238E27FC236}">
                    <a16:creationId xmlns:a16="http://schemas.microsoft.com/office/drawing/2014/main" id="{2E54F8DF-6966-43E4-ACEE-2592E54028E6}"/>
                  </a:ext>
                </a:extLst>
              </p:cNvPr>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2" name="Rectangle 56">
                <a:extLst>
                  <a:ext uri="{FF2B5EF4-FFF2-40B4-BE49-F238E27FC236}">
                    <a16:creationId xmlns:a16="http://schemas.microsoft.com/office/drawing/2014/main" id="{EE049104-1A2E-4B47-B4E1-2B3E3D204D0E}"/>
                  </a:ext>
                </a:extLst>
              </p:cNvPr>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3" name="Rectangle 57">
                <a:extLst>
                  <a:ext uri="{FF2B5EF4-FFF2-40B4-BE49-F238E27FC236}">
                    <a16:creationId xmlns:a16="http://schemas.microsoft.com/office/drawing/2014/main" id="{8BD8B27A-B84C-4A78-952F-519AD855B81A}"/>
                  </a:ext>
                </a:extLst>
              </p:cNvPr>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4" name="Rectangle 58">
                <a:extLst>
                  <a:ext uri="{FF2B5EF4-FFF2-40B4-BE49-F238E27FC236}">
                    <a16:creationId xmlns:a16="http://schemas.microsoft.com/office/drawing/2014/main" id="{75DDFC38-B852-4595-85C7-78DB11B064D5}"/>
                  </a:ext>
                </a:extLst>
              </p:cNvPr>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5" name="Rectangle 59">
                <a:extLst>
                  <a:ext uri="{FF2B5EF4-FFF2-40B4-BE49-F238E27FC236}">
                    <a16:creationId xmlns:a16="http://schemas.microsoft.com/office/drawing/2014/main" id="{DFE5422D-040E-498A-BA48-E01B9E11E4B6}"/>
                  </a:ext>
                </a:extLst>
              </p:cNvPr>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6" name="Rectangle 60">
                <a:extLst>
                  <a:ext uri="{FF2B5EF4-FFF2-40B4-BE49-F238E27FC236}">
                    <a16:creationId xmlns:a16="http://schemas.microsoft.com/office/drawing/2014/main" id="{D3CFCBE0-4152-4CEC-94D8-07DC0C47BE24}"/>
                  </a:ext>
                </a:extLst>
              </p:cNvPr>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7" name="Rectangle 61">
                <a:extLst>
                  <a:ext uri="{FF2B5EF4-FFF2-40B4-BE49-F238E27FC236}">
                    <a16:creationId xmlns:a16="http://schemas.microsoft.com/office/drawing/2014/main" id="{90B52754-93C5-499A-9D8A-B1A4BE659ACA}"/>
                  </a:ext>
                </a:extLst>
              </p:cNvPr>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8" name="Rectangle 62">
                <a:extLst>
                  <a:ext uri="{FF2B5EF4-FFF2-40B4-BE49-F238E27FC236}">
                    <a16:creationId xmlns:a16="http://schemas.microsoft.com/office/drawing/2014/main" id="{F73B006A-BFFC-4EFC-AAD9-002FBE3BF404}"/>
                  </a:ext>
                </a:extLst>
              </p:cNvPr>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59" name="Rectangle 63">
                <a:extLst>
                  <a:ext uri="{FF2B5EF4-FFF2-40B4-BE49-F238E27FC236}">
                    <a16:creationId xmlns:a16="http://schemas.microsoft.com/office/drawing/2014/main" id="{49C5FFB9-7F9C-4D1D-9616-E70FE5B4B12E}"/>
                  </a:ext>
                </a:extLst>
              </p:cNvPr>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0" name="Rectangle 64">
                <a:extLst>
                  <a:ext uri="{FF2B5EF4-FFF2-40B4-BE49-F238E27FC236}">
                    <a16:creationId xmlns:a16="http://schemas.microsoft.com/office/drawing/2014/main" id="{7243A36D-E8D2-426F-8278-D5EB4E682B30}"/>
                  </a:ext>
                </a:extLst>
              </p:cNvPr>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1" name="Rectangle 65">
                <a:extLst>
                  <a:ext uri="{FF2B5EF4-FFF2-40B4-BE49-F238E27FC236}">
                    <a16:creationId xmlns:a16="http://schemas.microsoft.com/office/drawing/2014/main" id="{F76C970A-A329-46A0-9C0B-C644935F5436}"/>
                  </a:ext>
                </a:extLst>
              </p:cNvPr>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2" name="Rectangle 66">
                <a:extLst>
                  <a:ext uri="{FF2B5EF4-FFF2-40B4-BE49-F238E27FC236}">
                    <a16:creationId xmlns:a16="http://schemas.microsoft.com/office/drawing/2014/main" id="{EEB264F8-7604-4699-8DF8-1FD52C6FA3CF}"/>
                  </a:ext>
                </a:extLst>
              </p:cNvPr>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3" name="Rectangle 67">
                <a:extLst>
                  <a:ext uri="{FF2B5EF4-FFF2-40B4-BE49-F238E27FC236}">
                    <a16:creationId xmlns:a16="http://schemas.microsoft.com/office/drawing/2014/main" id="{F8281F20-BB7E-453E-ACB1-4042EE8015D2}"/>
                  </a:ext>
                </a:extLst>
              </p:cNvPr>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4" name="Rectangle 68">
                <a:extLst>
                  <a:ext uri="{FF2B5EF4-FFF2-40B4-BE49-F238E27FC236}">
                    <a16:creationId xmlns:a16="http://schemas.microsoft.com/office/drawing/2014/main" id="{5B852626-3358-46C6-93BC-A46D2C33E131}"/>
                  </a:ext>
                </a:extLst>
              </p:cNvPr>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5" name="Rectangle 69">
                <a:extLst>
                  <a:ext uri="{FF2B5EF4-FFF2-40B4-BE49-F238E27FC236}">
                    <a16:creationId xmlns:a16="http://schemas.microsoft.com/office/drawing/2014/main" id="{3437B8C1-EBAF-4B57-A87D-60C3F01F0831}"/>
                  </a:ext>
                </a:extLst>
              </p:cNvPr>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6" name="Rectangle 70">
                <a:extLst>
                  <a:ext uri="{FF2B5EF4-FFF2-40B4-BE49-F238E27FC236}">
                    <a16:creationId xmlns:a16="http://schemas.microsoft.com/office/drawing/2014/main" id="{5F695677-1544-402F-BCDA-E3ADCE1CDB9B}"/>
                  </a:ext>
                </a:extLst>
              </p:cNvPr>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7" name="Rectangle 71">
                <a:extLst>
                  <a:ext uri="{FF2B5EF4-FFF2-40B4-BE49-F238E27FC236}">
                    <a16:creationId xmlns:a16="http://schemas.microsoft.com/office/drawing/2014/main" id="{0FC30AEA-836E-4B39-AF5E-A17B14902E90}"/>
                  </a:ext>
                </a:extLst>
              </p:cNvPr>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8" name="Rectangle 72">
                <a:extLst>
                  <a:ext uri="{FF2B5EF4-FFF2-40B4-BE49-F238E27FC236}">
                    <a16:creationId xmlns:a16="http://schemas.microsoft.com/office/drawing/2014/main" id="{1A90C27B-2F03-4FB1-9F7B-917BD9F266EA}"/>
                  </a:ext>
                </a:extLst>
              </p:cNvPr>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69" name="Rectangle 73">
                <a:extLst>
                  <a:ext uri="{FF2B5EF4-FFF2-40B4-BE49-F238E27FC236}">
                    <a16:creationId xmlns:a16="http://schemas.microsoft.com/office/drawing/2014/main" id="{DD4CB7F2-B063-44C9-8E7F-4B5B680AD97D}"/>
                  </a:ext>
                </a:extLst>
              </p:cNvPr>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0" name="Rectangle 74">
                <a:extLst>
                  <a:ext uri="{FF2B5EF4-FFF2-40B4-BE49-F238E27FC236}">
                    <a16:creationId xmlns:a16="http://schemas.microsoft.com/office/drawing/2014/main" id="{5A125C04-A052-4A2D-A951-F697C963AE38}"/>
                  </a:ext>
                </a:extLst>
              </p:cNvPr>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1" name="Rectangle 75">
                <a:extLst>
                  <a:ext uri="{FF2B5EF4-FFF2-40B4-BE49-F238E27FC236}">
                    <a16:creationId xmlns:a16="http://schemas.microsoft.com/office/drawing/2014/main" id="{7786EAF7-FADF-445F-833A-995C7C89A2D0}"/>
                  </a:ext>
                </a:extLst>
              </p:cNvPr>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2" name="Rectangle 76">
                <a:extLst>
                  <a:ext uri="{FF2B5EF4-FFF2-40B4-BE49-F238E27FC236}">
                    <a16:creationId xmlns:a16="http://schemas.microsoft.com/office/drawing/2014/main" id="{BEC142AE-C6D3-46BA-8759-07CE37082D7E}"/>
                  </a:ext>
                </a:extLst>
              </p:cNvPr>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3" name="Rectangle 77">
                <a:extLst>
                  <a:ext uri="{FF2B5EF4-FFF2-40B4-BE49-F238E27FC236}">
                    <a16:creationId xmlns:a16="http://schemas.microsoft.com/office/drawing/2014/main" id="{A21D328F-5377-4384-B137-1608C519ECA6}"/>
                  </a:ext>
                </a:extLst>
              </p:cNvPr>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4" name="Rectangle 78">
                <a:extLst>
                  <a:ext uri="{FF2B5EF4-FFF2-40B4-BE49-F238E27FC236}">
                    <a16:creationId xmlns:a16="http://schemas.microsoft.com/office/drawing/2014/main" id="{7B68E11B-3A78-4D7F-B085-1B926A147000}"/>
                  </a:ext>
                </a:extLst>
              </p:cNvPr>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5" name="Rectangle 79">
                <a:extLst>
                  <a:ext uri="{FF2B5EF4-FFF2-40B4-BE49-F238E27FC236}">
                    <a16:creationId xmlns:a16="http://schemas.microsoft.com/office/drawing/2014/main" id="{48974C60-E53B-47BE-9452-FF983B8E30BA}"/>
                  </a:ext>
                </a:extLst>
              </p:cNvPr>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6" name="Rectangle 80">
                <a:extLst>
                  <a:ext uri="{FF2B5EF4-FFF2-40B4-BE49-F238E27FC236}">
                    <a16:creationId xmlns:a16="http://schemas.microsoft.com/office/drawing/2014/main" id="{CF42B4FB-52AF-4762-B1BD-C42FD39B570C}"/>
                  </a:ext>
                </a:extLst>
              </p:cNvPr>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7" name="Freeform 81">
                <a:extLst>
                  <a:ext uri="{FF2B5EF4-FFF2-40B4-BE49-F238E27FC236}">
                    <a16:creationId xmlns:a16="http://schemas.microsoft.com/office/drawing/2014/main" id="{0DA030EB-B7B5-4865-AFFC-E61031D6D035}"/>
                  </a:ext>
                </a:extLst>
              </p:cNvPr>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578" name="Rectangle 82">
                <a:extLst>
                  <a:ext uri="{FF2B5EF4-FFF2-40B4-BE49-F238E27FC236}">
                    <a16:creationId xmlns:a16="http://schemas.microsoft.com/office/drawing/2014/main" id="{A1C42A9F-7B3D-44BB-BB37-CDF70B0C92CB}"/>
                  </a:ext>
                </a:extLst>
              </p:cNvPr>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79" name="Rectangle 83">
                <a:extLst>
                  <a:ext uri="{FF2B5EF4-FFF2-40B4-BE49-F238E27FC236}">
                    <a16:creationId xmlns:a16="http://schemas.microsoft.com/office/drawing/2014/main" id="{333EECDE-5C60-4421-B3F2-2C2DAB6BA634}"/>
                  </a:ext>
                </a:extLst>
              </p:cNvPr>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0" name="Rectangle 84">
                <a:extLst>
                  <a:ext uri="{FF2B5EF4-FFF2-40B4-BE49-F238E27FC236}">
                    <a16:creationId xmlns:a16="http://schemas.microsoft.com/office/drawing/2014/main" id="{8F17FD1C-B81B-4B11-BA4E-D69E536866B8}"/>
                  </a:ext>
                </a:extLst>
              </p:cNvPr>
              <p:cNvSpPr>
                <a:spLocks noChangeArrowheads="1"/>
              </p:cNvSpPr>
              <p:nvPr userDrawn="1"/>
            </p:nvSpPr>
            <p:spPr bwMode="ltGray">
              <a:xfrm rot="-2957028">
                <a:off x="907" y="247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1" name="Rectangle 85">
                <a:extLst>
                  <a:ext uri="{FF2B5EF4-FFF2-40B4-BE49-F238E27FC236}">
                    <a16:creationId xmlns:a16="http://schemas.microsoft.com/office/drawing/2014/main" id="{F65A66B2-E7C6-4283-8EBF-597B43BAAC11}"/>
                  </a:ext>
                </a:extLst>
              </p:cNvPr>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2" name="Rectangle 86">
                <a:extLst>
                  <a:ext uri="{FF2B5EF4-FFF2-40B4-BE49-F238E27FC236}">
                    <a16:creationId xmlns:a16="http://schemas.microsoft.com/office/drawing/2014/main" id="{F26D6FDC-0952-4697-8BE0-30F22C7C01AB}"/>
                  </a:ext>
                </a:extLst>
              </p:cNvPr>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3" name="Rectangle 87">
                <a:extLst>
                  <a:ext uri="{FF2B5EF4-FFF2-40B4-BE49-F238E27FC236}">
                    <a16:creationId xmlns:a16="http://schemas.microsoft.com/office/drawing/2014/main" id="{6C7FCC95-0139-4D05-A21E-2E1E05FBAE49}"/>
                  </a:ext>
                </a:extLst>
              </p:cNvPr>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4" name="Rectangle 88">
                <a:extLst>
                  <a:ext uri="{FF2B5EF4-FFF2-40B4-BE49-F238E27FC236}">
                    <a16:creationId xmlns:a16="http://schemas.microsoft.com/office/drawing/2014/main" id="{23A03D85-DD51-4E10-8599-06F7EF92A315}"/>
                  </a:ext>
                </a:extLst>
              </p:cNvPr>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5" name="Rectangle 89">
                <a:extLst>
                  <a:ext uri="{FF2B5EF4-FFF2-40B4-BE49-F238E27FC236}">
                    <a16:creationId xmlns:a16="http://schemas.microsoft.com/office/drawing/2014/main" id="{45A11D57-B42F-44E7-ACFC-9ED907D3C8A8}"/>
                  </a:ext>
                </a:extLst>
              </p:cNvPr>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6" name="Rectangle 90">
                <a:extLst>
                  <a:ext uri="{FF2B5EF4-FFF2-40B4-BE49-F238E27FC236}">
                    <a16:creationId xmlns:a16="http://schemas.microsoft.com/office/drawing/2014/main" id="{EE4AA0F9-52FE-421E-B8C2-624360CF61CF}"/>
                  </a:ext>
                </a:extLst>
              </p:cNvPr>
              <p:cNvSpPr>
                <a:spLocks noChangeArrowheads="1"/>
              </p:cNvSpPr>
              <p:nvPr userDrawn="1"/>
            </p:nvSpPr>
            <p:spPr bwMode="ltGray">
              <a:xfrm rot="-3514633">
                <a:off x="837" y="2441"/>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7" name="Rectangle 91">
                <a:extLst>
                  <a:ext uri="{FF2B5EF4-FFF2-40B4-BE49-F238E27FC236}">
                    <a16:creationId xmlns:a16="http://schemas.microsoft.com/office/drawing/2014/main" id="{6B63EF40-5D9C-4306-8D4A-3B9D6BCDE83D}"/>
                  </a:ext>
                </a:extLst>
              </p:cNvPr>
              <p:cNvSpPr>
                <a:spLocks noChangeArrowheads="1"/>
              </p:cNvSpPr>
              <p:nvPr userDrawn="1"/>
            </p:nvSpPr>
            <p:spPr bwMode="ltGray">
              <a:xfrm rot="-3220799">
                <a:off x="862" y="2453"/>
                <a:ext cx="8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8" name="Rectangle 92">
                <a:extLst>
                  <a:ext uri="{FF2B5EF4-FFF2-40B4-BE49-F238E27FC236}">
                    <a16:creationId xmlns:a16="http://schemas.microsoft.com/office/drawing/2014/main" id="{2AEF31E5-D77A-497C-B225-7ECC04105455}"/>
                  </a:ext>
                </a:extLst>
              </p:cNvPr>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89" name="Rectangle 93">
                <a:extLst>
                  <a:ext uri="{FF2B5EF4-FFF2-40B4-BE49-F238E27FC236}">
                    <a16:creationId xmlns:a16="http://schemas.microsoft.com/office/drawing/2014/main" id="{ED0EF95D-B453-46E4-B3F4-CC2BA2B4998F}"/>
                  </a:ext>
                </a:extLst>
              </p:cNvPr>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0" name="Rectangle 94">
                <a:extLst>
                  <a:ext uri="{FF2B5EF4-FFF2-40B4-BE49-F238E27FC236}">
                    <a16:creationId xmlns:a16="http://schemas.microsoft.com/office/drawing/2014/main" id="{05B6922F-0FC2-486A-BC43-F672BFCFD8CA}"/>
                  </a:ext>
                </a:extLst>
              </p:cNvPr>
              <p:cNvSpPr>
                <a:spLocks noChangeArrowheads="1"/>
              </p:cNvSpPr>
              <p:nvPr userDrawn="1"/>
            </p:nvSpPr>
            <p:spPr bwMode="ltGray">
              <a:xfrm rot="-4250359">
                <a:off x="707" y="2407"/>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1" name="Rectangle 95">
                <a:extLst>
                  <a:ext uri="{FF2B5EF4-FFF2-40B4-BE49-F238E27FC236}">
                    <a16:creationId xmlns:a16="http://schemas.microsoft.com/office/drawing/2014/main" id="{BC1140CE-0553-48C0-A12B-DA70C0FD247E}"/>
                  </a:ext>
                </a:extLst>
              </p:cNvPr>
              <p:cNvSpPr>
                <a:spLocks noChangeArrowheads="1"/>
              </p:cNvSpPr>
              <p:nvPr userDrawn="1"/>
            </p:nvSpPr>
            <p:spPr bwMode="ltGray">
              <a:xfrm rot="-3989246">
                <a:off x="737" y="241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2" name="Rectangle 96">
                <a:extLst>
                  <a:ext uri="{FF2B5EF4-FFF2-40B4-BE49-F238E27FC236}">
                    <a16:creationId xmlns:a16="http://schemas.microsoft.com/office/drawing/2014/main" id="{811B9FD0-48A8-4950-A690-858C75B5D620}"/>
                  </a:ext>
                </a:extLst>
              </p:cNvPr>
              <p:cNvSpPr>
                <a:spLocks noChangeArrowheads="1"/>
              </p:cNvSpPr>
              <p:nvPr userDrawn="1"/>
            </p:nvSpPr>
            <p:spPr bwMode="ltGray">
              <a:xfrm rot="-4862215">
                <a:off x="503" y="239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3" name="Rectangle 97">
                <a:extLst>
                  <a:ext uri="{FF2B5EF4-FFF2-40B4-BE49-F238E27FC236}">
                    <a16:creationId xmlns:a16="http://schemas.microsoft.com/office/drawing/2014/main" id="{2AE8B481-80D5-41A6-B56D-4615E2680BD5}"/>
                  </a:ext>
                </a:extLst>
              </p:cNvPr>
              <p:cNvSpPr>
                <a:spLocks noChangeArrowheads="1"/>
              </p:cNvSpPr>
              <p:nvPr userDrawn="1"/>
            </p:nvSpPr>
            <p:spPr bwMode="ltGray">
              <a:xfrm rot="-4673370">
                <a:off x="533" y="239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4" name="Rectangle 98">
                <a:extLst>
                  <a:ext uri="{FF2B5EF4-FFF2-40B4-BE49-F238E27FC236}">
                    <a16:creationId xmlns:a16="http://schemas.microsoft.com/office/drawing/2014/main" id="{E916555E-EDBA-4FC3-84E8-F60866572476}"/>
                  </a:ext>
                </a:extLst>
              </p:cNvPr>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5" name="Rectangle 99">
                <a:extLst>
                  <a:ext uri="{FF2B5EF4-FFF2-40B4-BE49-F238E27FC236}">
                    <a16:creationId xmlns:a16="http://schemas.microsoft.com/office/drawing/2014/main" id="{AF5706F5-CE4F-4DC4-8AEF-A2EFB52F5ECA}"/>
                  </a:ext>
                </a:extLst>
              </p:cNvPr>
              <p:cNvSpPr>
                <a:spLocks noChangeArrowheads="1"/>
              </p:cNvSpPr>
              <p:nvPr userDrawn="1"/>
            </p:nvSpPr>
            <p:spPr bwMode="ltGray">
              <a:xfrm rot="-4580623">
                <a:off x="594" y="2391"/>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6" name="Rectangle 100">
                <a:extLst>
                  <a:ext uri="{FF2B5EF4-FFF2-40B4-BE49-F238E27FC236}">
                    <a16:creationId xmlns:a16="http://schemas.microsoft.com/office/drawing/2014/main" id="{96700BD1-521E-43EF-94A5-E5DF75532A8F}"/>
                  </a:ext>
                </a:extLst>
              </p:cNvPr>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7" name="Rectangle 101">
                <a:extLst>
                  <a:ext uri="{FF2B5EF4-FFF2-40B4-BE49-F238E27FC236}">
                    <a16:creationId xmlns:a16="http://schemas.microsoft.com/office/drawing/2014/main" id="{4373AB7B-AEA9-4BA0-84D0-7BBC821882B6}"/>
                  </a:ext>
                </a:extLst>
              </p:cNvPr>
              <p:cNvSpPr>
                <a:spLocks noChangeArrowheads="1"/>
              </p:cNvSpPr>
              <p:nvPr userDrawn="1"/>
            </p:nvSpPr>
            <p:spPr bwMode="ltGray">
              <a:xfrm rot="-5360484">
                <a:off x="385" y="2409"/>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8" name="Rectangle 102">
                <a:extLst>
                  <a:ext uri="{FF2B5EF4-FFF2-40B4-BE49-F238E27FC236}">
                    <a16:creationId xmlns:a16="http://schemas.microsoft.com/office/drawing/2014/main" id="{D54956E1-410F-4338-9F2E-AEF228AC8445}"/>
                  </a:ext>
                </a:extLst>
              </p:cNvPr>
              <p:cNvSpPr>
                <a:spLocks noChangeArrowheads="1"/>
              </p:cNvSpPr>
              <p:nvPr userDrawn="1"/>
            </p:nvSpPr>
            <p:spPr bwMode="ltGray">
              <a:xfrm rot="-5288939">
                <a:off x="418" y="2405"/>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599" name="Rectangle 103">
                <a:extLst>
                  <a:ext uri="{FF2B5EF4-FFF2-40B4-BE49-F238E27FC236}">
                    <a16:creationId xmlns:a16="http://schemas.microsoft.com/office/drawing/2014/main" id="{38CE7404-4947-495E-A431-9062E1A06A2E}"/>
                  </a:ext>
                </a:extLst>
              </p:cNvPr>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0" name="Rectangle 104">
                <a:extLst>
                  <a:ext uri="{FF2B5EF4-FFF2-40B4-BE49-F238E27FC236}">
                    <a16:creationId xmlns:a16="http://schemas.microsoft.com/office/drawing/2014/main" id="{05018321-4C95-4C4C-9D09-ACAB92D7A225}"/>
                  </a:ext>
                </a:extLst>
              </p:cNvPr>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1" name="Rectangle 105">
                <a:extLst>
                  <a:ext uri="{FF2B5EF4-FFF2-40B4-BE49-F238E27FC236}">
                    <a16:creationId xmlns:a16="http://schemas.microsoft.com/office/drawing/2014/main" id="{C50B7F02-E146-455D-AB86-F57D4CCCFBC3}"/>
                  </a:ext>
                </a:extLst>
              </p:cNvPr>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2" name="Rectangle 106">
                <a:extLst>
                  <a:ext uri="{FF2B5EF4-FFF2-40B4-BE49-F238E27FC236}">
                    <a16:creationId xmlns:a16="http://schemas.microsoft.com/office/drawing/2014/main" id="{A9FE20A0-8AC8-442D-9661-730FB77573B4}"/>
                  </a:ext>
                </a:extLst>
              </p:cNvPr>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3" name="Rectangle 107">
                <a:extLst>
                  <a:ext uri="{FF2B5EF4-FFF2-40B4-BE49-F238E27FC236}">
                    <a16:creationId xmlns:a16="http://schemas.microsoft.com/office/drawing/2014/main" id="{EB2044CB-7336-4EB7-BE6A-CAC0E24CCD72}"/>
                  </a:ext>
                </a:extLst>
              </p:cNvPr>
              <p:cNvSpPr>
                <a:spLocks noChangeArrowheads="1"/>
              </p:cNvSpPr>
              <p:nvPr userDrawn="1"/>
            </p:nvSpPr>
            <p:spPr bwMode="ltGray">
              <a:xfrm rot="-5919570">
                <a:off x="292" y="2427"/>
                <a:ext cx="69"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4" name="Rectangle 108">
                <a:extLst>
                  <a:ext uri="{FF2B5EF4-FFF2-40B4-BE49-F238E27FC236}">
                    <a16:creationId xmlns:a16="http://schemas.microsoft.com/office/drawing/2014/main" id="{1B4BB1C6-0E57-408A-B76C-A80B9FA20117}"/>
                  </a:ext>
                </a:extLst>
              </p:cNvPr>
              <p:cNvSpPr>
                <a:spLocks noChangeArrowheads="1"/>
              </p:cNvSpPr>
              <p:nvPr userDrawn="1"/>
            </p:nvSpPr>
            <p:spPr bwMode="ltGray">
              <a:xfrm rot="-7376291">
                <a:off x="5" y="2549"/>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5" name="Rectangle 109">
                <a:extLst>
                  <a:ext uri="{FF2B5EF4-FFF2-40B4-BE49-F238E27FC236}">
                    <a16:creationId xmlns:a16="http://schemas.microsoft.com/office/drawing/2014/main" id="{3CDF1FC6-B1A2-4F72-BB3A-44DF81D65FB4}"/>
                  </a:ext>
                </a:extLst>
              </p:cNvPr>
              <p:cNvSpPr>
                <a:spLocks noChangeArrowheads="1"/>
              </p:cNvSpPr>
              <p:nvPr userDrawn="1"/>
            </p:nvSpPr>
            <p:spPr bwMode="ltGray">
              <a:xfrm rot="-7168347">
                <a:off x="64" y="2517"/>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6" name="Rectangle 110">
                <a:extLst>
                  <a:ext uri="{FF2B5EF4-FFF2-40B4-BE49-F238E27FC236}">
                    <a16:creationId xmlns:a16="http://schemas.microsoft.com/office/drawing/2014/main" id="{21667B8A-FFCC-424B-B095-8B4282221509}"/>
                  </a:ext>
                </a:extLst>
              </p:cNvPr>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7" name="Rectangle 111">
                <a:extLst>
                  <a:ext uri="{FF2B5EF4-FFF2-40B4-BE49-F238E27FC236}">
                    <a16:creationId xmlns:a16="http://schemas.microsoft.com/office/drawing/2014/main" id="{96F2842C-6606-4F2D-9F58-3DE78C885596}"/>
                  </a:ext>
                </a:extLst>
              </p:cNvPr>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8" name="Rectangle 112">
                <a:extLst>
                  <a:ext uri="{FF2B5EF4-FFF2-40B4-BE49-F238E27FC236}">
                    <a16:creationId xmlns:a16="http://schemas.microsoft.com/office/drawing/2014/main" id="{E04F1C2C-9E4F-4086-94A9-F4E54431564C}"/>
                  </a:ext>
                </a:extLst>
              </p:cNvPr>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09" name="Rectangle 113">
                <a:extLst>
                  <a:ext uri="{FF2B5EF4-FFF2-40B4-BE49-F238E27FC236}">
                    <a16:creationId xmlns:a16="http://schemas.microsoft.com/office/drawing/2014/main" id="{45EE9D40-9622-4413-B26D-562DC3040EDA}"/>
                  </a:ext>
                </a:extLst>
              </p:cNvPr>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0" name="Rectangle 114">
                <a:extLst>
                  <a:ext uri="{FF2B5EF4-FFF2-40B4-BE49-F238E27FC236}">
                    <a16:creationId xmlns:a16="http://schemas.microsoft.com/office/drawing/2014/main" id="{76C5036B-17B5-445F-B025-3F0A30CCB2DF}"/>
                  </a:ext>
                </a:extLst>
              </p:cNvPr>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1" name="Rectangle 115">
                <a:extLst>
                  <a:ext uri="{FF2B5EF4-FFF2-40B4-BE49-F238E27FC236}">
                    <a16:creationId xmlns:a16="http://schemas.microsoft.com/office/drawing/2014/main" id="{00685D57-5E83-44CE-B30C-A0A6B3885F4C}"/>
                  </a:ext>
                </a:extLst>
              </p:cNvPr>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2" name="Rectangle 116">
                <a:extLst>
                  <a:ext uri="{FF2B5EF4-FFF2-40B4-BE49-F238E27FC236}">
                    <a16:creationId xmlns:a16="http://schemas.microsoft.com/office/drawing/2014/main" id="{568FC064-A1D7-47F3-A1C1-533C3B687883}"/>
                  </a:ext>
                </a:extLst>
              </p:cNvPr>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3" name="Rectangle 117">
                <a:extLst>
                  <a:ext uri="{FF2B5EF4-FFF2-40B4-BE49-F238E27FC236}">
                    <a16:creationId xmlns:a16="http://schemas.microsoft.com/office/drawing/2014/main" id="{CDBF130F-9DAE-4407-BC62-DF92BBE6718E}"/>
                  </a:ext>
                </a:extLst>
              </p:cNvPr>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4" name="Rectangle 118">
                <a:extLst>
                  <a:ext uri="{FF2B5EF4-FFF2-40B4-BE49-F238E27FC236}">
                    <a16:creationId xmlns:a16="http://schemas.microsoft.com/office/drawing/2014/main" id="{39FD0FEF-4CE7-4FE3-9F6A-BD0F70494266}"/>
                  </a:ext>
                </a:extLst>
              </p:cNvPr>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5" name="Rectangle 119">
                <a:extLst>
                  <a:ext uri="{FF2B5EF4-FFF2-40B4-BE49-F238E27FC236}">
                    <a16:creationId xmlns:a16="http://schemas.microsoft.com/office/drawing/2014/main" id="{155D92DB-A4B4-4C7B-9729-77BBAB197814}"/>
                  </a:ext>
                </a:extLst>
              </p:cNvPr>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6" name="Rectangle 120">
                <a:extLst>
                  <a:ext uri="{FF2B5EF4-FFF2-40B4-BE49-F238E27FC236}">
                    <a16:creationId xmlns:a16="http://schemas.microsoft.com/office/drawing/2014/main" id="{2AF62044-A795-4E88-A752-5D98EEA339BF}"/>
                  </a:ext>
                </a:extLst>
              </p:cNvPr>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7" name="Rectangle 121">
                <a:extLst>
                  <a:ext uri="{FF2B5EF4-FFF2-40B4-BE49-F238E27FC236}">
                    <a16:creationId xmlns:a16="http://schemas.microsoft.com/office/drawing/2014/main" id="{43BFE9A4-0FD2-4A24-AC2C-50209E7ABCB9}"/>
                  </a:ext>
                </a:extLst>
              </p:cNvPr>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8" name="Rectangle 122">
                <a:extLst>
                  <a:ext uri="{FF2B5EF4-FFF2-40B4-BE49-F238E27FC236}">
                    <a16:creationId xmlns:a16="http://schemas.microsoft.com/office/drawing/2014/main" id="{A266C6AA-C034-4034-8573-B34EFD6633FF}"/>
                  </a:ext>
                </a:extLst>
              </p:cNvPr>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19" name="Rectangle 123">
                <a:extLst>
                  <a:ext uri="{FF2B5EF4-FFF2-40B4-BE49-F238E27FC236}">
                    <a16:creationId xmlns:a16="http://schemas.microsoft.com/office/drawing/2014/main" id="{819D74A8-4411-441C-BD23-031FE626DB3B}"/>
                  </a:ext>
                </a:extLst>
              </p:cNvPr>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0" name="Rectangle 124">
                <a:extLst>
                  <a:ext uri="{FF2B5EF4-FFF2-40B4-BE49-F238E27FC236}">
                    <a16:creationId xmlns:a16="http://schemas.microsoft.com/office/drawing/2014/main" id="{FB185CD6-9CEF-4675-BB8A-6B2E9633219C}"/>
                  </a:ext>
                </a:extLst>
              </p:cNvPr>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1" name="Rectangle 125">
                <a:extLst>
                  <a:ext uri="{FF2B5EF4-FFF2-40B4-BE49-F238E27FC236}">
                    <a16:creationId xmlns:a16="http://schemas.microsoft.com/office/drawing/2014/main" id="{B0B56CC6-1506-4665-8B67-9C74B2CD0B5C}"/>
                  </a:ext>
                </a:extLst>
              </p:cNvPr>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2" name="Rectangle 126">
                <a:extLst>
                  <a:ext uri="{FF2B5EF4-FFF2-40B4-BE49-F238E27FC236}">
                    <a16:creationId xmlns:a16="http://schemas.microsoft.com/office/drawing/2014/main" id="{92AE6442-37F9-4E70-B3E6-12A440CFF14C}"/>
                  </a:ext>
                </a:extLst>
              </p:cNvPr>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3" name="Rectangle 127">
                <a:extLst>
                  <a:ext uri="{FF2B5EF4-FFF2-40B4-BE49-F238E27FC236}">
                    <a16:creationId xmlns:a16="http://schemas.microsoft.com/office/drawing/2014/main" id="{95B492BB-5F72-44AE-99B7-FD9459B64872}"/>
                  </a:ext>
                </a:extLst>
              </p:cNvPr>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4" name="Rectangle 128">
                <a:extLst>
                  <a:ext uri="{FF2B5EF4-FFF2-40B4-BE49-F238E27FC236}">
                    <a16:creationId xmlns:a16="http://schemas.microsoft.com/office/drawing/2014/main" id="{084B86E2-5A37-4390-A9CA-23868C4482A1}"/>
                  </a:ext>
                </a:extLst>
              </p:cNvPr>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5" name="Rectangle 129">
                <a:extLst>
                  <a:ext uri="{FF2B5EF4-FFF2-40B4-BE49-F238E27FC236}">
                    <a16:creationId xmlns:a16="http://schemas.microsoft.com/office/drawing/2014/main" id="{22CB2573-9431-4EF3-B7B0-C96DCD0F4E4C}"/>
                  </a:ext>
                </a:extLst>
              </p:cNvPr>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6" name="Rectangle 130">
                <a:extLst>
                  <a:ext uri="{FF2B5EF4-FFF2-40B4-BE49-F238E27FC236}">
                    <a16:creationId xmlns:a16="http://schemas.microsoft.com/office/drawing/2014/main" id="{2315D85A-1DDE-464F-BB38-5C1730F8AB62}"/>
                  </a:ext>
                </a:extLst>
              </p:cNvPr>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7" name="Rectangle 131">
                <a:extLst>
                  <a:ext uri="{FF2B5EF4-FFF2-40B4-BE49-F238E27FC236}">
                    <a16:creationId xmlns:a16="http://schemas.microsoft.com/office/drawing/2014/main" id="{0A677C9F-EDB4-4C4B-A0FE-8BEDA776933F}"/>
                  </a:ext>
                </a:extLst>
              </p:cNvPr>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8" name="Rectangle 132">
                <a:extLst>
                  <a:ext uri="{FF2B5EF4-FFF2-40B4-BE49-F238E27FC236}">
                    <a16:creationId xmlns:a16="http://schemas.microsoft.com/office/drawing/2014/main" id="{3F0C4DAD-748D-4893-8BCC-87D7B8A0C55F}"/>
                  </a:ext>
                </a:extLst>
              </p:cNvPr>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29" name="Rectangle 133">
                <a:extLst>
                  <a:ext uri="{FF2B5EF4-FFF2-40B4-BE49-F238E27FC236}">
                    <a16:creationId xmlns:a16="http://schemas.microsoft.com/office/drawing/2014/main" id="{79F59C27-B478-45F8-B4CD-33BFFFA7F29A}"/>
                  </a:ext>
                </a:extLst>
              </p:cNvPr>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0" name="Rectangle 134">
                <a:extLst>
                  <a:ext uri="{FF2B5EF4-FFF2-40B4-BE49-F238E27FC236}">
                    <a16:creationId xmlns:a16="http://schemas.microsoft.com/office/drawing/2014/main" id="{FF5DEE16-73FB-4DFD-99DB-5AF55E1A2459}"/>
                  </a:ext>
                </a:extLst>
              </p:cNvPr>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1" name="Rectangle 135">
                <a:extLst>
                  <a:ext uri="{FF2B5EF4-FFF2-40B4-BE49-F238E27FC236}">
                    <a16:creationId xmlns:a16="http://schemas.microsoft.com/office/drawing/2014/main" id="{93B142D7-AFB2-4109-8782-B5B8DF1D5D8F}"/>
                  </a:ext>
                </a:extLst>
              </p:cNvPr>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2" name="Rectangle 136">
                <a:extLst>
                  <a:ext uri="{FF2B5EF4-FFF2-40B4-BE49-F238E27FC236}">
                    <a16:creationId xmlns:a16="http://schemas.microsoft.com/office/drawing/2014/main" id="{E683FDB1-31AC-431C-B242-29801E98EB39}"/>
                  </a:ext>
                </a:extLst>
              </p:cNvPr>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3" name="Rectangle 137">
                <a:extLst>
                  <a:ext uri="{FF2B5EF4-FFF2-40B4-BE49-F238E27FC236}">
                    <a16:creationId xmlns:a16="http://schemas.microsoft.com/office/drawing/2014/main" id="{CC697D6F-2FDB-498A-8635-58F8143C3A04}"/>
                  </a:ext>
                </a:extLst>
              </p:cNvPr>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34" name="Freeform 138">
                <a:extLst>
                  <a:ext uri="{FF2B5EF4-FFF2-40B4-BE49-F238E27FC236}">
                    <a16:creationId xmlns:a16="http://schemas.microsoft.com/office/drawing/2014/main" id="{0059D707-A70D-4F68-B026-4C947B2E0202}"/>
                  </a:ext>
                </a:extLst>
              </p:cNvPr>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5" name="Freeform 139">
                <a:extLst>
                  <a:ext uri="{FF2B5EF4-FFF2-40B4-BE49-F238E27FC236}">
                    <a16:creationId xmlns:a16="http://schemas.microsoft.com/office/drawing/2014/main" id="{B23E95C0-952F-4B28-9F5E-E792CD891229}"/>
                  </a:ext>
                </a:extLst>
              </p:cNvPr>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8">
                    <a:moveTo>
                      <a:pt x="66" y="36"/>
                    </a:moveTo>
                    <a:lnTo>
                      <a:pt x="66" y="36"/>
                    </a:lnTo>
                    <a:lnTo>
                      <a:pt x="18" y="24"/>
                    </a:lnTo>
                    <a:lnTo>
                      <a:pt x="0" y="30"/>
                    </a:lnTo>
                    <a:lnTo>
                      <a:pt x="36" y="78"/>
                    </a:lnTo>
                    <a:lnTo>
                      <a:pt x="48" y="72"/>
                    </a:lnTo>
                    <a:lnTo>
                      <a:pt x="24" y="36"/>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6" name="Freeform 140">
                <a:extLst>
                  <a:ext uri="{FF2B5EF4-FFF2-40B4-BE49-F238E27FC236}">
                    <a16:creationId xmlns:a16="http://schemas.microsoft.com/office/drawing/2014/main" id="{526AEE84-6960-4887-B62D-F12F29AC80AD}"/>
                  </a:ext>
                </a:extLst>
              </p:cNvPr>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7" name="Freeform 141">
                <a:extLst>
                  <a:ext uri="{FF2B5EF4-FFF2-40B4-BE49-F238E27FC236}">
                    <a16:creationId xmlns:a16="http://schemas.microsoft.com/office/drawing/2014/main" id="{8A836D85-CD92-4DEC-ABDA-140C357EF0D8}"/>
                  </a:ext>
                </a:extLst>
              </p:cNvPr>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8" name="Freeform 142">
                <a:extLst>
                  <a:ext uri="{FF2B5EF4-FFF2-40B4-BE49-F238E27FC236}">
                    <a16:creationId xmlns:a16="http://schemas.microsoft.com/office/drawing/2014/main" id="{CBD23916-25F7-4C82-8274-2F4D3B85865F}"/>
                  </a:ext>
                </a:extLst>
              </p:cNvPr>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39" name="Freeform 143">
                <a:extLst>
                  <a:ext uri="{FF2B5EF4-FFF2-40B4-BE49-F238E27FC236}">
                    <a16:creationId xmlns:a16="http://schemas.microsoft.com/office/drawing/2014/main" id="{D4184046-A03B-448E-B579-2035CCAB2D37}"/>
                  </a:ext>
                </a:extLst>
              </p:cNvPr>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0" h="84">
                    <a:moveTo>
                      <a:pt x="42" y="60"/>
                    </a:moveTo>
                    <a:lnTo>
                      <a:pt x="42" y="60"/>
                    </a:lnTo>
                    <a:lnTo>
                      <a:pt x="72" y="12"/>
                    </a:lnTo>
                    <a:lnTo>
                      <a:pt x="66" y="0"/>
                    </a:lnTo>
                    <a:lnTo>
                      <a:pt x="0" y="42"/>
                    </a:lnTo>
                    <a:lnTo>
                      <a:pt x="6" y="54"/>
                    </a:lnTo>
                    <a:lnTo>
                      <a:pt x="54" y="2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0" name="Freeform 144">
                <a:extLst>
                  <a:ext uri="{FF2B5EF4-FFF2-40B4-BE49-F238E27FC236}">
                    <a16:creationId xmlns:a16="http://schemas.microsoft.com/office/drawing/2014/main" id="{D18CAC9B-87C6-4078-8296-400A1234D372}"/>
                  </a:ext>
                </a:extLst>
              </p:cNvPr>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6" h="12">
                    <a:moveTo>
                      <a:pt x="6" y="0"/>
                    </a:moveTo>
                    <a:lnTo>
                      <a:pt x="6" y="0"/>
                    </a:lnTo>
                    <a:lnTo>
                      <a:pt x="0" y="0"/>
                    </a:lnTo>
                    <a:lnTo>
                      <a:pt x="0" y="0"/>
                    </a:lnTo>
                    <a:lnTo>
                      <a:pt x="0" y="12"/>
                    </a:lnTo>
                    <a:lnTo>
                      <a:pt x="6" y="0"/>
                    </a:lnTo>
                    <a:lnTo>
                      <a:pt x="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1" name="Freeform 145">
                <a:extLst>
                  <a:ext uri="{FF2B5EF4-FFF2-40B4-BE49-F238E27FC236}">
                    <a16:creationId xmlns:a16="http://schemas.microsoft.com/office/drawing/2014/main" id="{C63204B0-CCBD-4A5B-BFBB-7C3888EF0F44}"/>
                  </a:ext>
                </a:extLst>
              </p:cNvPr>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30" h="48">
                    <a:moveTo>
                      <a:pt x="18" y="48"/>
                    </a:moveTo>
                    <a:lnTo>
                      <a:pt x="18" y="48"/>
                    </a:lnTo>
                    <a:lnTo>
                      <a:pt x="30" y="42"/>
                    </a:lnTo>
                    <a:lnTo>
                      <a:pt x="0" y="0"/>
                    </a:lnTo>
                    <a:lnTo>
                      <a:pt x="0" y="24"/>
                    </a:lnTo>
                    <a:lnTo>
                      <a:pt x="18" y="48"/>
                    </a:lnTo>
                    <a:lnTo>
                      <a:pt x="18" y="4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2" name="Freeform 146">
                <a:extLst>
                  <a:ext uri="{FF2B5EF4-FFF2-40B4-BE49-F238E27FC236}">
                    <a16:creationId xmlns:a16="http://schemas.microsoft.com/office/drawing/2014/main" id="{8B02985F-2E7F-43C2-B1E6-ABC30F15DB1D}"/>
                  </a:ext>
                </a:extLst>
              </p:cNvPr>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Lst>
                <a:ahLst/>
                <a:cxnLst>
                  <a:cxn ang="0">
                    <a:pos x="T0" y="T1"/>
                  </a:cxn>
                  <a:cxn ang="0">
                    <a:pos x="T2" y="T3"/>
                  </a:cxn>
                  <a:cxn ang="0">
                    <a:pos x="T4" y="T5"/>
                  </a:cxn>
                  <a:cxn ang="0">
                    <a:pos x="T6" y="T7"/>
                  </a:cxn>
                  <a:cxn ang="0">
                    <a:pos x="T8" y="T9"/>
                  </a:cxn>
                  <a:cxn ang="0">
                    <a:pos x="T10" y="T11"/>
                  </a:cxn>
                  <a:cxn ang="0">
                    <a:pos x="T12" y="T13"/>
                  </a:cxn>
                </a:cxnLst>
                <a:rect l="0" t="0" r="r" b="b"/>
                <a:pathLst>
                  <a:path w="36" h="66">
                    <a:moveTo>
                      <a:pt x="36" y="0"/>
                    </a:moveTo>
                    <a:lnTo>
                      <a:pt x="24" y="0"/>
                    </a:lnTo>
                    <a:lnTo>
                      <a:pt x="24" y="0"/>
                    </a:lnTo>
                    <a:lnTo>
                      <a:pt x="0" y="36"/>
                    </a:lnTo>
                    <a:lnTo>
                      <a:pt x="0" y="66"/>
                    </a:lnTo>
                    <a:lnTo>
                      <a:pt x="36" y="0"/>
                    </a:lnTo>
                    <a:lnTo>
                      <a:pt x="36" y="0"/>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46643" name="Rectangle 147">
                <a:extLst>
                  <a:ext uri="{FF2B5EF4-FFF2-40B4-BE49-F238E27FC236}">
                    <a16:creationId xmlns:a16="http://schemas.microsoft.com/office/drawing/2014/main" id="{B3D501BC-420B-474C-AE85-7AE6FD99885D}"/>
                  </a:ext>
                </a:extLst>
              </p:cNvPr>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44" name="Rectangle 148">
                <a:extLst>
                  <a:ext uri="{FF2B5EF4-FFF2-40B4-BE49-F238E27FC236}">
                    <a16:creationId xmlns:a16="http://schemas.microsoft.com/office/drawing/2014/main" id="{D551D600-274C-491B-A601-33D9F0F1E68D}"/>
                  </a:ext>
                </a:extLst>
              </p:cNvPr>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46645" name="Freeform 149">
                <a:extLst>
                  <a:ext uri="{FF2B5EF4-FFF2-40B4-BE49-F238E27FC236}">
                    <a16:creationId xmlns:a16="http://schemas.microsoft.com/office/drawing/2014/main" id="{039A578E-81D2-453B-A245-D5F4D0C19D47}"/>
                  </a:ext>
                </a:extLst>
              </p:cNvPr>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646" name="Freeform 150">
                <a:extLst>
                  <a:ext uri="{FF2B5EF4-FFF2-40B4-BE49-F238E27FC236}">
                    <a16:creationId xmlns:a16="http://schemas.microsoft.com/office/drawing/2014/main" id="{06925B84-4E9B-43E8-A0ED-53FBCDCFF876}"/>
                  </a:ext>
                </a:extLst>
              </p:cNvPr>
              <p:cNvSpPr>
                <a:spLocks/>
              </p:cNvSpPr>
              <p:nvPr userDrawn="1"/>
            </p:nvSpPr>
            <p:spPr bwMode="ltGray">
              <a:xfrm rot="-2857037">
                <a:off x="619" y="3550"/>
                <a:ext cx="68" cy="69"/>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6647" name="Freeform 151">
                <a:extLst>
                  <a:ext uri="{FF2B5EF4-FFF2-40B4-BE49-F238E27FC236}">
                    <a16:creationId xmlns:a16="http://schemas.microsoft.com/office/drawing/2014/main" id="{03EC3610-F7AE-4E12-9062-915E2F547ABE}"/>
                  </a:ext>
                </a:extLst>
              </p:cNvPr>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Lst>
                <a:ahLst/>
                <a:cxnLst>
                  <a:cxn ang="0">
                    <a:pos x="T0" y="T1"/>
                  </a:cxn>
                  <a:cxn ang="0">
                    <a:pos x="T2" y="T3"/>
                  </a:cxn>
                  <a:cxn ang="0">
                    <a:pos x="T4" y="T5"/>
                  </a:cxn>
                  <a:cxn ang="0">
                    <a:pos x="T6" y="T7"/>
                  </a:cxn>
                  <a:cxn ang="0">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chemeClr val="bg2">
                      <a:gamma/>
                      <a:shade val="96863"/>
                      <a:invGamma/>
                    </a:schemeClr>
                  </a:gs>
                </a:gsLst>
                <a:lin ang="189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46648" name="Oval 152">
                <a:extLst>
                  <a:ext uri="{FF2B5EF4-FFF2-40B4-BE49-F238E27FC236}">
                    <a16:creationId xmlns:a16="http://schemas.microsoft.com/office/drawing/2014/main" id="{A80E907B-E558-4B95-9FBD-A74A068FE07C}"/>
                  </a:ext>
                </a:extLst>
              </p:cNvPr>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sp>
        <p:nvSpPr>
          <p:cNvPr id="746649" name="Rectangle 153">
            <a:extLst>
              <a:ext uri="{FF2B5EF4-FFF2-40B4-BE49-F238E27FC236}">
                <a16:creationId xmlns:a16="http://schemas.microsoft.com/office/drawing/2014/main" id="{73CE0DEC-7959-44AF-B38F-BB364C51F42F}"/>
              </a:ext>
            </a:extLst>
          </p:cNvPr>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46650" name="Rectangle 154">
            <a:extLst>
              <a:ext uri="{FF2B5EF4-FFF2-40B4-BE49-F238E27FC236}">
                <a16:creationId xmlns:a16="http://schemas.microsoft.com/office/drawing/2014/main" id="{FA8A4B09-8848-4E76-A243-3C28DD93F8FF}"/>
              </a:ext>
            </a:extLst>
          </p:cNvPr>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vl1pPr>
          </a:lstStyle>
          <a:p>
            <a:endParaRPr lang="en-US" altLang="en-US"/>
          </a:p>
        </p:txBody>
      </p:sp>
      <p:sp>
        <p:nvSpPr>
          <p:cNvPr id="746651" name="Rectangle 155">
            <a:extLst>
              <a:ext uri="{FF2B5EF4-FFF2-40B4-BE49-F238E27FC236}">
                <a16:creationId xmlns:a16="http://schemas.microsoft.com/office/drawing/2014/main" id="{65AC9A29-8F84-4F6D-919F-6A134E5B883D}"/>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vl1pPr>
          </a:lstStyle>
          <a:p>
            <a:endParaRPr lang="en-US" altLang="en-US"/>
          </a:p>
        </p:txBody>
      </p:sp>
      <p:sp>
        <p:nvSpPr>
          <p:cNvPr id="746652" name="Rectangle 156">
            <a:extLst>
              <a:ext uri="{FF2B5EF4-FFF2-40B4-BE49-F238E27FC236}">
                <a16:creationId xmlns:a16="http://schemas.microsoft.com/office/drawing/2014/main" id="{765E73A5-3837-4364-AD5D-418CEC2C3B6D}"/>
              </a:ext>
            </a:extLst>
          </p:cNvPr>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lvl1pPr>
          </a:lstStyle>
          <a:p>
            <a:fld id="{89B1AA05-DA1E-4305-9AA5-CADEF3C700F6}" type="slidenum">
              <a:rPr lang="en-US" altLang="en-US"/>
              <a:pPr/>
              <a:t>‹#›</a:t>
            </a:fld>
            <a:endParaRPr lang="en-US" altLang="en-US"/>
          </a:p>
        </p:txBody>
      </p:sp>
      <p:sp>
        <p:nvSpPr>
          <p:cNvPr id="746653" name="Rectangle 157">
            <a:extLst>
              <a:ext uri="{FF2B5EF4-FFF2-40B4-BE49-F238E27FC236}">
                <a16:creationId xmlns:a16="http://schemas.microsoft.com/office/drawing/2014/main" id="{C96B82F9-33FA-4CDE-ADD0-ADF0F901BF65}"/>
              </a:ext>
            </a:extLst>
          </p:cNvPr>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44732856"/>
      </p:ext>
    </p:extLst>
  </p:cSld>
  <p:clrMap bg1="dk2" tx1="lt1" bg2="dk1" tx2="lt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80000"/>
        <a:buFont typeface="Arial" panose="020B0604020202020204" pitchFamily="34" charset="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Font typeface="Wingdings" panose="05000000000000000000" pitchFamily="2" charset="2"/>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80000"/>
        <a:buFont typeface="Arial" panose="020B0604020202020204" pitchFamily="34" charset="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Font typeface="Wingdings" panose="05000000000000000000" pitchFamily="2" charset="2"/>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Arial" panose="020B0604020202020204" pitchFamily="34" charset="0"/>
        <a:buChar char="►"/>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2.xml"/><Relationship Id="rId6" Type="http://schemas.openxmlformats.org/officeDocument/2006/relationships/hyperlink" Target="http://www.purifiedbyfaith.com/1John/1John.htm" TargetMode="External"/><Relationship Id="rId5" Type="http://schemas.openxmlformats.org/officeDocument/2006/relationships/hyperlink" Target="https://revelationillustrated.com/"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hyperlink" Target="https://imgur.com/gallery/kOGmSB0" TargetMode="External"/><Relationship Id="rId2" Type="http://schemas.openxmlformats.org/officeDocument/2006/relationships/image" Target="../media/image5.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1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2.xml"/><Relationship Id="rId1" Type="http://schemas.openxmlformats.org/officeDocument/2006/relationships/themeOverride" Target="../theme/themeOverr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4.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5.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1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7.xml"/><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hemeOverride" Target="../theme/themeOverride18.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hemeOverride" Target="../theme/themeOverride19.xml"/><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hemeOverride" Target="../theme/themeOverride20.xml"/><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1.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23.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hemeOverride" Target="../theme/themeOverride24.xml"/><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5.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26.xml"/><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7.xml"/><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hemeOverride" Target="../theme/themeOverride28.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9.xml"/><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hemeOverride" Target="../theme/themeOverride30.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1.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32.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3.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4.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6.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8.xml"/></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7.xml"/><Relationship Id="rId1" Type="http://schemas.openxmlformats.org/officeDocument/2006/relationships/themeOverride" Target="../theme/themeOverride40.xml"/><Relationship Id="rId4" Type="http://schemas.openxmlformats.org/officeDocument/2006/relationships/hyperlink" Target="https://www.weareteachers.com/moving-beyond-classroom-discussions/"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slideLayout" Target="../slideLayouts/slideLayout13.xml"/><Relationship Id="rId1" Type="http://schemas.openxmlformats.org/officeDocument/2006/relationships/themeOverride" Target="../theme/themeOverride4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3.xml"/><Relationship Id="rId1" Type="http://schemas.openxmlformats.org/officeDocument/2006/relationships/themeOverride" Target="../theme/themeOverride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14377" y="6507351"/>
            <a:ext cx="9032956"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hlinkClick r:id="rId5"/>
              </a:rPr>
              <a:t>https://revelationillustrated.com/</a:t>
            </a:r>
            <a:r>
              <a:rPr kumimoji="0" lang="en-US" sz="1600" b="0" i="0" u="none" strike="noStrike" kern="1200" cap="none" spc="0" normalizeH="0" baseline="0" noProof="0" dirty="0">
                <a:ln>
                  <a:noFill/>
                </a:ln>
                <a:solidFill>
                  <a:prstClr val="black"/>
                </a:solidFill>
                <a:effectLst>
                  <a:glow rad="228600">
                    <a:prstClr val="white">
                      <a:alpha val="40000"/>
                    </a:prstClr>
                  </a:glow>
                </a:effectLst>
                <a:uLnTx/>
                <a:uFillTx/>
                <a:latin typeface="Calibri"/>
                <a:ea typeface="+mn-ea"/>
                <a:cs typeface="+mn-cs"/>
              </a:rPr>
              <a:t> </a:t>
            </a:r>
          </a:p>
        </p:txBody>
      </p:sp>
      <p:sp>
        <p:nvSpPr>
          <p:cNvPr id="3" name="Title 2"/>
          <p:cNvSpPr>
            <a:spLocks noGrp="1"/>
          </p:cNvSpPr>
          <p:nvPr>
            <p:ph type="title"/>
          </p:nvPr>
        </p:nvSpPr>
        <p:spPr>
          <a:xfrm>
            <a:off x="76200" y="12095"/>
            <a:ext cx="9067800" cy="1349694"/>
          </a:xfrm>
        </p:spPr>
        <p:txBody>
          <a:bodyPr vert="horz" lIns="91440" tIns="45720" rIns="91440" bIns="45720" rtlCol="0" anchor="ctr">
            <a:normAutofit/>
          </a:bodyPr>
          <a:lstStyle/>
          <a:p>
            <a:pPr>
              <a:lnSpc>
                <a:spcPct val="90000"/>
              </a:lnSpc>
            </a:pPr>
            <a:r>
              <a:rPr lang="en-US" sz="8000" b="1" dirty="0">
                <a:ln w="6600">
                  <a:solidFill>
                    <a:schemeClr val="accent2"/>
                  </a:solidFill>
                  <a:prstDash val="solid"/>
                </a:ln>
                <a:solidFill>
                  <a:schemeClr val="bg1"/>
                </a:solidFill>
                <a:effectLst>
                  <a:glow rad="228600">
                    <a:schemeClr val="accent4">
                      <a:satMod val="175000"/>
                      <a:alpha val="40000"/>
                    </a:schemeClr>
                  </a:glow>
                  <a:innerShdw blurRad="63500" dist="50800" dir="18900000">
                    <a:prstClr val="black">
                      <a:alpha val="50000"/>
                    </a:prstClr>
                  </a:innerShdw>
                </a:effectLst>
                <a:latin typeface="+mn-lt"/>
              </a:rPr>
              <a:t>The Book of 1 John</a:t>
            </a:r>
          </a:p>
        </p:txBody>
      </p:sp>
      <p:sp>
        <p:nvSpPr>
          <p:cNvPr id="5" name="TextBox 4">
            <a:extLst>
              <a:ext uri="{FF2B5EF4-FFF2-40B4-BE49-F238E27FC236}">
                <a16:creationId xmlns:a16="http://schemas.microsoft.com/office/drawing/2014/main" id="{21A3371E-1D9E-4745-93E9-3397D1219C39}"/>
              </a:ext>
            </a:extLst>
          </p:cNvPr>
          <p:cNvSpPr txBox="1"/>
          <p:nvPr/>
        </p:nvSpPr>
        <p:spPr>
          <a:xfrm>
            <a:off x="4149941" y="6211669"/>
            <a:ext cx="4994059" cy="64633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outerShdw blurRad="63500" dist="63500" dir="2700000" algn="tl" rotWithShape="0">
                    <a:prstClr val="white">
                      <a:alpha val="40000"/>
                    </a:prstClr>
                  </a:outerShdw>
                </a:effectLst>
                <a:uLnTx/>
                <a:uFillTx/>
                <a:latin typeface="Calibri"/>
                <a:ea typeface="+mn-ea"/>
                <a:cs typeface="+mn-cs"/>
              </a:rPr>
              <a:t>To Download this lesson go to: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hlinkClick r:id="rId6"/>
              </a:rPr>
              <a:t>http://www.purifiedbyfaith.com/1John/1John.htm</a:t>
            </a: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116499429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1989703"/>
          </a:xfrm>
        </p:spPr>
        <p:txBody>
          <a:bodyPr>
            <a:noAutofit/>
          </a:bodyPr>
          <a:lstStyle/>
          <a:p>
            <a:pPr algn="ctr"/>
            <a:r>
              <a:rPr kumimoji="0" lang="en-US" altLang="en-US" sz="3600" b="1" i="0" u="none" strike="noStrike" kern="1200" cap="none" spc="0" normalizeH="0" baseline="0" noProof="0" dirty="0">
                <a:ln>
                  <a:noFill/>
                </a:ln>
                <a:solidFill>
                  <a:srgbClr val="FFFFFF"/>
                </a:solidFill>
                <a:effectLst/>
                <a:uLnTx/>
                <a:uFillTx/>
                <a:ea typeface="+mj-ea"/>
                <a:cs typeface="+mj-cs"/>
              </a:rPr>
              <a:t>4:7-5:21</a:t>
            </a:r>
            <a:br>
              <a:rPr kumimoji="0" lang="en-US" altLang="en-US" sz="3200" b="0" i="0" u="none" strike="noStrike" kern="1200" cap="none" spc="0" normalizeH="0" baseline="0" noProof="0" dirty="0">
                <a:ln>
                  <a:noFill/>
                </a:ln>
                <a:solidFill>
                  <a:srgbClr val="FFFFFF"/>
                </a:solidFill>
                <a:effectLst/>
                <a:uLnTx/>
                <a:uFillTx/>
                <a:ea typeface="+mj-ea"/>
                <a:cs typeface="+mj-cs"/>
              </a:rPr>
            </a:br>
            <a:r>
              <a:rPr kumimoji="0" lang="en-US" altLang="en-US" sz="3200" b="0" i="1" u="none" strike="noStrike" kern="1200" cap="none" spc="0" normalizeH="0" baseline="0" noProof="0" dirty="0">
                <a:ln>
                  <a:noFill/>
                </a:ln>
                <a:solidFill>
                  <a:srgbClr val="FFFF00"/>
                </a:solidFill>
                <a:effectLst/>
                <a:uLnTx/>
                <a:uFillTx/>
                <a:ea typeface="+mj-ea"/>
                <a:cs typeface="+mj-cs"/>
              </a:rPr>
              <a:t>The </a:t>
            </a:r>
            <a:r>
              <a:rPr kumimoji="0" lang="en-US" altLang="en-US" sz="3200" b="1" i="1" u="none" strike="noStrike" kern="1200" cap="none" spc="0" normalizeH="0" baseline="0" noProof="0" dirty="0">
                <a:ln>
                  <a:noFill/>
                </a:ln>
                <a:solidFill>
                  <a:srgbClr val="FF0066"/>
                </a:solidFill>
                <a:effectLst/>
                <a:uLnTx/>
                <a:uFillTx/>
                <a:ea typeface="+mj-ea"/>
                <a:cs typeface="+mj-cs"/>
              </a:rPr>
              <a:t>Third</a:t>
            </a:r>
            <a:r>
              <a:rPr kumimoji="0" lang="en-US" altLang="en-US" sz="3200" b="0" i="1" u="none" strike="noStrike" kern="1200" cap="none" spc="0" normalizeH="0" baseline="0" noProof="0" dirty="0">
                <a:ln>
                  <a:noFill/>
                </a:ln>
                <a:solidFill>
                  <a:srgbClr val="FFFF00"/>
                </a:solidFill>
                <a:effectLst/>
                <a:uLnTx/>
                <a:uFillTx/>
                <a:ea typeface="+mj-ea"/>
                <a:cs typeface="+mj-cs"/>
              </a:rPr>
              <a:t> Presentation of the Three Tests of FELLOWSHIP WITH GOD: </a:t>
            </a:r>
            <a:r>
              <a:rPr kumimoji="0" lang="en-US" altLang="en-US" sz="3200" b="1" i="1" u="none" strike="noStrike" kern="1200" cap="none" spc="0" normalizeH="0" baseline="0" noProof="0" dirty="0">
                <a:ln>
                  <a:noFill/>
                </a:ln>
                <a:solidFill>
                  <a:srgbClr val="00FF00"/>
                </a:solidFill>
                <a:effectLst/>
                <a:uLnTx/>
                <a:uFillTx/>
                <a:ea typeface="+mj-ea"/>
                <a:cs typeface="+mj-cs"/>
              </a:rPr>
              <a:t>RIGHTEOUSNESS</a:t>
            </a:r>
            <a:r>
              <a:rPr kumimoji="0" lang="en-US" altLang="en-US" sz="3200" b="0" i="1" u="none" strike="noStrike" kern="1200" cap="none" spc="0" normalizeH="0" baseline="0" noProof="0" dirty="0">
                <a:ln>
                  <a:noFill/>
                </a:ln>
                <a:solidFill>
                  <a:srgbClr val="FFFF00"/>
                </a:solidFill>
                <a:effectLst/>
                <a:uLnTx/>
                <a:uFillTx/>
                <a:ea typeface="+mj-ea"/>
                <a:cs typeface="+mj-cs"/>
              </a:rPr>
              <a:t>, </a:t>
            </a:r>
            <a:r>
              <a:rPr kumimoji="0" lang="en-US" altLang="en-US" sz="3200" b="1" i="1" u="none" strike="noStrike" kern="1200" cap="none" spc="0" normalizeH="0" baseline="0" noProof="0" dirty="0">
                <a:ln>
                  <a:noFill/>
                </a:ln>
                <a:solidFill>
                  <a:srgbClr val="00FF00"/>
                </a:solidFill>
                <a:effectLst/>
                <a:uLnTx/>
                <a:uFillTx/>
                <a:ea typeface="+mj-ea"/>
                <a:cs typeface="+mj-cs"/>
              </a:rPr>
              <a:t>LOVE</a:t>
            </a:r>
            <a:r>
              <a:rPr kumimoji="0" lang="en-US" altLang="en-US" sz="3200" b="0" i="1" u="none" strike="noStrike" kern="1200" cap="none" spc="0" normalizeH="0" baseline="0" noProof="0" dirty="0">
                <a:ln>
                  <a:noFill/>
                </a:ln>
                <a:solidFill>
                  <a:srgbClr val="FFFF00"/>
                </a:solidFill>
                <a:effectLst/>
                <a:uLnTx/>
                <a:uFillTx/>
                <a:ea typeface="+mj-ea"/>
                <a:cs typeface="+mj-cs"/>
              </a:rPr>
              <a:t> and </a:t>
            </a:r>
            <a:r>
              <a:rPr kumimoji="0" lang="en-US" altLang="en-US" sz="3200" b="1" i="1" u="none" strike="noStrike" kern="1200" cap="none" spc="0" normalizeH="0" baseline="0" noProof="0" dirty="0">
                <a:ln>
                  <a:noFill/>
                </a:ln>
                <a:solidFill>
                  <a:srgbClr val="00FF00"/>
                </a:solidFill>
                <a:effectLst/>
                <a:uLnTx/>
                <a:uFillTx/>
                <a:ea typeface="+mj-ea"/>
                <a:cs typeface="+mj-cs"/>
              </a:rPr>
              <a:t>BELIEF</a:t>
            </a:r>
            <a:r>
              <a:rPr kumimoji="0" lang="en-US" altLang="en-US" sz="3200" b="0" i="1" u="none" strike="noStrike" kern="1200" cap="none" spc="0" normalizeH="0" baseline="0" noProof="0" dirty="0">
                <a:ln>
                  <a:noFill/>
                </a:ln>
                <a:solidFill>
                  <a:srgbClr val="FFFF00"/>
                </a:solidFill>
                <a:effectLst/>
                <a:uLnTx/>
                <a:uFillTx/>
                <a:ea typeface="+mj-ea"/>
                <a:cs typeface="+mj-cs"/>
              </a:rPr>
              <a:t> in Jesus</a:t>
            </a:r>
            <a:r>
              <a:rPr kumimoji="0" lang="en-US" altLang="en-US" sz="3200" b="0" i="0" u="none" strike="noStrike" kern="1200" cap="none" spc="0" normalizeH="0" baseline="0" noProof="0" dirty="0">
                <a:ln>
                  <a:noFill/>
                </a:ln>
                <a:solidFill>
                  <a:srgbClr val="FFFF00"/>
                </a:solidFill>
                <a:effectLst/>
                <a:uLnTx/>
                <a:uFillTx/>
                <a:ea typeface="+mj-ea"/>
                <a:cs typeface="+mj-cs"/>
              </a:rPr>
              <a:t> </a:t>
            </a:r>
            <a:endParaRPr lang="en-US" sz="6000" b="1" dirty="0">
              <a:effectLst>
                <a:glow rad="228600">
                  <a:schemeClr val="tx1">
                    <a:alpha val="40000"/>
                  </a:schemeClr>
                </a:glow>
              </a:effectLs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09063" y="2079967"/>
            <a:ext cx="8578516" cy="4728978"/>
          </a:xfrm>
        </p:spPr>
        <p:txBody>
          <a:bodyPr>
            <a:normAutofit/>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chemeClr val="bg1">
                    <a:lumMod val="75000"/>
                  </a:schemeClr>
                </a:solidFill>
                <a:effectLst/>
                <a:uLnTx/>
                <a:uFillTx/>
                <a:latin typeface="+mj-lt"/>
                <a:ea typeface="+mn-ea"/>
                <a:cs typeface="+mn-cs"/>
              </a:rPr>
              <a:t>4:7-5:3a – </a:t>
            </a:r>
            <a:r>
              <a:rPr kumimoji="0" lang="en-US" altLang="en-US" sz="2800" b="1" i="1" u="none" strike="noStrike" kern="1200" cap="none" spc="0" normalizeH="0" baseline="0" noProof="0" dirty="0">
                <a:ln>
                  <a:noFill/>
                </a:ln>
                <a:solidFill>
                  <a:schemeClr val="bg1">
                    <a:lumMod val="75000"/>
                  </a:schemeClr>
                </a:solidFill>
                <a:effectLst/>
                <a:uLnTx/>
                <a:uFillTx/>
                <a:latin typeface="+mj-lt"/>
                <a:ea typeface="+mn-ea"/>
                <a:cs typeface="+mn-cs"/>
              </a:rPr>
              <a:t>Christian</a:t>
            </a:r>
            <a:r>
              <a:rPr kumimoji="0" lang="en-US" altLang="en-US" sz="28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800" b="1" i="1" u="none" strike="noStrike" kern="1200" cap="none" spc="0" normalizeH="0" baseline="0" noProof="0" dirty="0">
                <a:ln>
                  <a:noFill/>
                </a:ln>
                <a:solidFill>
                  <a:schemeClr val="bg1">
                    <a:lumMod val="75000"/>
                  </a:schemeClr>
                </a:solidFill>
                <a:effectLst/>
                <a:uLnTx/>
                <a:uFillTx/>
                <a:latin typeface="+mj-lt"/>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4:7-12 –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The Source of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LOVE</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a:t>
            </a:r>
          </a:p>
          <a:p>
            <a:pPr lvl="1" fontAlgn="base">
              <a:lnSpc>
                <a:spcPct val="80000"/>
              </a:lnSpc>
              <a:spcAft>
                <a:spcPct val="0"/>
              </a:spcAft>
              <a:buFontTx/>
              <a:buChar char="–"/>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4:13-16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The </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Synthesis</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of </a:t>
            </a:r>
            <a:r>
              <a:rPr lang="en-US" altLang="en-US" b="1" i="1" dirty="0">
                <a:solidFill>
                  <a:schemeClr val="bg1">
                    <a:lumMod val="75000"/>
                  </a:schemeClr>
                </a:solidFill>
                <a:latin typeface="+mj-lt"/>
              </a:rPr>
              <a:t>LOVE</a:t>
            </a:r>
            <a:r>
              <a:rPr lang="en-US" altLang="en-US" dirty="0">
                <a:solidFill>
                  <a:schemeClr val="bg1">
                    <a:lumMod val="75000"/>
                  </a:schemeClr>
                </a:solidFill>
                <a:latin typeface="+mj-lt"/>
              </a:rPr>
              <a:t> and </a:t>
            </a:r>
            <a:r>
              <a:rPr lang="en-US" altLang="en-US" b="1" i="1" dirty="0">
                <a:solidFill>
                  <a:schemeClr val="bg1">
                    <a:lumMod val="75000"/>
                  </a:schemeClr>
                </a:solidFill>
                <a:latin typeface="+mj-lt"/>
              </a:rPr>
              <a:t>BELIEF</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true belief is the vital ground of Christian love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4:17-5:1 –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The Effect and Motives of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5:2-3a –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The</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Synthesis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of</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LOVE</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and</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RIGHTEOUSNESS</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we love God by keeping His commandments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rgbClr val="FFFFFF"/>
                </a:solidFill>
                <a:effectLst/>
                <a:uLnTx/>
                <a:uFillTx/>
                <a:latin typeface="+mj-lt"/>
                <a:ea typeface="+mn-ea"/>
                <a:cs typeface="+mn-cs"/>
              </a:rPr>
              <a:t>5:3b-21 – </a:t>
            </a:r>
            <a:r>
              <a:rPr kumimoji="0" lang="en-US" altLang="en-US" sz="2800" b="1" i="1" u="none" strike="noStrike" kern="1200" cap="none" spc="0" normalizeH="0" baseline="0" noProof="0" dirty="0">
                <a:ln>
                  <a:noFill/>
                </a:ln>
                <a:solidFill>
                  <a:srgbClr val="00FF00"/>
                </a:solidFill>
                <a:effectLst/>
                <a:uLnTx/>
                <a:uFillTx/>
                <a:latin typeface="+mj-lt"/>
                <a:ea typeface="+mn-ea"/>
                <a:cs typeface="+mn-cs"/>
              </a:rPr>
              <a:t>Christian</a:t>
            </a:r>
            <a:r>
              <a:rPr kumimoji="0" lang="en-US" altLang="en-US" sz="2800" b="1" i="0" u="none" strike="noStrike" kern="1200" cap="none" spc="0" normalizeH="0" baseline="0" noProof="0" dirty="0">
                <a:ln>
                  <a:noFill/>
                </a:ln>
                <a:solidFill>
                  <a:srgbClr val="00FF00"/>
                </a:solidFill>
                <a:effectLst/>
                <a:uLnTx/>
                <a:uFillTx/>
                <a:latin typeface="+mj-lt"/>
                <a:ea typeface="+mn-ea"/>
                <a:cs typeface="+mn-cs"/>
              </a:rPr>
              <a:t> </a:t>
            </a:r>
            <a:r>
              <a:rPr kumimoji="0" lang="en-US" altLang="en-US" sz="2800" b="1" i="1" u="none" strike="noStrike" kern="1200" cap="none" spc="0" normalizeH="0" baseline="0" noProof="0" dirty="0">
                <a:ln>
                  <a:noFill/>
                </a:ln>
                <a:solidFill>
                  <a:srgbClr val="00FF00"/>
                </a:solidFill>
                <a:effectLst/>
                <a:uLnTx/>
                <a:uFillTx/>
                <a:latin typeface="+mj-lt"/>
                <a:ea typeface="+mn-ea"/>
                <a:cs typeface="+mn-cs"/>
              </a:rPr>
              <a:t>BELIEF</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5:3b-4 –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The</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Synthesis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of</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BELIEF</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and</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RIGHTEOUSNESS</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in belief lies the power of obedience</a:t>
            </a:r>
          </a:p>
          <a:p>
            <a:pPr lvl="1" fontAlgn="base">
              <a:lnSpc>
                <a:spcPct val="80000"/>
              </a:lnSpc>
              <a:spcAft>
                <a:spcPct val="0"/>
              </a:spcAft>
              <a:buFontTx/>
              <a:buChar char="–"/>
              <a:defRPr/>
            </a:pPr>
            <a:r>
              <a:rPr kumimoji="0" lang="en-US" altLang="en-US" sz="2400" b="1" i="0" u="none" strike="noStrike" kern="1200" cap="none" spc="0" normalizeH="0" baseline="0" noProof="0" dirty="0">
                <a:ln>
                  <a:noFill/>
                </a:ln>
                <a:solidFill>
                  <a:srgbClr val="FFFFFF"/>
                </a:solidFill>
                <a:effectLst/>
                <a:uLnTx/>
                <a:uFillTx/>
                <a:latin typeface="+mj-lt"/>
                <a:ea typeface="+mn-ea"/>
                <a:cs typeface="+mn-cs"/>
              </a:rPr>
              <a:t>5:5-12 –</a:t>
            </a:r>
            <a:r>
              <a:rPr kumimoji="0" lang="en-US" altLang="en-US" sz="2400" b="0" i="0" u="none" strike="noStrike" kern="1200" cap="none" spc="0" normalizeH="0" baseline="0" noProof="0" dirty="0">
                <a:ln>
                  <a:noFill/>
                </a:ln>
                <a:solidFill>
                  <a:srgbClr val="FFFF00"/>
                </a:solidFill>
                <a:effectLst/>
                <a:uLnTx/>
                <a:uFillTx/>
                <a:latin typeface="+mj-lt"/>
                <a:ea typeface="+mn-ea"/>
                <a:cs typeface="+mn-cs"/>
              </a:rPr>
              <a:t> The Contents, Basis, and Issue of Christian </a:t>
            </a:r>
            <a:r>
              <a:rPr kumimoji="0" lang="en-US" altLang="en-US" sz="2400" b="1" i="1" u="none" strike="noStrike" kern="1200" cap="none" spc="0" normalizeH="0" baseline="0" noProof="0" dirty="0">
                <a:ln>
                  <a:noFill/>
                </a:ln>
                <a:solidFill>
                  <a:srgbClr val="00FF00"/>
                </a:solidFill>
                <a:effectLst/>
                <a:uLnTx/>
                <a:uFillTx/>
                <a:latin typeface="+mj-lt"/>
                <a:ea typeface="+mn-ea"/>
                <a:cs typeface="+mn-cs"/>
              </a:rPr>
              <a:t>BELIEF</a:t>
            </a:r>
            <a:endPar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endParaRP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5:13-21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The Certainties of Christian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BELIEF</a:t>
            </a:r>
            <a:endParaRPr kumimoji="0" lang="en-US" altLang="en-US" sz="280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251508282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1216583"/>
          </a:xfrm>
        </p:spPr>
        <p:txBody>
          <a:bodyPr/>
          <a:lstStyle/>
          <a:p>
            <a:r>
              <a:rPr lang="en-US" altLang="en-US" sz="3600" b="1" dirty="0">
                <a:latin typeface="Calibri" panose="020F0502020204030204" pitchFamily="34" charset="0"/>
                <a:cs typeface="Calibri" panose="020F0502020204030204" pitchFamily="34" charset="0"/>
              </a:rPr>
              <a:t>1 John 5:5-12</a:t>
            </a:r>
            <a:br>
              <a:rPr lang="en-US" altLang="en-US" sz="6600" b="1" dirty="0">
                <a:latin typeface="Calibri" panose="020F0502020204030204" pitchFamily="34" charset="0"/>
                <a:cs typeface="Calibri" panose="020F0502020204030204" pitchFamily="34" charset="0"/>
              </a:rPr>
            </a:br>
            <a:r>
              <a:rPr lang="en-US" altLang="en-US" sz="3200" dirty="0">
                <a:latin typeface="Calibri" panose="020F0502020204030204" pitchFamily="34" charset="0"/>
                <a:cs typeface="Calibri" panose="020F0502020204030204" pitchFamily="34" charset="0"/>
              </a:rPr>
              <a:t>The Contents, Basis, and Issue of Christian Belief </a:t>
            </a:r>
            <a:endParaRPr lang="en-US" altLang="en-US" sz="66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15994" y="1251904"/>
            <a:ext cx="8213902" cy="5606095"/>
          </a:xfrm>
        </p:spPr>
        <p:txBody>
          <a:bodyPr>
            <a:normAutofit fontScale="92500" lnSpcReduction="20000"/>
          </a:bodyPr>
          <a:lstStyle/>
          <a:p>
            <a:pPr algn="l" rtl="0"/>
            <a:r>
              <a:rPr lang="en-US" sz="2800" i="1" baseline="30000" dirty="0">
                <a:latin typeface="Cambria" panose="02040503050406030204" pitchFamily="18" charset="0"/>
                <a:ea typeface="Cambria" panose="02040503050406030204" pitchFamily="18" charset="0"/>
              </a:rPr>
              <a:t>5</a:t>
            </a:r>
            <a:r>
              <a:rPr lang="en-US" sz="2800" i="1" dirty="0">
                <a:solidFill>
                  <a:srgbClr val="0000FF"/>
                </a:solidFill>
                <a:latin typeface="Cambria" panose="02040503050406030204" pitchFamily="18" charset="0"/>
                <a:ea typeface="Cambria" panose="02040503050406030204" pitchFamily="18" charset="0"/>
              </a:rPr>
              <a:t> Who is it that overcomes the world except the one who believes that Jesus is the Son of God? </a:t>
            </a:r>
            <a:r>
              <a:rPr lang="en-US" sz="2800" i="1" baseline="30000" dirty="0">
                <a:latin typeface="Cambria" panose="02040503050406030204" pitchFamily="18" charset="0"/>
                <a:ea typeface="Cambria" panose="02040503050406030204" pitchFamily="18" charset="0"/>
              </a:rPr>
              <a:t>6</a:t>
            </a:r>
            <a:r>
              <a:rPr lang="en-US" sz="2800" i="1" dirty="0">
                <a:solidFill>
                  <a:srgbClr val="0000FF"/>
                </a:solidFill>
                <a:latin typeface="Cambria" panose="02040503050406030204" pitchFamily="18" charset="0"/>
                <a:ea typeface="Cambria" panose="02040503050406030204" pitchFamily="18" charset="0"/>
              </a:rPr>
              <a:t> This is he who came by water and blood--Jesus Christ; not by the water only but by the water and the blood. And the Spirit is the one who testifies, because the Spirit is the truth. </a:t>
            </a:r>
            <a:r>
              <a:rPr lang="en-US" sz="2800" i="1" baseline="30000" dirty="0">
                <a:latin typeface="Cambria" panose="02040503050406030204" pitchFamily="18" charset="0"/>
                <a:ea typeface="Cambria" panose="02040503050406030204" pitchFamily="18" charset="0"/>
              </a:rPr>
              <a:t>7</a:t>
            </a:r>
            <a:r>
              <a:rPr lang="en-US" sz="2800" i="1" dirty="0">
                <a:solidFill>
                  <a:srgbClr val="0000FF"/>
                </a:solidFill>
                <a:latin typeface="Cambria" panose="02040503050406030204" pitchFamily="18" charset="0"/>
                <a:ea typeface="Cambria" panose="02040503050406030204" pitchFamily="18" charset="0"/>
              </a:rPr>
              <a:t> For there are three that testify: </a:t>
            </a:r>
            <a:r>
              <a:rPr lang="en-US" sz="2800" i="1" baseline="30000" dirty="0">
                <a:latin typeface="Cambria" panose="02040503050406030204" pitchFamily="18" charset="0"/>
                <a:ea typeface="Cambria" panose="02040503050406030204" pitchFamily="18" charset="0"/>
              </a:rPr>
              <a:t>8</a:t>
            </a:r>
            <a:r>
              <a:rPr lang="en-US" sz="2800" i="1" dirty="0">
                <a:solidFill>
                  <a:srgbClr val="0000FF"/>
                </a:solidFill>
                <a:latin typeface="Cambria" panose="02040503050406030204" pitchFamily="18" charset="0"/>
                <a:ea typeface="Cambria" panose="02040503050406030204" pitchFamily="18" charset="0"/>
              </a:rPr>
              <a:t> the Spirit and the water and the blood; and these three agree. </a:t>
            </a:r>
            <a:r>
              <a:rPr lang="en-US" sz="2800" i="1" baseline="30000" dirty="0">
                <a:latin typeface="Cambria" panose="02040503050406030204" pitchFamily="18" charset="0"/>
                <a:ea typeface="Cambria" panose="02040503050406030204" pitchFamily="18" charset="0"/>
              </a:rPr>
              <a:t>9</a:t>
            </a:r>
            <a:r>
              <a:rPr lang="en-US" sz="2800" i="1" dirty="0">
                <a:solidFill>
                  <a:srgbClr val="0000FF"/>
                </a:solidFill>
                <a:latin typeface="Cambria" panose="02040503050406030204" pitchFamily="18" charset="0"/>
                <a:ea typeface="Cambria" panose="02040503050406030204" pitchFamily="18" charset="0"/>
              </a:rPr>
              <a:t> If we receive the testimony of men, the testimony of God is greater, for this is the testimony of God that he has borne concerning his Son. </a:t>
            </a:r>
            <a:r>
              <a:rPr lang="en-US" sz="2800" i="1" baseline="30000" dirty="0">
                <a:latin typeface="Cambria" panose="02040503050406030204" pitchFamily="18" charset="0"/>
                <a:ea typeface="Cambria" panose="02040503050406030204" pitchFamily="18" charset="0"/>
              </a:rPr>
              <a:t>10</a:t>
            </a:r>
            <a:r>
              <a:rPr lang="en-US" sz="2800" i="1" dirty="0">
                <a:solidFill>
                  <a:srgbClr val="0000FF"/>
                </a:solidFill>
                <a:latin typeface="Cambria" panose="02040503050406030204" pitchFamily="18" charset="0"/>
                <a:ea typeface="Cambria" panose="02040503050406030204" pitchFamily="18" charset="0"/>
              </a:rPr>
              <a:t> Whoever believes in the Son of God has the testimony in himself. Whoever does not believe God has made him a liar, because he has not believed in the testimony that God has borne concerning his Son. </a:t>
            </a:r>
            <a:r>
              <a:rPr lang="en-US" sz="2800" i="1" baseline="30000" dirty="0">
                <a:latin typeface="Cambria" panose="02040503050406030204" pitchFamily="18" charset="0"/>
                <a:ea typeface="Cambria" panose="02040503050406030204" pitchFamily="18" charset="0"/>
              </a:rPr>
              <a:t>11</a:t>
            </a:r>
            <a:r>
              <a:rPr lang="en-US" sz="2800" i="1" dirty="0">
                <a:solidFill>
                  <a:srgbClr val="0000FF"/>
                </a:solidFill>
                <a:latin typeface="Cambria" panose="02040503050406030204" pitchFamily="18" charset="0"/>
                <a:ea typeface="Cambria" panose="02040503050406030204" pitchFamily="18" charset="0"/>
              </a:rPr>
              <a:t> And this is the testimony, that God gave us eternal life, and this life is in his Son. </a:t>
            </a:r>
            <a:r>
              <a:rPr lang="en-US" sz="2800" i="1" baseline="30000" dirty="0">
                <a:latin typeface="Cambria" panose="02040503050406030204" pitchFamily="18" charset="0"/>
                <a:ea typeface="Cambria" panose="02040503050406030204" pitchFamily="18" charset="0"/>
              </a:rPr>
              <a:t>12</a:t>
            </a:r>
            <a:r>
              <a:rPr lang="en-US" sz="2800" i="1" dirty="0">
                <a:solidFill>
                  <a:srgbClr val="0000FF"/>
                </a:solidFill>
                <a:latin typeface="Cambria" panose="02040503050406030204" pitchFamily="18" charset="0"/>
                <a:ea typeface="Cambria" panose="02040503050406030204" pitchFamily="18" charset="0"/>
              </a:rPr>
              <a:t> Whoever has the Son has life; whoever does not have the Son of God does not have life. </a:t>
            </a:r>
          </a:p>
        </p:txBody>
      </p:sp>
    </p:spTree>
    <p:extLst>
      <p:ext uri="{BB962C8B-B14F-4D97-AF65-F5344CB8AC3E}">
        <p14:creationId xmlns:p14="http://schemas.microsoft.com/office/powerpoint/2010/main" val="275518196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A6B6E-4985-421F-87E4-C2C4966C4069}"/>
              </a:ext>
            </a:extLst>
          </p:cNvPr>
          <p:cNvSpPr>
            <a:spLocks noGrp="1"/>
          </p:cNvSpPr>
          <p:nvPr>
            <p:ph type="ctrTitle"/>
          </p:nvPr>
        </p:nvSpPr>
        <p:spPr>
          <a:xfrm>
            <a:off x="168753" y="0"/>
            <a:ext cx="8881060" cy="4878108"/>
          </a:xfrm>
        </p:spPr>
        <p:txBody>
          <a:bodyPr anchor="ctr">
            <a:normAutofit fontScale="90000"/>
          </a:bodyPr>
          <a:lstStyle/>
          <a:p>
            <a:r>
              <a:rPr kumimoji="0" lang="en-US" altLang="en-US" sz="96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1 John 5:5-12</a:t>
            </a:r>
            <a:br>
              <a:rPr kumimoji="0" lang="en-US" altLang="en-US" sz="5400" b="1" i="0" u="none" strike="noStrike" kern="1200" cap="none" spc="0" normalizeH="0" baseline="0" noProof="0" dirty="0">
                <a:ln>
                  <a:noFill/>
                </a:ln>
                <a:solidFill>
                  <a:srgbClr val="FFFFFF"/>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r>
              <a:rPr kumimoji="0" lang="en-US" altLang="en-US" sz="80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t>The Contents, Basis, and Issue of Christian Belief</a:t>
            </a:r>
            <a:br>
              <a:rPr kumimoji="0" lang="en-US" altLang="en-US" sz="8000" b="1" i="0" u="none" strike="noStrike" kern="1200" cap="none" spc="0" normalizeH="0" baseline="0" noProof="0" dirty="0">
                <a:ln>
                  <a:noFill/>
                </a:ln>
                <a:solidFill>
                  <a:srgbClr val="FFFF00"/>
                </a:solidFill>
                <a:effectLst>
                  <a:outerShdw blurRad="63500" dist="38100" dir="2700000" algn="tl">
                    <a:schemeClr val="tx1"/>
                  </a:outerShdw>
                </a:effectLst>
                <a:uLnTx/>
                <a:uFillTx/>
                <a:latin typeface="Calibri" panose="020F0502020204030204" pitchFamily="34" charset="0"/>
                <a:cs typeface="Calibri" panose="020F0502020204030204" pitchFamily="34" charset="0"/>
              </a:rPr>
            </a:br>
            <a:endParaRPr lang="en-US" sz="6000" b="1" dirty="0">
              <a:effectLst>
                <a:outerShdw blurRad="63500" dist="38100" dir="2700000" algn="tl">
                  <a:schemeClr val="tx1"/>
                </a:outerShdw>
              </a:effectLst>
              <a:latin typeface="Calibri" panose="020F0502020204030204" pitchFamily="34" charset="0"/>
              <a:cs typeface="Calibri" panose="020F0502020204030204" pitchFamily="34" charset="0"/>
            </a:endParaRPr>
          </a:p>
        </p:txBody>
      </p:sp>
      <p:sp>
        <p:nvSpPr>
          <p:cNvPr id="5" name="Subtitle 4">
            <a:extLst>
              <a:ext uri="{FF2B5EF4-FFF2-40B4-BE49-F238E27FC236}">
                <a16:creationId xmlns:a16="http://schemas.microsoft.com/office/drawing/2014/main" id="{F3AF1306-11ED-4358-B720-7D917F082B6E}"/>
              </a:ext>
            </a:extLst>
          </p:cNvPr>
          <p:cNvSpPr>
            <a:spLocks noGrp="1"/>
          </p:cNvSpPr>
          <p:nvPr>
            <p:ph type="subTitle" idx="1"/>
          </p:nvPr>
        </p:nvSpPr>
        <p:spPr>
          <a:xfrm>
            <a:off x="463087" y="5345118"/>
            <a:ext cx="8217826" cy="952991"/>
          </a:xfrm>
        </p:spPr>
        <p:txBody>
          <a:bodyPr anchor="ctr">
            <a:noAutofit/>
          </a:bodyPr>
          <a:lstStyle/>
          <a:p>
            <a:r>
              <a:rPr kumimoji="0" lang="en-US" altLang="en-US" sz="9600" b="1" i="0" u="none" strike="noStrike" kern="1200" cap="none" spc="0" normalizeH="0" baseline="30000" noProof="0" dirty="0">
                <a:ln>
                  <a:noFill/>
                </a:ln>
                <a:solidFill>
                  <a:srgbClr val="FFFFFF"/>
                </a:solidFill>
                <a:effectLst>
                  <a:outerShdw blurRad="63500" dist="38100" dir="2700000" algn="tl">
                    <a:srgbClr val="000000"/>
                  </a:outerShdw>
                </a:effectLst>
                <a:uLnTx/>
                <a:uFillTx/>
                <a:latin typeface="+mj-lt"/>
              </a:rPr>
              <a:t>High Level Overview</a:t>
            </a:r>
            <a:endParaRPr lang="en-US" sz="6000" dirty="0">
              <a:effectLst>
                <a:outerShdw blurRad="63500" dist="38100" dir="2700000" algn="tl">
                  <a:srgbClr val="000000"/>
                </a:outerShdw>
              </a:effectLst>
              <a:latin typeface="+mj-lt"/>
            </a:endParaRPr>
          </a:p>
        </p:txBody>
      </p:sp>
      <p:sp>
        <p:nvSpPr>
          <p:cNvPr id="7" name="TextBox 6">
            <a:extLst>
              <a:ext uri="{FF2B5EF4-FFF2-40B4-BE49-F238E27FC236}">
                <a16:creationId xmlns:a16="http://schemas.microsoft.com/office/drawing/2014/main" id="{CA7AEBE2-5D87-403E-ADB4-476CA43675AE}"/>
              </a:ext>
            </a:extLst>
          </p:cNvPr>
          <p:cNvSpPr txBox="1"/>
          <p:nvPr/>
        </p:nvSpPr>
        <p:spPr>
          <a:xfrm>
            <a:off x="0" y="6488668"/>
            <a:ext cx="4572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FF"/>
                </a:solidFill>
                <a:effectLst>
                  <a:glow rad="63500">
                    <a:srgbClr val="9BBB59">
                      <a:satMod val="175000"/>
                      <a:alpha val="40000"/>
                    </a:srgbClr>
                  </a:glow>
                  <a:outerShdw dist="50800" dir="5400000" algn="ctr" rotWithShape="0">
                    <a:prstClr val="black"/>
                  </a:outerShdw>
                </a:effectLst>
                <a:uLnTx/>
                <a:uFillTx/>
                <a:latin typeface="Calibri"/>
                <a:ea typeface="+mn-ea"/>
                <a:cs typeface="+mn-cs"/>
                <a:hlinkClick r:id="rId3">
                  <a:extLst>
                    <a:ext uri="{A12FA001-AC4F-418D-AE19-62706E023703}">
                      <ahyp:hlinkClr xmlns:ahyp="http://schemas.microsoft.com/office/drawing/2018/hyperlinkcolor" val="tx"/>
                    </a:ext>
                  </a:extLst>
                </a:hlinkClick>
              </a:rPr>
              <a:t>https://imgur.com/gallery/kOGmSB0</a:t>
            </a:r>
            <a:r>
              <a:rPr kumimoji="0" lang="en-US" sz="2000" b="0" i="0" u="none" strike="noStrike" kern="1200" cap="none" spc="0" normalizeH="0" baseline="0" noProof="0" dirty="0">
                <a:ln>
                  <a:noFill/>
                </a:ln>
                <a:solidFill>
                  <a:prstClr val="black"/>
                </a:solidFill>
                <a:effectLst>
                  <a:glow rad="63500">
                    <a:srgbClr val="9BBB59">
                      <a:satMod val="175000"/>
                      <a:alpha val="40000"/>
                    </a:srgbClr>
                  </a:glow>
                  <a:outerShdw dist="50800" dir="5400000" algn="ctr" rotWithShape="0">
                    <a:prstClr val="black"/>
                  </a:outerShdw>
                </a:effectLst>
                <a:uLnTx/>
                <a:uFillTx/>
                <a:latin typeface="Calibri"/>
                <a:ea typeface="+mn-ea"/>
                <a:cs typeface="+mn-cs"/>
              </a:rPr>
              <a:t> </a:t>
            </a:r>
          </a:p>
        </p:txBody>
      </p:sp>
    </p:spTree>
    <p:extLst>
      <p:ext uri="{BB962C8B-B14F-4D97-AF65-F5344CB8AC3E}">
        <p14:creationId xmlns:p14="http://schemas.microsoft.com/office/powerpoint/2010/main" val="66272086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667159"/>
            <a:ext cx="8280618" cy="6190840"/>
          </a:xfrm>
        </p:spPr>
        <p:txBody>
          <a:bodyPr>
            <a:normAutofit fontScale="92500" lnSpcReduction="20000"/>
          </a:bodyPr>
          <a:lstStyle/>
          <a:p>
            <a:pPr algn="l">
              <a:lnSpc>
                <a:spcPct val="110000"/>
              </a:lnSpc>
              <a:spcBef>
                <a:spcPts val="0"/>
              </a:spcBef>
            </a:pPr>
            <a:r>
              <a:rPr lang="en-US" sz="2800" b="1" i="1" baseline="30000" dirty="0">
                <a:solidFill>
                  <a:schemeClr val="tx1"/>
                </a:solidFill>
                <a:latin typeface="Cambria" panose="02040503050406030204" pitchFamily="18" charset="0"/>
                <a:ea typeface="Cambria" panose="02040503050406030204" pitchFamily="18" charset="0"/>
              </a:rPr>
              <a:t>5</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Who is it that overcomes the world except the one who believes that Jesus is the Son of God? </a:t>
            </a:r>
            <a:r>
              <a:rPr lang="en-US" sz="2800" b="1" i="1" baseline="30000" dirty="0">
                <a:solidFill>
                  <a:schemeClr val="tx1"/>
                </a:solidFill>
                <a:latin typeface="Cambria" panose="02040503050406030204" pitchFamily="18" charset="0"/>
                <a:ea typeface="Cambria" panose="02040503050406030204" pitchFamily="18" charset="0"/>
              </a:rPr>
              <a:t>6</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This is he who came by water and blood--Jesus Christ; not by the water only but by the water and the blood. And the Spirit is the one who testifies, because the Spirit is the truth. </a:t>
            </a:r>
            <a:r>
              <a:rPr lang="en-US" sz="2800" b="1" i="1" baseline="30000" dirty="0">
                <a:solidFill>
                  <a:schemeClr val="tx1"/>
                </a:solidFill>
                <a:latin typeface="Cambria" panose="02040503050406030204" pitchFamily="18" charset="0"/>
                <a:ea typeface="Cambria" panose="02040503050406030204" pitchFamily="18" charset="0"/>
              </a:rPr>
              <a:t>7</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For there are three that testify: </a:t>
            </a:r>
            <a:r>
              <a:rPr lang="en-US" sz="2800" b="1" i="1" baseline="30000" dirty="0">
                <a:solidFill>
                  <a:schemeClr val="tx1"/>
                </a:solidFill>
                <a:latin typeface="Cambria" panose="02040503050406030204" pitchFamily="18" charset="0"/>
                <a:ea typeface="Cambria" panose="02040503050406030204" pitchFamily="18" charset="0"/>
              </a:rPr>
              <a:t>8</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the Spirit and the water and the blood; and these three agree. </a:t>
            </a:r>
            <a:r>
              <a:rPr lang="en-US" sz="2800" b="1" i="1" baseline="30000" dirty="0">
                <a:solidFill>
                  <a:schemeClr val="tx1"/>
                </a:solidFill>
                <a:latin typeface="Cambria" panose="02040503050406030204" pitchFamily="18" charset="0"/>
                <a:ea typeface="Cambria" panose="02040503050406030204" pitchFamily="18" charset="0"/>
              </a:rPr>
              <a:t>9</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If we receive the testimony of men, the testimony of God is greater, for this is the testimony of God that he has borne concerning his Son. </a:t>
            </a:r>
            <a:r>
              <a:rPr lang="en-US" sz="2800" b="1" i="1" baseline="30000" dirty="0">
                <a:solidFill>
                  <a:schemeClr val="tx1"/>
                </a:solidFill>
                <a:latin typeface="Cambria" panose="02040503050406030204" pitchFamily="18" charset="0"/>
                <a:ea typeface="Cambria" panose="02040503050406030204" pitchFamily="18" charset="0"/>
              </a:rPr>
              <a:t>10</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Whoever believes in the Son of God has the testimony in himself. Whoever does not believe God has made him a liar, because he has not believed in the testimony that God has borne concerning his Son.</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b="1" i="1" baseline="30000" dirty="0">
                <a:solidFill>
                  <a:schemeClr val="tx1"/>
                </a:solidFill>
                <a:latin typeface="Cambria" panose="02040503050406030204" pitchFamily="18" charset="0"/>
                <a:ea typeface="Cambria" panose="02040503050406030204" pitchFamily="18" charset="0"/>
              </a:rPr>
              <a:t>11</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And this is the testimony, that God gave us eternal life, and this life is in his Son. </a:t>
            </a:r>
            <a:r>
              <a:rPr lang="en-US" sz="2800" b="1" i="1" baseline="30000" dirty="0">
                <a:solidFill>
                  <a:schemeClr val="tx1"/>
                </a:solidFill>
                <a:latin typeface="Cambria" panose="02040503050406030204" pitchFamily="18" charset="0"/>
                <a:ea typeface="Cambria" panose="02040503050406030204" pitchFamily="18" charset="0"/>
              </a:rPr>
              <a:t>12</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Whoever has the Son has life; whoever does not have the Son of God does not have life.</a:t>
            </a:r>
          </a:p>
          <a:p>
            <a:pPr algn="l">
              <a:lnSpc>
                <a:spcPct val="110000"/>
              </a:lnSpc>
              <a:spcBef>
                <a:spcPts val="0"/>
              </a:spcBef>
            </a:pPr>
            <a:r>
              <a:rPr lang="en-US" sz="20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10792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altLang="en-US" b="1" i="0" u="none" strike="noStrike" kern="1200" cap="none" spc="0" normalizeH="0" baseline="0" noProof="0" dirty="0">
                <a:ln>
                  <a:noFill/>
                </a:ln>
                <a:solidFill>
                  <a:prstClr val="black"/>
                </a:solidFill>
                <a:effectLst/>
                <a:uLnTx/>
                <a:uFillTx/>
                <a:latin typeface="Calibri"/>
                <a:ea typeface="+mn-ea"/>
                <a:cs typeface="+mn-cs"/>
              </a:rPr>
              <a:t>The </a:t>
            </a:r>
            <a:r>
              <a:rPr kumimoji="0" lang="en-US" altLang="en-US" b="1" i="1" u="none" strike="noStrike" kern="1200" cap="none" spc="0" normalizeH="0" baseline="0" noProof="0" dirty="0">
                <a:ln>
                  <a:noFill/>
                </a:ln>
                <a:solidFill>
                  <a:prstClr val="black"/>
                </a:solidFill>
                <a:effectLst/>
                <a:uLnTx/>
                <a:uFillTx/>
                <a:latin typeface="Calibri"/>
                <a:ea typeface="+mn-ea"/>
                <a:cs typeface="+mn-cs"/>
              </a:rPr>
              <a:t>Contents</a:t>
            </a:r>
            <a:r>
              <a:rPr kumimoji="0" lang="en-US" altLang="en-US" b="1" i="0" u="none" strike="noStrike" kern="1200" cap="none" spc="0" normalizeH="0" baseline="0" noProof="0" dirty="0">
                <a:ln>
                  <a:noFill/>
                </a:ln>
                <a:solidFill>
                  <a:prstClr val="black"/>
                </a:solidFill>
                <a:effectLst/>
                <a:uLnTx/>
                <a:uFillTx/>
                <a:latin typeface="Calibri"/>
                <a:ea typeface="+mn-ea"/>
                <a:cs typeface="+mn-cs"/>
              </a:rPr>
              <a:t> of the Christian Belief</a:t>
            </a: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8462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667159"/>
            <a:ext cx="8280618" cy="6190840"/>
          </a:xfrm>
        </p:spPr>
        <p:txBody>
          <a:bodyPr>
            <a:normAutofit fontScale="92500" lnSpcReduction="20000"/>
          </a:bodyPr>
          <a:lstStyle/>
          <a:p>
            <a:pPr algn="l">
              <a:lnSpc>
                <a:spcPct val="110000"/>
              </a:lnSpc>
              <a:spcBef>
                <a:spcPts val="0"/>
              </a:spcBef>
            </a:pPr>
            <a:r>
              <a:rPr lang="en-US" sz="2800" b="1" i="1" baseline="30000" dirty="0">
                <a:solidFill>
                  <a:schemeClr val="tx1"/>
                </a:solidFill>
                <a:latin typeface="Cambria" panose="02040503050406030204" pitchFamily="18" charset="0"/>
                <a:ea typeface="Cambria" panose="02040503050406030204" pitchFamily="18" charset="0"/>
              </a:rPr>
              <a:t>5</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Who is it that overcomes the world except the one who believes that Jesus is the Son of God? </a:t>
            </a:r>
            <a:r>
              <a:rPr lang="en-US" sz="2800" b="1" i="1" baseline="30000" dirty="0">
                <a:solidFill>
                  <a:schemeClr val="tx1"/>
                </a:solidFill>
                <a:latin typeface="Cambria" panose="02040503050406030204" pitchFamily="18" charset="0"/>
                <a:ea typeface="Cambria" panose="02040503050406030204" pitchFamily="18" charset="0"/>
              </a:rPr>
              <a:t>6</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This is he who came by water and blood--Jesus Christ; not by the water only but by the water and the blood. And the Spirit is the one who testifies, because the Spirit is the truth. </a:t>
            </a:r>
            <a:r>
              <a:rPr lang="en-US" sz="2800" b="1" i="1" baseline="30000" dirty="0">
                <a:solidFill>
                  <a:schemeClr val="tx1"/>
                </a:solidFill>
                <a:latin typeface="Cambria" panose="02040503050406030204" pitchFamily="18" charset="0"/>
                <a:ea typeface="Cambria" panose="02040503050406030204" pitchFamily="18" charset="0"/>
              </a:rPr>
              <a:t>7</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For there are three that testify: </a:t>
            </a:r>
            <a:r>
              <a:rPr lang="en-US" sz="2800" b="1" i="1" baseline="30000" dirty="0">
                <a:solidFill>
                  <a:schemeClr val="tx1"/>
                </a:solidFill>
                <a:latin typeface="Cambria" panose="02040503050406030204" pitchFamily="18" charset="0"/>
                <a:ea typeface="Cambria" panose="02040503050406030204" pitchFamily="18" charset="0"/>
              </a:rPr>
              <a:t>8</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the Spirit and the water and the blood; and these three agree. </a:t>
            </a:r>
            <a:r>
              <a:rPr lang="en-US" sz="2800" b="1" i="1" baseline="30000" dirty="0">
                <a:solidFill>
                  <a:schemeClr val="tx1"/>
                </a:solidFill>
                <a:latin typeface="Cambria" panose="02040503050406030204" pitchFamily="18" charset="0"/>
                <a:ea typeface="Cambria" panose="02040503050406030204" pitchFamily="18" charset="0"/>
              </a:rPr>
              <a:t>9</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If we receive the testimony of men, the testimony of God is greater, for this is the testimony of God that he has borne concerning his Son. </a:t>
            </a:r>
            <a:r>
              <a:rPr lang="en-US" sz="2800" b="1" i="1" baseline="30000" dirty="0">
                <a:solidFill>
                  <a:schemeClr val="tx1"/>
                </a:solidFill>
                <a:latin typeface="Cambria" panose="02040503050406030204" pitchFamily="18" charset="0"/>
                <a:ea typeface="Cambria" panose="02040503050406030204" pitchFamily="18" charset="0"/>
              </a:rPr>
              <a:t>10</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Whoever believes in the Son of God has the testimony in himself. Whoever does not believe God has made him a liar, because he has not believed in the testimony that God has borne concerning his Son. </a:t>
            </a:r>
            <a:r>
              <a:rPr lang="en-US" sz="2800" b="1" i="1" baseline="30000" dirty="0">
                <a:solidFill>
                  <a:schemeClr val="tx1"/>
                </a:solidFill>
                <a:latin typeface="Cambria" panose="02040503050406030204" pitchFamily="18" charset="0"/>
                <a:ea typeface="Cambria" panose="02040503050406030204" pitchFamily="18" charset="0"/>
              </a:rPr>
              <a:t>11</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And this is the testimony, that God gave us eternal life, and this life is in his Son. </a:t>
            </a:r>
            <a:r>
              <a:rPr lang="en-US" sz="2800" b="1" i="1" baseline="30000" dirty="0">
                <a:solidFill>
                  <a:schemeClr val="tx1"/>
                </a:solidFill>
                <a:latin typeface="Cambria" panose="02040503050406030204" pitchFamily="18" charset="0"/>
                <a:ea typeface="Cambria" panose="02040503050406030204" pitchFamily="18" charset="0"/>
              </a:rPr>
              <a:t>12</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Whoever has the Son has life; whoever does not have the Son of God does not have life.</a:t>
            </a:r>
          </a:p>
          <a:p>
            <a:pPr algn="l">
              <a:lnSpc>
                <a:spcPct val="110000"/>
              </a:lnSpc>
              <a:spcBef>
                <a:spcPts val="0"/>
              </a:spcBef>
            </a:pPr>
            <a:r>
              <a:rPr lang="en-US" sz="20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1079225"/>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altLang="en-US" b="1" i="0" u="none" strike="noStrike" kern="1200" cap="none" spc="0" normalizeH="0" baseline="0" noProof="0" dirty="0">
                <a:ln>
                  <a:noFill/>
                </a:ln>
                <a:solidFill>
                  <a:prstClr val="black"/>
                </a:solidFill>
                <a:effectLst/>
                <a:uLnTx/>
                <a:uFillTx/>
                <a:latin typeface="Calibri"/>
                <a:ea typeface="+mn-ea"/>
                <a:cs typeface="+mn-cs"/>
              </a:rPr>
              <a:t>The </a:t>
            </a:r>
            <a:r>
              <a:rPr kumimoji="0" lang="en-US" altLang="en-US" b="1" i="1" u="none" strike="noStrike" kern="1200" cap="none" spc="0" normalizeH="0" baseline="0" noProof="0" dirty="0">
                <a:ln>
                  <a:noFill/>
                </a:ln>
                <a:solidFill>
                  <a:prstClr val="black"/>
                </a:solidFill>
                <a:effectLst/>
                <a:uLnTx/>
                <a:uFillTx/>
                <a:latin typeface="Calibri"/>
                <a:ea typeface="+mn-ea"/>
                <a:cs typeface="+mn-cs"/>
              </a:rPr>
              <a:t>Evidence</a:t>
            </a:r>
            <a:r>
              <a:rPr kumimoji="0" lang="en-US" altLang="en-US" b="1" i="0" u="none" strike="noStrike" kern="1200" cap="none" spc="0" normalizeH="0" baseline="0" noProof="0" dirty="0">
                <a:ln>
                  <a:noFill/>
                </a:ln>
                <a:solidFill>
                  <a:prstClr val="black"/>
                </a:solidFill>
                <a:effectLst/>
                <a:uLnTx/>
                <a:uFillTx/>
                <a:latin typeface="Calibri"/>
                <a:ea typeface="+mn-ea"/>
                <a:cs typeface="+mn-cs"/>
              </a:rPr>
              <a:t> upon which the Christian Belief Rests</a:t>
            </a: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76689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17000" b="-17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988965"/>
            <a:ext cx="8280618" cy="5869034"/>
          </a:xfrm>
        </p:spPr>
        <p:txBody>
          <a:bodyPr>
            <a:normAutofit fontScale="85000" lnSpcReduction="10000"/>
          </a:bodyPr>
          <a:lstStyle/>
          <a:p>
            <a:pPr algn="l">
              <a:lnSpc>
                <a:spcPct val="110000"/>
              </a:lnSpc>
              <a:spcBef>
                <a:spcPts val="0"/>
              </a:spcBef>
            </a:pPr>
            <a:r>
              <a:rPr lang="en-US" sz="2800" b="1" i="1" baseline="30000" dirty="0">
                <a:solidFill>
                  <a:schemeClr val="tx1"/>
                </a:solidFill>
                <a:latin typeface="Cambria" panose="02040503050406030204" pitchFamily="18" charset="0"/>
                <a:ea typeface="Cambria" panose="02040503050406030204" pitchFamily="18" charset="0"/>
              </a:rPr>
              <a:t>5</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Who is it that overcomes the world except the one who believes that Jesus is the Son of God? </a:t>
            </a:r>
            <a:r>
              <a:rPr lang="en-US" sz="2800" b="1" i="1" baseline="30000" dirty="0">
                <a:solidFill>
                  <a:schemeClr val="tx1"/>
                </a:solidFill>
                <a:latin typeface="Cambria" panose="02040503050406030204" pitchFamily="18" charset="0"/>
                <a:ea typeface="Cambria" panose="02040503050406030204" pitchFamily="18" charset="0"/>
              </a:rPr>
              <a:t>6</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This is he who came by water and blood--Jesus Christ; not by the water only but by the water and the blood. And the Spirit is the one who testifies, because the Spirit is the truth.</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b="1" i="1" baseline="30000" dirty="0">
                <a:solidFill>
                  <a:schemeClr val="tx1"/>
                </a:solidFill>
                <a:latin typeface="Cambria" panose="02040503050406030204" pitchFamily="18" charset="0"/>
                <a:ea typeface="Cambria" panose="02040503050406030204" pitchFamily="18" charset="0"/>
              </a:rPr>
              <a:t>7</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For there are three that testify: </a:t>
            </a:r>
            <a:r>
              <a:rPr lang="en-US" sz="2800" b="1" i="1" baseline="30000" dirty="0">
                <a:solidFill>
                  <a:schemeClr val="tx1"/>
                </a:solidFill>
                <a:latin typeface="Cambria" panose="02040503050406030204" pitchFamily="18" charset="0"/>
                <a:ea typeface="Cambria" panose="02040503050406030204" pitchFamily="18" charset="0"/>
              </a:rPr>
              <a:t>8</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the Spirit and the water and the blood; and these three agree. </a:t>
            </a:r>
            <a:r>
              <a:rPr lang="en-US" sz="2800" b="1" i="1" baseline="30000" dirty="0">
                <a:solidFill>
                  <a:schemeClr val="tx1"/>
                </a:solidFill>
                <a:latin typeface="Cambria" panose="02040503050406030204" pitchFamily="18" charset="0"/>
                <a:ea typeface="Cambria" panose="02040503050406030204" pitchFamily="18" charset="0"/>
              </a:rPr>
              <a:t>9</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If we receive the testimony of men, the testimony of God is greater, for this is the testimony of God that he has borne concerning his Son. </a:t>
            </a:r>
            <a:r>
              <a:rPr lang="en-US" sz="2800" b="1" i="1" baseline="30000" dirty="0">
                <a:solidFill>
                  <a:schemeClr val="tx1"/>
                </a:solidFill>
                <a:latin typeface="Cambria" panose="02040503050406030204" pitchFamily="18" charset="0"/>
                <a:ea typeface="Cambria" panose="02040503050406030204" pitchFamily="18" charset="0"/>
              </a:rPr>
              <a:t>10</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i="1" dirty="0">
                <a:solidFill>
                  <a:srgbClr val="0000FF"/>
                </a:solidFill>
                <a:effectLst>
                  <a:outerShdw dist="38100" dir="2700000" algn="tl" rotWithShape="0">
                    <a:schemeClr val="tx1"/>
                  </a:outerShdw>
                </a:effectLst>
                <a:latin typeface="Cambria" panose="02040503050406030204" pitchFamily="18" charset="0"/>
                <a:ea typeface="Cambria" panose="02040503050406030204" pitchFamily="18" charset="0"/>
              </a:rPr>
              <a:t>Whoever believes in the Son of God has the testimony in himself. Whoever does not believe God has made him a liar, because he has not believed in the testimony that God has borne concerning his Son.</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b="1" i="1" baseline="30000" dirty="0">
                <a:solidFill>
                  <a:schemeClr val="tx1"/>
                </a:solidFill>
                <a:latin typeface="Cambria" panose="02040503050406030204" pitchFamily="18" charset="0"/>
                <a:ea typeface="Cambria" panose="02040503050406030204" pitchFamily="18" charset="0"/>
              </a:rPr>
              <a:t>11</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And this is the testimony, that God gave us eternal life, and this life is in his Son. </a:t>
            </a:r>
            <a:r>
              <a:rPr lang="en-US" sz="2800" b="1" i="1" baseline="30000" dirty="0">
                <a:solidFill>
                  <a:schemeClr val="tx1"/>
                </a:solidFill>
                <a:latin typeface="Cambria" panose="02040503050406030204" pitchFamily="18" charset="0"/>
                <a:ea typeface="Cambria" panose="02040503050406030204" pitchFamily="18" charset="0"/>
              </a:rPr>
              <a:t>12</a:t>
            </a:r>
            <a:r>
              <a:rPr lang="en-US" sz="2800" i="1" dirty="0">
                <a:solidFill>
                  <a:srgbClr val="FF0000"/>
                </a:solidFill>
                <a:effectLst>
                  <a:outerShdw dist="38100" dir="2700000" algn="tl" rotWithShape="0">
                    <a:schemeClr val="tx1"/>
                  </a:outerShdw>
                </a:effectLst>
                <a:latin typeface="Cambria" panose="02040503050406030204" pitchFamily="18" charset="0"/>
                <a:ea typeface="Cambria" panose="02040503050406030204" pitchFamily="18" charset="0"/>
              </a:rPr>
              <a:t> Whoever has the Son has life; whoever does not have the Son of God does not have life.</a:t>
            </a:r>
          </a:p>
          <a:p>
            <a:pPr algn="l">
              <a:lnSpc>
                <a:spcPct val="110000"/>
              </a:lnSpc>
              <a:spcBef>
                <a:spcPts val="0"/>
              </a:spcBef>
            </a:pPr>
            <a:r>
              <a:rPr lang="en-US" sz="2000" i="1" dirty="0">
                <a:solidFill>
                  <a:schemeClr val="tx1"/>
                </a:solidFill>
                <a:effectLst>
                  <a:outerShdw dist="38100" dir="2700000" algn="tl" rotWithShape="0">
                    <a:schemeClr val="tx1"/>
                  </a:outerShdw>
                </a:effectLst>
                <a:latin typeface="Cambria" panose="02040503050406030204" pitchFamily="18" charset="0"/>
                <a:ea typeface="Cambria" panose="02040503050406030204" pitchFamily="18" charset="0"/>
              </a:rPr>
              <a:t> </a:t>
            </a:r>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6" name="Rectangle 3">
            <a:extLst>
              <a:ext uri="{FF2B5EF4-FFF2-40B4-BE49-F238E27FC236}">
                <a16:creationId xmlns:a16="http://schemas.microsoft.com/office/drawing/2014/main" id="{1D5A749D-8697-425B-A8B7-6531509136FE}"/>
              </a:ext>
            </a:extLst>
          </p:cNvPr>
          <p:cNvSpPr txBox="1">
            <a:spLocks noChangeArrowheads="1"/>
          </p:cNvSpPr>
          <p:nvPr/>
        </p:nvSpPr>
        <p:spPr>
          <a:xfrm>
            <a:off x="0" y="2"/>
            <a:ext cx="9144000" cy="906549"/>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0" marR="0" lvl="0" indent="0" algn="l" defTabSz="914400" rtl="0" eaLnBrk="1" fontAlgn="auto" latinLnBrk="0" hangingPunct="1">
              <a:lnSpc>
                <a:spcPct val="80000"/>
              </a:lnSpc>
              <a:spcBef>
                <a:spcPts val="0"/>
              </a:spcBef>
              <a:spcAft>
                <a:spcPts val="0"/>
              </a:spcAft>
              <a:buClrTx/>
              <a:buSzTx/>
              <a:buFont typeface="Arial" panose="020B0604020202020204" pitchFamily="34" charset="0"/>
              <a:buNone/>
              <a:tabLst/>
              <a:defRPr/>
            </a:pPr>
            <a:r>
              <a:rPr kumimoji="0" lang="en-US" altLang="en-US" b="1" i="0" u="none" strike="noStrike" kern="1200" cap="none" spc="0" normalizeH="0" baseline="0" noProof="0" dirty="0">
                <a:ln>
                  <a:noFill/>
                </a:ln>
                <a:solidFill>
                  <a:prstClr val="black"/>
                </a:solidFill>
                <a:effectLst/>
                <a:uLnTx/>
                <a:uFillTx/>
                <a:latin typeface="Calibri"/>
                <a:ea typeface="+mn-ea"/>
                <a:cs typeface="+mn-cs"/>
              </a:rPr>
              <a:t>The </a:t>
            </a:r>
            <a:r>
              <a:rPr kumimoji="0" lang="en-US" altLang="en-US" b="1" i="1" u="none" strike="noStrike" kern="1200" cap="none" spc="0" normalizeH="0" baseline="0" noProof="0" dirty="0">
                <a:ln>
                  <a:noFill/>
                </a:ln>
                <a:solidFill>
                  <a:prstClr val="black"/>
                </a:solidFill>
                <a:effectLst/>
                <a:uLnTx/>
                <a:uFillTx/>
                <a:latin typeface="Calibri"/>
                <a:ea typeface="+mn-ea"/>
                <a:cs typeface="+mn-cs"/>
              </a:rPr>
              <a:t>Issue</a:t>
            </a:r>
            <a:r>
              <a:rPr kumimoji="0" lang="en-US" altLang="en-US" b="1" i="0" u="none" strike="noStrike" kern="1200" cap="none" spc="0" normalizeH="0" baseline="0" noProof="0" dirty="0">
                <a:ln>
                  <a:noFill/>
                </a:ln>
                <a:solidFill>
                  <a:prstClr val="black"/>
                </a:solidFill>
                <a:effectLst/>
                <a:uLnTx/>
                <a:uFillTx/>
                <a:latin typeface="Calibri"/>
                <a:ea typeface="+mn-ea"/>
                <a:cs typeface="+mn-cs"/>
              </a:rPr>
              <a:t> of Christian Belief – the Possession of Eternal Life</a:t>
            </a:r>
            <a:endParaRPr kumimoji="0" lang="en-US" altLang="en-US" sz="2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4796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61936"/>
            <a:ext cx="8213902" cy="5296063"/>
          </a:xfrm>
        </p:spPr>
        <p:txBody>
          <a:bodyPr>
            <a:normAutofit fontScale="92500" lnSpcReduction="20000"/>
          </a:bodyPr>
          <a:lstStyle/>
          <a:p>
            <a:pPr algn="l" rtl="0"/>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5</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Who is it that overcomes the world except the one who believes that Jesus is the Son of God?</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6</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This is he who came by water and blood--Jesus Christ; not by the water only but by the water and the blood. And the Spirit is the one who testifies, because the Spirit is the truth.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7</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For there are three that testify: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8</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the Spirit and the water and the blood; and these three agree.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9</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If we receive the testimony of men, the testimony of God is greater, for this is the testimony of God that he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10</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believes in the Son of God has the testimony in himself. Whoever does not believe God has made him a liar, because he has not believed in the testimony that God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11</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this is the testimony, that God gave us eternal life, and this life is in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12</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has the Son has life; whoever does not have the Son of God does not have life.</a:t>
            </a:r>
            <a:endParaRPr lang="en-US" sz="2800" i="1" dirty="0">
              <a:solidFill>
                <a:srgbClr val="FF0000"/>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40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begins in verse 5 by asking the question: “Who overcomes the world if it is not the believer?” The obviously implied answer is, “No one!”</a:t>
            </a:r>
            <a:endPar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44049766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778519"/>
            <a:ext cx="8213902" cy="4079479"/>
          </a:xfrm>
        </p:spPr>
        <p:txBody>
          <a:bodyPr>
            <a:normAutofit fontScale="85000" lnSpcReduction="20000"/>
          </a:bodyPr>
          <a:lstStyle/>
          <a:p>
            <a:pPr algn="l" rtl="0"/>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5</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Who is it that overcomes the world except the one who believes that Jesus is the Son of God?</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6</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This is he who came by water and blood--Jesus Christ; not by the water only but by the water and the blood. And the Spirit is the one who testifies, because the Spirit is the truth.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7</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For there are three that testify: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8</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the Spirit and the water and the blood; and these three agree.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9</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If we receive the testimony of men, the testimony of God is greater, for this is the testimony of God that he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10</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believes in the Son of God has the testimony in himself. Whoever does not believe God has made him a liar, because he has not believed in the testimony that God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11</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this is the testimony, that God gave us eternal life, and this life is in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12</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has the Son has life; whoever does not have the Son of God does not have life.</a:t>
            </a:r>
            <a:endParaRPr lang="en-US" sz="2800" i="1" dirty="0">
              <a:solidFill>
                <a:srgbClr val="FF0000"/>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649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As we’ve already seen in the previous section, it is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faith</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in Jesus as the Son of God which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enables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believers to overcome the world. </a:t>
            </a:r>
          </a:p>
          <a:p>
            <a:pPr marL="457200" lvl="0" indent="-457200" algn="l" defTabSz="914400">
              <a:spcBef>
                <a:spcPts val="0"/>
              </a:spcBef>
              <a:buFont typeface="Arial" panose="020B0604020202020204" pitchFamily="34" charset="0"/>
              <a:buChar char="•"/>
              <a:defRPr/>
            </a:pPr>
            <a:r>
              <a:rPr lang="en-US" altLang="en-US" sz="2800" dirty="0">
                <a:solidFill>
                  <a:srgbClr val="000000"/>
                </a:solidFill>
                <a:latin typeface="Calibri" panose="020F0502020204030204" pitchFamily="34" charset="0"/>
                <a:cs typeface="Calibri" panose="020F0502020204030204" pitchFamily="34" charset="0"/>
              </a:rPr>
              <a:t>In order for </a:t>
            </a:r>
            <a:r>
              <a:rPr lang="en-US" altLang="en-US" sz="2800" b="1" i="1" dirty="0">
                <a:solidFill>
                  <a:srgbClr val="000000"/>
                </a:solidFill>
                <a:latin typeface="Calibri" panose="020F0502020204030204" pitchFamily="34" charset="0"/>
                <a:cs typeface="Calibri" panose="020F0502020204030204" pitchFamily="34" charset="0"/>
              </a:rPr>
              <a:t>John’s</a:t>
            </a:r>
            <a:r>
              <a:rPr lang="en-US" altLang="en-US" sz="2800" dirty="0">
                <a:solidFill>
                  <a:srgbClr val="000000"/>
                </a:solidFill>
                <a:latin typeface="Calibri" panose="020F0502020204030204" pitchFamily="34" charset="0"/>
                <a:cs typeface="Calibri" panose="020F0502020204030204" pitchFamily="34" charset="0"/>
              </a:rPr>
              <a:t> readers to </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overcome the world, they must persist in their faith in Him –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despite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the propaganda of the false teachers. </a:t>
            </a:r>
            <a:endPar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73919170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561936"/>
            <a:ext cx="8213902" cy="5296063"/>
          </a:xfrm>
        </p:spPr>
        <p:txBody>
          <a:bodyPr>
            <a:normAutofit fontScale="92500" lnSpcReduction="20000"/>
          </a:bodyPr>
          <a:lstStyle/>
          <a:p>
            <a:pPr algn="l" rtl="0"/>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5</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 is it that overcomes the world except the one who believes that Jesus is the Son of God?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6</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This is he who came by water and blood--Jesus Christ; not by the water only but by the water and the blood. </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And the Spirit is the one who testifies, because the Spirit is the truth.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7</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For there are three that testify: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8</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the Spirit and the water and the blood; and these three agree.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9</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If we receive the testimony of men, the testimony of God is greater, for this is the testimony of God that he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10</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believes in the Son of God has the testimony in himself. Whoever does not believe God has made him a liar, because he has not believed in the testimony that God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11</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this is the testimony, that God gave us eternal life, and this life is in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12</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has the Son has life; whoever does not have the Son of God does not have life.</a:t>
            </a:r>
            <a:endParaRPr lang="en-US" sz="2800" i="1" dirty="0">
              <a:solidFill>
                <a:srgbClr val="FF0000"/>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401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Our next verse (verse 6) is a very difficult text to interpret!</a:t>
            </a:r>
            <a:endPar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312183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John 5:6b – </a:t>
            </a:r>
            <a:r>
              <a:rPr lang="en-US" sz="3200" i="1" dirty="0">
                <a:solidFill>
                  <a:srgbClr val="0000FF"/>
                </a:solidFill>
                <a:latin typeface="Cambria" panose="02040503050406030204" pitchFamily="18" charset="0"/>
                <a:ea typeface="Cambria" panose="02040503050406030204" pitchFamily="18" charset="0"/>
              </a:rPr>
              <a:t>…Jesus Christ [came] not by the water only but by the water and the blood.</a:t>
            </a:r>
            <a:endPar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77339"/>
            <a:ext cx="8184469" cy="5223461"/>
          </a:xfrm>
        </p:spPr>
        <p:txBody>
          <a:bodyPr>
            <a:normAutofit fontScale="92500" lnSpcReduction="10000"/>
          </a:bodyPr>
          <a:lstStyle/>
          <a:p>
            <a:r>
              <a:rPr lang="en-US" altLang="en-US" sz="3500" dirty="0"/>
              <a:t>The seeming obscurity of this verse is undoubtably due to the fact that the first readers of the John’s letter for whom it was written, were already </a:t>
            </a:r>
            <a:r>
              <a:rPr lang="en-US" altLang="en-US" sz="3500" b="1" i="1" dirty="0"/>
              <a:t>familiar</a:t>
            </a:r>
            <a:r>
              <a:rPr lang="en-US" altLang="en-US" sz="3500" dirty="0"/>
              <a:t> with the John’s handling of the topics that we see here. </a:t>
            </a:r>
          </a:p>
          <a:p>
            <a:r>
              <a:rPr lang="en-US" altLang="en-US" sz="3500" dirty="0"/>
              <a:t>Such expressions as “</a:t>
            </a:r>
            <a:r>
              <a:rPr lang="en-US" altLang="en-US" sz="3500" i="1" dirty="0">
                <a:solidFill>
                  <a:srgbClr val="0000FF"/>
                </a:solidFill>
                <a:latin typeface="Cambria" panose="02040503050406030204" pitchFamily="18" charset="0"/>
                <a:ea typeface="Cambria" panose="02040503050406030204" pitchFamily="18" charset="0"/>
              </a:rPr>
              <a:t>the water</a:t>
            </a:r>
            <a:r>
              <a:rPr lang="en-US" altLang="en-US" sz="3500" dirty="0"/>
              <a:t>” and “</a:t>
            </a:r>
            <a:r>
              <a:rPr lang="en-US" altLang="en-US" sz="3500" i="1" dirty="0">
                <a:solidFill>
                  <a:srgbClr val="0000FF"/>
                </a:solidFill>
                <a:latin typeface="Cambria" panose="02040503050406030204" pitchFamily="18" charset="0"/>
                <a:ea typeface="Cambria" panose="02040503050406030204" pitchFamily="18" charset="0"/>
              </a:rPr>
              <a:t>the blood</a:t>
            </a:r>
            <a:r>
              <a:rPr lang="en-US" altLang="en-US" sz="3500" dirty="0"/>
              <a:t>” are a kind of verbal shorthand, intended merely to recall to John’s readers the exposition of those themes which they had undoubtably heard from his lips on other occasions. </a:t>
            </a:r>
          </a:p>
        </p:txBody>
      </p:sp>
      <p:sp>
        <p:nvSpPr>
          <p:cNvPr id="4" name="TextBox 3">
            <a:extLst>
              <a:ext uri="{FF2B5EF4-FFF2-40B4-BE49-F238E27FC236}">
                <a16:creationId xmlns:a16="http://schemas.microsoft.com/office/drawing/2014/main" id="{2AA75157-F2D2-400B-826E-250A4B72DB38}"/>
              </a:ext>
            </a:extLst>
          </p:cNvPr>
          <p:cNvSpPr txBox="1"/>
          <p:nvPr/>
        </p:nvSpPr>
        <p:spPr>
          <a:xfrm>
            <a:off x="0" y="6516368"/>
            <a:ext cx="9144000" cy="341632"/>
          </a:xfrm>
          <a:prstGeom prst="rect">
            <a:avLst/>
          </a:prstGeom>
          <a:noFill/>
        </p:spPr>
        <p:txBody>
          <a:bodyPr wrap="square" rtlCol="0">
            <a:spAutoFit/>
          </a:bodyPr>
          <a:lstStyle/>
          <a:p>
            <a:pPr marL="0" marR="0" lvl="0" indent="0" algn="l" defTabSz="457200" rtl="0" eaLnBrk="1" fontAlgn="auto" latinLnBrk="0" hangingPunct="1">
              <a:lnSpc>
                <a:spcPct val="90000"/>
              </a:lnSpc>
              <a:spcBef>
                <a:spcPts val="0"/>
              </a:spcBef>
              <a:spcAft>
                <a:spcPts val="0"/>
              </a:spcAft>
              <a:buClrTx/>
              <a:buSzTx/>
              <a:buFontTx/>
              <a:buNone/>
              <a:tabLst/>
              <a:defRPr/>
            </a:pPr>
            <a:r>
              <a:rPr lang="en-US" altLang="en-US" dirty="0"/>
              <a:t>Robert Law, The Tests of Life, Third Edition, 1914,  p.95</a:t>
            </a:r>
            <a:endParaRPr kumimoji="0" lang="en-US" altLang="en-US" sz="18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5157206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623992"/>
          </a:xfrm>
        </p:spPr>
        <p:txBody>
          <a:bodyPr>
            <a:noAutofit/>
          </a:bodyPr>
          <a:lstStyle/>
          <a:p>
            <a:pPr algn="ctr"/>
            <a:r>
              <a:rPr lang="en-US" altLang="en-US" sz="5400" b="1" dirty="0">
                <a:solidFill>
                  <a:srgbClr val="00FF00"/>
                </a:solidFill>
                <a:effectLst>
                  <a:glow rad="228600">
                    <a:schemeClr val="tx1">
                      <a:alpha val="40000"/>
                    </a:schemeClr>
                  </a:glow>
                </a:effectLst>
              </a:rPr>
              <a:t>Outline of 1 John</a:t>
            </a:r>
            <a:endParaRPr lang="en-US" sz="5400" b="1" dirty="0">
              <a:effectLst>
                <a:glow rad="228600">
                  <a:schemeClr val="tx1">
                    <a:alpha val="40000"/>
                  </a:schemeClr>
                </a:glow>
              </a:effectLst>
              <a:latin typeface="+mn-l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32610" y="934023"/>
            <a:ext cx="8578516" cy="5313724"/>
          </a:xfrm>
        </p:spPr>
        <p:txBody>
          <a:bodyPr>
            <a:normAutofit/>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1:1-4 -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Prologue:</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John Introduces </a:t>
            </a:r>
            <a:r>
              <a:rPr kumimoji="0" lang="en-US" altLang="en-US" sz="2800" b="1"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the Major</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 Theme of the Letter </a:t>
            </a: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 </a:t>
            </a:r>
            <a:r>
              <a:rPr lang="en-US" altLang="en-US" i="1" dirty="0">
                <a:solidFill>
                  <a:srgbClr val="00FF00"/>
                </a:solidFill>
                <a:effectLst>
                  <a:glow rad="228600">
                    <a:schemeClr val="tx1">
                      <a:alpha val="40000"/>
                    </a:schemeClr>
                  </a:glow>
                </a:effectLst>
                <a:latin typeface="+mj-lt"/>
              </a:rPr>
              <a:t>FELLOWSHIP WITH GOD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1:5-2:28 -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The First Presentation of the Three Tests of FELLOWSHIP WITH GOD: RIGHTEOUSNESS, LOVE and BELIEF in Jesus</a:t>
            </a:r>
            <a:endPar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2:29-4:6 -</a:t>
            </a:r>
            <a:r>
              <a:rPr kumimoji="0" lang="en-US" altLang="en-US" sz="2800" i="1" u="none" strike="noStrike" kern="1200" cap="none" spc="0" normalizeH="0" baseline="0" noProof="0" dirty="0">
                <a:ln>
                  <a:noFill/>
                </a:ln>
                <a:solidFill>
                  <a:schemeClr val="bg1">
                    <a:lumMod val="65000"/>
                  </a:schemeClr>
                </a:solidFill>
                <a:effectLst>
                  <a:glow rad="228600">
                    <a:schemeClr val="tx1">
                      <a:alpha val="40000"/>
                    </a:schemeClr>
                  </a:glow>
                </a:effectLst>
                <a:uLnTx/>
                <a:uFillTx/>
                <a:latin typeface="+mj-lt"/>
                <a:ea typeface="+mn-ea"/>
                <a:cs typeface="+mn-cs"/>
              </a:rPr>
              <a:t>The Second Presentation of the Three Tests of FELLOWSHIP WITH GOD: RIGHTEOUSNESS, LOVE and BELIEF in Jesus</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altLang="en-US" sz="2800" i="0" u="none" strike="noStrike" kern="1200" cap="none" spc="0" normalizeH="0" baseline="0" noProof="0" dirty="0">
                <a:ln>
                  <a:noFill/>
                </a:ln>
                <a:solidFill>
                  <a:srgbClr val="FFFFFF"/>
                </a:solidFill>
                <a:effectLst>
                  <a:glow rad="228600">
                    <a:schemeClr val="tx1">
                      <a:alpha val="40000"/>
                    </a:schemeClr>
                  </a:glow>
                </a:effectLst>
                <a:uLnTx/>
                <a:uFillTx/>
                <a:latin typeface="+mj-lt"/>
                <a:ea typeface="+mn-ea"/>
                <a:cs typeface="+mn-cs"/>
              </a:rPr>
              <a:t>4:7-5:21 -</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The </a:t>
            </a:r>
            <a:r>
              <a:rPr kumimoji="0" lang="en-US" altLang="en-US" sz="2800" i="1" u="none" strike="noStrike" kern="1200" cap="none" spc="0" normalizeH="0" baseline="0" noProof="0" dirty="0">
                <a:ln>
                  <a:noFill/>
                </a:ln>
                <a:solidFill>
                  <a:srgbClr val="FF0066"/>
                </a:solidFill>
                <a:effectLst>
                  <a:glow rad="228600">
                    <a:schemeClr val="tx1">
                      <a:alpha val="40000"/>
                    </a:schemeClr>
                  </a:glow>
                </a:effectLst>
                <a:uLnTx/>
                <a:uFillTx/>
                <a:latin typeface="+mj-lt"/>
                <a:ea typeface="+mn-ea"/>
                <a:cs typeface="+mn-cs"/>
              </a:rPr>
              <a:t>Third</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Presentation of the Three Tests of FELLOWSHIP WITH GOD: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RIGHTEOUSNESS</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LOVE</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and </a:t>
            </a:r>
            <a:r>
              <a:rPr kumimoji="0" lang="en-US" altLang="en-US" sz="2800" i="1" u="none" strike="noStrike" kern="1200" cap="none" spc="0" normalizeH="0" baseline="0" noProof="0" dirty="0">
                <a:ln>
                  <a:noFill/>
                </a:ln>
                <a:solidFill>
                  <a:srgbClr val="00FF00"/>
                </a:solidFill>
                <a:effectLst>
                  <a:glow rad="228600">
                    <a:schemeClr val="tx1">
                      <a:alpha val="40000"/>
                    </a:schemeClr>
                  </a:glow>
                </a:effectLst>
                <a:uLnTx/>
                <a:uFillTx/>
                <a:latin typeface="+mj-lt"/>
                <a:ea typeface="+mn-ea"/>
                <a:cs typeface="+mn-cs"/>
              </a:rPr>
              <a:t>BELIEF</a:t>
            </a:r>
            <a:r>
              <a:rPr kumimoji="0" lang="en-US" altLang="en-US" sz="2800" i="1" u="none" strike="noStrike" kern="1200" cap="none" spc="0" normalizeH="0" baseline="0" noProof="0" dirty="0">
                <a:ln>
                  <a:noFill/>
                </a:ln>
                <a:solidFill>
                  <a:srgbClr val="FFFF00"/>
                </a:solidFill>
                <a:effectLst>
                  <a:glow rad="228600">
                    <a:schemeClr val="tx1">
                      <a:alpha val="40000"/>
                    </a:schemeClr>
                  </a:glow>
                </a:effectLst>
                <a:uLnTx/>
                <a:uFillTx/>
                <a:latin typeface="+mj-lt"/>
                <a:ea typeface="+mn-ea"/>
                <a:cs typeface="+mn-cs"/>
              </a:rPr>
              <a:t> in Jesus</a:t>
            </a:r>
          </a:p>
        </p:txBody>
      </p:sp>
      <p:sp>
        <p:nvSpPr>
          <p:cNvPr id="5" name="TextBox 4">
            <a:extLst>
              <a:ext uri="{FF2B5EF4-FFF2-40B4-BE49-F238E27FC236}">
                <a16:creationId xmlns:a16="http://schemas.microsoft.com/office/drawing/2014/main" id="{7E60C253-76A0-4F53-85BF-9C916A4E8CC3}"/>
              </a:ext>
            </a:extLst>
          </p:cNvPr>
          <p:cNvSpPr txBox="1"/>
          <p:nvPr/>
        </p:nvSpPr>
        <p:spPr>
          <a:xfrm>
            <a:off x="232610" y="6360191"/>
            <a:ext cx="8646695" cy="395173"/>
          </a:xfrm>
          <a:prstGeom prst="rect">
            <a:avLst/>
          </a:prstGeom>
          <a:noFill/>
        </p:spPr>
        <p:txBody>
          <a:bodyPr wrap="square" rtlCol="0">
            <a:spAutoFit/>
          </a:bodyPr>
          <a:lstStyle/>
          <a:p>
            <a:pPr marL="0" marR="0" lvl="0" indent="0" algn="l" defTabSz="914400" rtl="0" eaLnBrk="1" fontAlgn="auto" latinLnBrk="0" hangingPunct="1">
              <a:lnSpc>
                <a:spcPct val="80000"/>
              </a:lnSpc>
              <a:spcBef>
                <a:spcPts val="0"/>
              </a:spcBef>
              <a:spcAft>
                <a:spcPts val="0"/>
              </a:spcAft>
              <a:buClrTx/>
              <a:buSzTx/>
              <a:buFontTx/>
              <a:buNone/>
              <a:tabLst/>
              <a:defRPr/>
            </a:pP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Robert Law, </a:t>
            </a:r>
            <a:r>
              <a:rPr kumimoji="0" lang="en-US" altLang="en-US" sz="2400" b="0" i="1"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The Tests of Life</a:t>
            </a:r>
            <a:r>
              <a:rPr kumimoji="0" lang="en-US" altLang="en-US" sz="2400" b="0" i="0" u="none" strike="noStrike" kern="0" cap="none" spc="0" normalizeH="0" baseline="0" noProof="0" dirty="0">
                <a:ln>
                  <a:noFill/>
                </a:ln>
                <a:solidFill>
                  <a:srgbClr val="FFFF00"/>
                </a:solidFill>
                <a:effectLst>
                  <a:glow rad="228600">
                    <a:prstClr val="black">
                      <a:alpha val="40000"/>
                    </a:prstClr>
                  </a:glow>
                </a:effectLst>
                <a:uLnTx/>
                <a:uFillTx/>
                <a:latin typeface="Calibri"/>
                <a:ea typeface="+mn-ea"/>
                <a:cs typeface="+mn-cs"/>
              </a:rPr>
              <a:t>, Third Edition, 1914,  p.21-24</a:t>
            </a:r>
          </a:p>
        </p:txBody>
      </p:sp>
    </p:spTree>
    <p:extLst>
      <p:ext uri="{BB962C8B-B14F-4D97-AF65-F5344CB8AC3E}">
        <p14:creationId xmlns:p14="http://schemas.microsoft.com/office/powerpoint/2010/main" val="23512949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altLang="en-US" sz="3200" i="1" dirty="0">
                <a:solidFill>
                  <a:srgbClr val="0000FF"/>
                </a:solidFill>
                <a:latin typeface="Cambria" panose="02040503050406030204" pitchFamily="18" charset="0"/>
                <a:ea typeface="Cambria" panose="02040503050406030204" pitchFamily="18" charset="0"/>
              </a:rPr>
              <a:t>…</a:t>
            </a:r>
            <a:r>
              <a:rPr lang="en-US" sz="3200" i="1" dirty="0">
                <a:solidFill>
                  <a:srgbClr val="0000FF"/>
                </a:solidFill>
                <a:latin typeface="Cambria" panose="02040503050406030204" pitchFamily="18" charset="0"/>
                <a:ea typeface="Cambria" panose="02040503050406030204" pitchFamily="18" charset="0"/>
              </a:rPr>
              <a:t>Jesus Christ [came] not by the water only but by the water and the blood.</a:t>
            </a:r>
            <a:endPar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000738"/>
            <a:ext cx="8184469" cy="5515629"/>
          </a:xfrm>
        </p:spPr>
        <p:txBody>
          <a:bodyPr>
            <a:normAutofit fontScale="92500" lnSpcReduction="20000"/>
          </a:bodyPr>
          <a:lstStyle/>
          <a:p>
            <a:pPr marL="0" indent="0">
              <a:buNone/>
            </a:pPr>
            <a:r>
              <a:rPr lang="en-US" altLang="en-US" sz="3000" b="1" i="1" dirty="0"/>
              <a:t>Historically</a:t>
            </a:r>
            <a:r>
              <a:rPr lang="en-US" altLang="en-US" sz="3000" dirty="0"/>
              <a:t> there are </a:t>
            </a:r>
            <a:r>
              <a:rPr lang="en-US" altLang="en-US" sz="3000" b="1" i="1" dirty="0"/>
              <a:t>three</a:t>
            </a:r>
            <a:r>
              <a:rPr lang="en-US" altLang="en-US" sz="3000" dirty="0"/>
              <a:t> major views taken of this passage:</a:t>
            </a:r>
          </a:p>
          <a:p>
            <a:r>
              <a:rPr lang="en-US" altLang="en-US" sz="2600" dirty="0"/>
              <a:t>Some commentators (including </a:t>
            </a:r>
            <a:r>
              <a:rPr lang="en-US" altLang="en-US" sz="2600" b="1" i="1" dirty="0"/>
              <a:t>Luther</a:t>
            </a:r>
            <a:r>
              <a:rPr lang="en-US" altLang="en-US" sz="2600" dirty="0"/>
              <a:t> and </a:t>
            </a:r>
            <a:r>
              <a:rPr lang="en-US" altLang="en-US" sz="2600" b="1" i="1" dirty="0"/>
              <a:t>Calvin</a:t>
            </a:r>
            <a:r>
              <a:rPr lang="en-US" altLang="en-US" sz="2600" dirty="0"/>
              <a:t>) have seen in “</a:t>
            </a:r>
            <a:r>
              <a:rPr lang="en-US" altLang="en-US" sz="2600" i="1" dirty="0">
                <a:solidFill>
                  <a:srgbClr val="0000FF"/>
                </a:solidFill>
                <a:latin typeface="Cambria" panose="02040503050406030204" pitchFamily="18" charset="0"/>
                <a:ea typeface="Cambria" panose="02040503050406030204" pitchFamily="18" charset="0"/>
              </a:rPr>
              <a:t>the water</a:t>
            </a:r>
            <a:r>
              <a:rPr lang="en-US" altLang="en-US" sz="2600" dirty="0"/>
              <a:t>” and “</a:t>
            </a:r>
            <a:r>
              <a:rPr lang="en-US" altLang="en-US" sz="2600" i="1" dirty="0">
                <a:solidFill>
                  <a:srgbClr val="0000FF"/>
                </a:solidFill>
                <a:latin typeface="Cambria" panose="02040503050406030204" pitchFamily="18" charset="0"/>
                <a:ea typeface="Cambria" panose="02040503050406030204" pitchFamily="18" charset="0"/>
              </a:rPr>
              <a:t>the</a:t>
            </a:r>
            <a:r>
              <a:rPr lang="en-US" altLang="en-US" sz="2600" dirty="0"/>
              <a:t> </a:t>
            </a:r>
            <a:r>
              <a:rPr lang="en-US" altLang="en-US" sz="2600" i="1" dirty="0">
                <a:solidFill>
                  <a:srgbClr val="0000FF"/>
                </a:solidFill>
                <a:latin typeface="Cambria" panose="02040503050406030204" pitchFamily="18" charset="0"/>
                <a:ea typeface="Cambria" panose="02040503050406030204" pitchFamily="18" charset="0"/>
              </a:rPr>
              <a:t>blood</a:t>
            </a:r>
            <a:r>
              <a:rPr lang="en-US" altLang="en-US" sz="2600" dirty="0"/>
              <a:t>” a reference to </a:t>
            </a:r>
            <a:r>
              <a:rPr lang="en-US" altLang="en-US" sz="2600" b="1" i="1" dirty="0"/>
              <a:t>the two “sacraments” </a:t>
            </a:r>
            <a:r>
              <a:rPr lang="en-US" altLang="en-US" sz="2600" dirty="0"/>
              <a:t>of the gospel (baptism and the Lord’s Supper). </a:t>
            </a:r>
          </a:p>
          <a:p>
            <a:r>
              <a:rPr lang="en-US" altLang="en-US" sz="2600" dirty="0"/>
              <a:t>The interpretation (adopted by </a:t>
            </a:r>
            <a:r>
              <a:rPr lang="en-US" altLang="en-US" sz="2600" b="1" i="1" dirty="0"/>
              <a:t>Augustine</a:t>
            </a:r>
            <a:r>
              <a:rPr lang="en-US" altLang="en-US" sz="2600" dirty="0"/>
              <a:t>) links the passage with the spear thrust and the issue of </a:t>
            </a:r>
            <a:r>
              <a:rPr lang="en-US" altLang="en-US" sz="2600" b="1" i="1" dirty="0"/>
              <a:t>blood and water from the side of Jesus </a:t>
            </a:r>
            <a:r>
              <a:rPr lang="en-US" altLang="en-US" sz="2600" dirty="0"/>
              <a:t>recorded in John 19:34-35:</a:t>
            </a:r>
          </a:p>
          <a:p>
            <a:pPr lvl="1"/>
            <a:r>
              <a:rPr lang="en-US" altLang="en-US" i="1" dirty="0">
                <a:solidFill>
                  <a:srgbClr val="0000FF"/>
                </a:solidFill>
                <a:latin typeface="Cambria" panose="02040503050406030204" pitchFamily="18" charset="0"/>
                <a:ea typeface="Cambria" panose="02040503050406030204" pitchFamily="18" charset="0"/>
              </a:rPr>
              <a:t>But one of the soldiers pierced [Jesus’] side with a spear, and at once there came out </a:t>
            </a:r>
            <a:r>
              <a:rPr lang="en-US" altLang="en-US" b="1" i="1" dirty="0">
                <a:solidFill>
                  <a:srgbClr val="0000FF"/>
                </a:solidFill>
                <a:latin typeface="Cambria" panose="02040503050406030204" pitchFamily="18" charset="0"/>
                <a:ea typeface="Cambria" panose="02040503050406030204" pitchFamily="18" charset="0"/>
              </a:rPr>
              <a:t>blood and water</a:t>
            </a:r>
            <a:r>
              <a:rPr lang="en-US" altLang="en-US" i="1" dirty="0">
                <a:solidFill>
                  <a:srgbClr val="0000FF"/>
                </a:solidFill>
                <a:latin typeface="Cambria" panose="02040503050406030204" pitchFamily="18" charset="0"/>
                <a:ea typeface="Cambria" panose="02040503050406030204" pitchFamily="18" charset="0"/>
              </a:rPr>
              <a:t>. He who saw it has borne witness--his testimony is true, and he knows that he is telling the truth--that you also may believe. </a:t>
            </a:r>
          </a:p>
          <a:p>
            <a:r>
              <a:rPr lang="en-US" altLang="en-US" sz="2600" dirty="0"/>
              <a:t>The interpretation, first given by </a:t>
            </a:r>
            <a:r>
              <a:rPr lang="en-US" altLang="en-US" sz="2600" b="1" i="1" dirty="0"/>
              <a:t>Tertullian </a:t>
            </a:r>
            <a:r>
              <a:rPr lang="en-US" altLang="en-US" sz="2600" dirty="0"/>
              <a:t>(A.D. 155-220), takes </a:t>
            </a:r>
            <a:r>
              <a:rPr lang="en-US" altLang="en-US" sz="2600" b="1" i="1" dirty="0"/>
              <a:t>water</a:t>
            </a:r>
            <a:r>
              <a:rPr lang="en-US" altLang="en-US" sz="2600" dirty="0"/>
              <a:t> as referring </a:t>
            </a:r>
            <a:r>
              <a:rPr lang="en-US" altLang="en-US" sz="2600" b="1" i="1" dirty="0"/>
              <a:t>to the baptism of Jesus</a:t>
            </a:r>
            <a:r>
              <a:rPr lang="en-US" altLang="en-US" sz="2600" dirty="0"/>
              <a:t>, at which He was declared the Son and commissioned and empowered for His work, and </a:t>
            </a:r>
            <a:r>
              <a:rPr lang="en-US" altLang="en-US" sz="2600" b="1" i="1" dirty="0"/>
              <a:t>blood to His death</a:t>
            </a:r>
            <a:r>
              <a:rPr lang="en-US" altLang="en-US" sz="2600" dirty="0"/>
              <a:t>, in which His work was finished. </a:t>
            </a:r>
          </a:p>
        </p:txBody>
      </p:sp>
      <p:sp>
        <p:nvSpPr>
          <p:cNvPr id="4" name="TextBox 3">
            <a:extLst>
              <a:ext uri="{FF2B5EF4-FFF2-40B4-BE49-F238E27FC236}">
                <a16:creationId xmlns:a16="http://schemas.microsoft.com/office/drawing/2014/main" id="{2AA75157-F2D2-400B-826E-250A4B72DB38}"/>
              </a:ext>
            </a:extLst>
          </p:cNvPr>
          <p:cNvSpPr txBox="1"/>
          <p:nvPr/>
        </p:nvSpPr>
        <p:spPr>
          <a:xfrm>
            <a:off x="0" y="6516368"/>
            <a:ext cx="9144000" cy="369332"/>
          </a:xfrm>
          <a:prstGeom prst="rect">
            <a:avLst/>
          </a:prstGeom>
          <a:noFill/>
        </p:spPr>
        <p:txBody>
          <a:bodyPr wrap="square" rtlCol="0">
            <a:spAutoFit/>
          </a:bodyPr>
          <a:lstStyle/>
          <a:p>
            <a:r>
              <a:rPr lang="en-US" altLang="en-US" dirty="0">
                <a:latin typeface="Calibri" panose="020F0502020204030204" pitchFamily="34" charset="0"/>
                <a:cs typeface="Calibri" panose="020F0502020204030204" pitchFamily="34" charset="0"/>
              </a:rPr>
              <a:t>John R. W. Stott, The Epistles of John – </a:t>
            </a:r>
            <a:r>
              <a:rPr lang="en-US" altLang="en-US" i="1" dirty="0">
                <a:latin typeface="Calibri" panose="020F0502020204030204" pitchFamily="34" charset="0"/>
                <a:cs typeface="Calibri" panose="020F0502020204030204" pitchFamily="34" charset="0"/>
              </a:rPr>
              <a:t>An Introduction and Commentary</a:t>
            </a:r>
            <a:r>
              <a:rPr lang="en-US" altLang="en-US" dirty="0">
                <a:latin typeface="Calibri" panose="020F0502020204030204" pitchFamily="34" charset="0"/>
                <a:cs typeface="Calibri" panose="020F0502020204030204" pitchFamily="34" charset="0"/>
              </a:rPr>
              <a:t>, 1979, pp.177-178</a:t>
            </a:r>
            <a:endParaRPr lang="en-US" dirty="0"/>
          </a:p>
        </p:txBody>
      </p:sp>
    </p:spTree>
    <p:extLst>
      <p:ext uri="{BB962C8B-B14F-4D97-AF65-F5344CB8AC3E}">
        <p14:creationId xmlns:p14="http://schemas.microsoft.com/office/powerpoint/2010/main" val="34458418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3200" i="1" dirty="0">
                <a:solidFill>
                  <a:srgbClr val="0000FF"/>
                </a:solidFill>
                <a:latin typeface="Cambria" panose="02040503050406030204" pitchFamily="18" charset="0"/>
                <a:ea typeface="Cambria" panose="02040503050406030204" pitchFamily="18" charset="0"/>
              </a:rPr>
              <a:t>…Jesus Christ [came] not by the water only but by the water and the blood.</a:t>
            </a:r>
            <a:endPar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000738"/>
            <a:ext cx="8184469" cy="5515629"/>
          </a:xfrm>
        </p:spPr>
        <p:txBody>
          <a:bodyPr>
            <a:normAutofit lnSpcReduction="10000"/>
          </a:bodyPr>
          <a:lstStyle/>
          <a:p>
            <a:pPr>
              <a:lnSpc>
                <a:spcPct val="90000"/>
              </a:lnSpc>
            </a:pPr>
            <a:r>
              <a:rPr lang="en-US" altLang="en-US" dirty="0"/>
              <a:t>Problems with </a:t>
            </a:r>
            <a:r>
              <a:rPr lang="en-US" altLang="en-US" b="1" dirty="0"/>
              <a:t>the Two Sacraments View: </a:t>
            </a:r>
          </a:p>
          <a:p>
            <a:pPr lvl="1">
              <a:lnSpc>
                <a:spcPct val="90000"/>
              </a:lnSpc>
            </a:pPr>
            <a:r>
              <a:rPr lang="en-US" altLang="en-US" dirty="0"/>
              <a:t>There is no precedent for using the term “</a:t>
            </a:r>
            <a:r>
              <a:rPr lang="en-US" altLang="en-US" i="1" dirty="0">
                <a:solidFill>
                  <a:srgbClr val="0000FF"/>
                </a:solidFill>
                <a:latin typeface="Cambria" panose="02040503050406030204" pitchFamily="18" charset="0"/>
                <a:ea typeface="Cambria" panose="02040503050406030204" pitchFamily="18" charset="0"/>
              </a:rPr>
              <a:t>blood</a:t>
            </a:r>
            <a:r>
              <a:rPr lang="en-US" altLang="en-US" dirty="0"/>
              <a:t>” to refer to the Lord's supper.</a:t>
            </a:r>
          </a:p>
          <a:p>
            <a:pPr lvl="1">
              <a:lnSpc>
                <a:spcPct val="90000"/>
              </a:lnSpc>
            </a:pPr>
            <a:r>
              <a:rPr lang="en-US" altLang="en-US" dirty="0"/>
              <a:t>The passage speaks of past </a:t>
            </a:r>
            <a:r>
              <a:rPr lang="en-US" altLang="en-US" b="1" i="1" dirty="0"/>
              <a:t>events</a:t>
            </a:r>
            <a:r>
              <a:rPr lang="en-US" altLang="en-US" dirty="0"/>
              <a:t> in the life of Christ, not of </a:t>
            </a:r>
            <a:r>
              <a:rPr lang="en-US" altLang="en-US" b="1" i="1" dirty="0"/>
              <a:t>symbolic representations</a:t>
            </a:r>
            <a:r>
              <a:rPr lang="en-US" altLang="en-US" dirty="0"/>
              <a:t> of those events.</a:t>
            </a:r>
          </a:p>
          <a:p>
            <a:pPr>
              <a:lnSpc>
                <a:spcPct val="90000"/>
              </a:lnSpc>
            </a:pPr>
            <a:r>
              <a:rPr lang="en-US" altLang="en-US" dirty="0"/>
              <a:t>Problems with </a:t>
            </a:r>
            <a:r>
              <a:rPr lang="en-US" altLang="en-US" b="1" dirty="0"/>
              <a:t>the Blood and Water from Jesus’ Side View:</a:t>
            </a:r>
          </a:p>
          <a:p>
            <a:pPr lvl="1">
              <a:lnSpc>
                <a:spcPct val="90000"/>
              </a:lnSpc>
            </a:pPr>
            <a:r>
              <a:rPr lang="en-US" altLang="en-US" dirty="0"/>
              <a:t>1 John 5:6 stresses the fact that Christ came </a:t>
            </a:r>
            <a:r>
              <a:rPr lang="en-US" altLang="en-US" b="1" i="1" dirty="0"/>
              <a:t>not</a:t>
            </a:r>
            <a:r>
              <a:rPr lang="en-US" altLang="en-US" dirty="0"/>
              <a:t> by “</a:t>
            </a:r>
            <a:r>
              <a:rPr lang="en-US" altLang="en-US" i="1" dirty="0">
                <a:solidFill>
                  <a:srgbClr val="0000FF"/>
                </a:solidFill>
                <a:latin typeface="Cambria" panose="02040503050406030204" pitchFamily="18" charset="0"/>
                <a:ea typeface="Cambria" panose="02040503050406030204" pitchFamily="18" charset="0"/>
              </a:rPr>
              <a:t>water</a:t>
            </a:r>
            <a:r>
              <a:rPr lang="en-US" altLang="en-US" dirty="0"/>
              <a:t> </a:t>
            </a:r>
            <a:r>
              <a:rPr lang="en-US" altLang="en-US" i="1" dirty="0">
                <a:solidFill>
                  <a:srgbClr val="0000FF"/>
                </a:solidFill>
                <a:latin typeface="Cambria" panose="02040503050406030204" pitchFamily="18" charset="0"/>
                <a:ea typeface="Cambria" panose="02040503050406030204" pitchFamily="18" charset="0"/>
              </a:rPr>
              <a:t>only</a:t>
            </a:r>
            <a:r>
              <a:rPr lang="en-US" altLang="en-US" dirty="0"/>
              <a:t>”, which suggests that some were insisting that He </a:t>
            </a:r>
            <a:r>
              <a:rPr lang="en-US" altLang="en-US" b="1" i="1" dirty="0"/>
              <a:t>did</a:t>
            </a:r>
            <a:r>
              <a:rPr lang="en-US" altLang="en-US" dirty="0"/>
              <a:t> come by water alone. There would be no reason, however, for anyone to assert that water alone came from Christ's pierced side. The denial assumed by John's refutation does not fit the picture as seen in John 19:34. </a:t>
            </a:r>
          </a:p>
          <a:p>
            <a:pPr lvl="1">
              <a:lnSpc>
                <a:spcPct val="90000"/>
              </a:lnSpc>
            </a:pPr>
            <a:r>
              <a:rPr lang="en-US" altLang="en-US" dirty="0"/>
              <a:t>Furthermore, it is difficult to see how the event in John 19:34 could be described by saying, "This is the one who came by water and blood." </a:t>
            </a:r>
          </a:p>
        </p:txBody>
      </p:sp>
      <p:sp>
        <p:nvSpPr>
          <p:cNvPr id="4" name="TextBox 3">
            <a:extLst>
              <a:ext uri="{FF2B5EF4-FFF2-40B4-BE49-F238E27FC236}">
                <a16:creationId xmlns:a16="http://schemas.microsoft.com/office/drawing/2014/main" id="{2AA75157-F2D2-400B-826E-250A4B72DB38}"/>
              </a:ext>
            </a:extLst>
          </p:cNvPr>
          <p:cNvSpPr txBox="1"/>
          <p:nvPr/>
        </p:nvSpPr>
        <p:spPr>
          <a:xfrm>
            <a:off x="0" y="65163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en-US" sz="1800" dirty="0"/>
              <a:t>Donald W. Burdick, </a:t>
            </a:r>
            <a:r>
              <a:rPr lang="en-US" altLang="en-US" sz="1800" i="1" dirty="0"/>
              <a:t>The Letters of John</a:t>
            </a:r>
            <a:r>
              <a:rPr lang="en-US" altLang="en-US" sz="1800" dirty="0"/>
              <a:t>, Moody Press, 1985, p.365</a:t>
            </a:r>
            <a:endParaRPr kumimoji="0" lang="en-US" sz="1800" b="0" i="0" u="none" strike="noStrike" kern="1200" cap="none" spc="0" normalizeH="0" baseline="0" noProof="0" dirty="0">
              <a:ln>
                <a:noFill/>
              </a:ln>
              <a:solidFill>
                <a:srgbClr val="000000"/>
              </a:solidFill>
              <a:effectLst/>
              <a:uLnTx/>
              <a:uFillTx/>
              <a:ea typeface="+mn-ea"/>
              <a:cs typeface="+mn-cs"/>
            </a:endParaRPr>
          </a:p>
        </p:txBody>
      </p:sp>
    </p:spTree>
    <p:extLst>
      <p:ext uri="{BB962C8B-B14F-4D97-AF65-F5344CB8AC3E}">
        <p14:creationId xmlns:p14="http://schemas.microsoft.com/office/powerpoint/2010/main" val="2798124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627914"/>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3200" i="1" dirty="0">
                <a:solidFill>
                  <a:srgbClr val="0000FF"/>
                </a:solidFill>
                <a:latin typeface="Cambria" panose="02040503050406030204" pitchFamily="18" charset="0"/>
                <a:ea typeface="Cambria" panose="02040503050406030204" pitchFamily="18" charset="0"/>
              </a:rPr>
              <a:t>…Jesus Christ [came] not by the water only but by the water and the blood.</a:t>
            </a:r>
            <a:endPar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8094"/>
            <a:ext cx="8184469" cy="5378273"/>
          </a:xfrm>
        </p:spPr>
        <p:txBody>
          <a:bodyPr>
            <a:normAutofit fontScale="92500" lnSpcReduction="20000"/>
          </a:bodyPr>
          <a:lstStyle/>
          <a:p>
            <a:pPr marL="0" indent="0">
              <a:lnSpc>
                <a:spcPct val="90000"/>
              </a:lnSpc>
              <a:buNone/>
            </a:pPr>
            <a:r>
              <a:rPr lang="en-US" altLang="en-US" sz="3000" dirty="0"/>
              <a:t>The </a:t>
            </a:r>
            <a:r>
              <a:rPr lang="en-US" altLang="en-US" sz="3000" b="1" i="1" dirty="0"/>
              <a:t>third view </a:t>
            </a:r>
            <a:r>
              <a:rPr lang="en-US" altLang="en-US" sz="3000" dirty="0"/>
              <a:t>(where “</a:t>
            </a:r>
            <a:r>
              <a:rPr lang="en-US" altLang="en-US" sz="3000" i="1" dirty="0">
                <a:solidFill>
                  <a:srgbClr val="0000FF"/>
                </a:solidFill>
                <a:latin typeface="Cambria" panose="02040503050406030204" pitchFamily="18" charset="0"/>
                <a:ea typeface="Cambria" panose="02040503050406030204" pitchFamily="18" charset="0"/>
              </a:rPr>
              <a:t>water</a:t>
            </a:r>
            <a:r>
              <a:rPr lang="en-US" altLang="en-US" sz="3000" dirty="0"/>
              <a:t>” refers to Christ’s baptism and “</a:t>
            </a:r>
            <a:r>
              <a:rPr lang="en-US" altLang="en-US" sz="3000" i="1" dirty="0">
                <a:solidFill>
                  <a:srgbClr val="0000FF"/>
                </a:solidFill>
                <a:latin typeface="Cambria" panose="02040503050406030204" pitchFamily="18" charset="0"/>
                <a:ea typeface="Cambria" panose="02040503050406030204" pitchFamily="18" charset="0"/>
              </a:rPr>
              <a:t>blood</a:t>
            </a:r>
            <a:r>
              <a:rPr lang="en-US" altLang="en-US" sz="3000" dirty="0"/>
              <a:t>” to Christ’s death) seems to me to make the most sense:</a:t>
            </a:r>
          </a:p>
          <a:p>
            <a:pPr>
              <a:lnSpc>
                <a:spcPct val="90000"/>
              </a:lnSpc>
            </a:pPr>
            <a:r>
              <a:rPr lang="en-US" altLang="en-US" dirty="0"/>
              <a:t>This interpretation </a:t>
            </a:r>
            <a:r>
              <a:rPr lang="en-US" altLang="en-US" b="1" i="1" dirty="0"/>
              <a:t>seems</a:t>
            </a:r>
            <a:r>
              <a:rPr lang="en-US" altLang="en-US" dirty="0"/>
              <a:t> to fit with the description given in this passage of both the water and blood as:</a:t>
            </a:r>
          </a:p>
          <a:p>
            <a:pPr lvl="1">
              <a:lnSpc>
                <a:spcPct val="90000"/>
              </a:lnSpc>
            </a:pPr>
            <a:r>
              <a:rPr lang="en-US" altLang="en-US" dirty="0"/>
              <a:t>Historical experiences “through” which Jesus passed </a:t>
            </a:r>
          </a:p>
          <a:p>
            <a:pPr lvl="1">
              <a:lnSpc>
                <a:spcPct val="90000"/>
              </a:lnSpc>
            </a:pPr>
            <a:r>
              <a:rPr lang="en-US" altLang="en-US" dirty="0"/>
              <a:t>Witnesses in some sense to His divine-human Person.  </a:t>
            </a:r>
          </a:p>
          <a:p>
            <a:pPr>
              <a:lnSpc>
                <a:spcPct val="90000"/>
              </a:lnSpc>
            </a:pPr>
            <a:r>
              <a:rPr lang="en-US" altLang="en-US" dirty="0"/>
              <a:t>This meaning of the two expressions </a:t>
            </a:r>
            <a:r>
              <a:rPr lang="en-US" altLang="en-US" b="1" i="1" dirty="0"/>
              <a:t>also</a:t>
            </a:r>
            <a:r>
              <a:rPr lang="en-US" altLang="en-US" dirty="0"/>
              <a:t> seems to fit what we know about the heretical teaching of the Gnostic false teachers that John has sought to refute throughout this letter:</a:t>
            </a:r>
          </a:p>
          <a:p>
            <a:pPr lvl="1">
              <a:lnSpc>
                <a:spcPct val="90000"/>
              </a:lnSpc>
            </a:pPr>
            <a:r>
              <a:rPr lang="en-US" altLang="en-US" dirty="0"/>
              <a:t>These Gnostics believed that the Christ descended upon Jesus at his </a:t>
            </a:r>
            <a:r>
              <a:rPr lang="en-US" altLang="en-US" b="1" i="1" dirty="0"/>
              <a:t>baptism</a:t>
            </a:r>
            <a:r>
              <a:rPr lang="en-US" altLang="en-US" dirty="0"/>
              <a:t>, thus they would agree that Jesus came “</a:t>
            </a:r>
            <a:r>
              <a:rPr lang="en-US" altLang="en-US" i="1" dirty="0">
                <a:solidFill>
                  <a:srgbClr val="0000FF"/>
                </a:solidFill>
                <a:latin typeface="Cambria" panose="02040503050406030204" pitchFamily="18" charset="0"/>
                <a:ea typeface="Cambria" panose="02040503050406030204" pitchFamily="18" charset="0"/>
              </a:rPr>
              <a:t>by the water</a:t>
            </a:r>
            <a:r>
              <a:rPr lang="en-US" altLang="en-US" dirty="0"/>
              <a:t>”</a:t>
            </a:r>
          </a:p>
          <a:p>
            <a:pPr lvl="1">
              <a:lnSpc>
                <a:spcPct val="90000"/>
              </a:lnSpc>
            </a:pPr>
            <a:r>
              <a:rPr lang="en-US" altLang="en-US" dirty="0"/>
              <a:t>But these Gnostics also taught that the Christ </a:t>
            </a:r>
            <a:r>
              <a:rPr lang="en-US" altLang="en-US" b="1" i="1" dirty="0"/>
              <a:t>departed</a:t>
            </a:r>
            <a:r>
              <a:rPr lang="en-US" altLang="en-US" dirty="0"/>
              <a:t> from Jesus </a:t>
            </a:r>
            <a:r>
              <a:rPr lang="en-US" altLang="en-US" b="1" i="1" dirty="0"/>
              <a:t>before</a:t>
            </a:r>
            <a:r>
              <a:rPr lang="en-US" altLang="en-US" dirty="0"/>
              <a:t> His crucifixion, and therefore they would say that the Christ did </a:t>
            </a:r>
            <a:r>
              <a:rPr lang="en-US" altLang="en-US" b="1" i="1" dirty="0"/>
              <a:t>not</a:t>
            </a:r>
            <a:r>
              <a:rPr lang="en-US" altLang="en-US" dirty="0"/>
              <a:t> come “</a:t>
            </a:r>
            <a:r>
              <a:rPr lang="en-US" altLang="en-US" i="1" dirty="0">
                <a:solidFill>
                  <a:srgbClr val="0000FF"/>
                </a:solidFill>
                <a:latin typeface="Cambria" panose="02040503050406030204" pitchFamily="18" charset="0"/>
                <a:ea typeface="Cambria" panose="02040503050406030204" pitchFamily="18" charset="0"/>
              </a:rPr>
              <a:t>by the blood</a:t>
            </a:r>
            <a:r>
              <a:rPr lang="en-US" altLang="en-US" dirty="0"/>
              <a:t>” that was shed as Jesus was crucified.</a:t>
            </a:r>
          </a:p>
        </p:txBody>
      </p:sp>
      <p:sp>
        <p:nvSpPr>
          <p:cNvPr id="4" name="TextBox 3">
            <a:extLst>
              <a:ext uri="{FF2B5EF4-FFF2-40B4-BE49-F238E27FC236}">
                <a16:creationId xmlns:a16="http://schemas.microsoft.com/office/drawing/2014/main" id="{2AA75157-F2D2-400B-826E-250A4B72DB38}"/>
              </a:ext>
            </a:extLst>
          </p:cNvPr>
          <p:cNvSpPr txBox="1"/>
          <p:nvPr/>
        </p:nvSpPr>
        <p:spPr>
          <a:xfrm>
            <a:off x="0" y="6516368"/>
            <a:ext cx="9144000" cy="369332"/>
          </a:xfrm>
          <a:prstGeom prst="rect">
            <a:avLst/>
          </a:prstGeom>
          <a:noFill/>
        </p:spPr>
        <p:txBody>
          <a:bodyPr wrap="square" rtlCol="0">
            <a:spAutoFit/>
          </a:bodyPr>
          <a:lstStyle/>
          <a:p>
            <a:r>
              <a:rPr lang="en-US" altLang="en-US" dirty="0">
                <a:latin typeface="Calibri" panose="020F0502020204030204" pitchFamily="34" charset="0"/>
                <a:cs typeface="Calibri" panose="020F0502020204030204" pitchFamily="34" charset="0"/>
              </a:rPr>
              <a:t>John R. W. Stott, The Epistles of John – </a:t>
            </a:r>
            <a:r>
              <a:rPr lang="en-US" altLang="en-US" i="1" dirty="0">
                <a:latin typeface="Calibri" panose="020F0502020204030204" pitchFamily="34" charset="0"/>
                <a:cs typeface="Calibri" panose="020F0502020204030204" pitchFamily="34" charset="0"/>
              </a:rPr>
              <a:t>An Introduction and Commentary</a:t>
            </a:r>
            <a:r>
              <a:rPr lang="en-US" altLang="en-US" dirty="0">
                <a:latin typeface="Calibri" panose="020F0502020204030204" pitchFamily="34" charset="0"/>
                <a:cs typeface="Calibri" panose="020F0502020204030204" pitchFamily="34" charset="0"/>
              </a:rPr>
              <a:t>, 1979, pp.177-178</a:t>
            </a:r>
            <a:endParaRPr lang="en-US" dirty="0"/>
          </a:p>
        </p:txBody>
      </p:sp>
    </p:spTree>
    <p:extLst>
      <p:ext uri="{BB962C8B-B14F-4D97-AF65-F5344CB8AC3E}">
        <p14:creationId xmlns:p14="http://schemas.microsoft.com/office/powerpoint/2010/main" val="107849417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719655"/>
            <a:ext cx="8213902" cy="4138344"/>
          </a:xfrm>
        </p:spPr>
        <p:txBody>
          <a:bodyPr>
            <a:normAutofit fontScale="85000" lnSpcReduction="20000"/>
          </a:bodyPr>
          <a:lstStyle/>
          <a:p>
            <a:pPr algn="l" rtl="0"/>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5</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 is it that overcomes the world except the one who believes that Jesus is the Son of God?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6</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This is he who came by water and blood--Jesus Christ; not by the water only but by the water and the blood. </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And the Spirit is the one who testifies, because the Spirit is the truth.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7</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For there are three that testify: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8</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the Spirit and the water and the blood; and these three agree.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9</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If we receive the testimony of men, the testimony of God is greater, for this is the testimony of God that he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10</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believes in the Son of God has the testimony in himself. Whoever does not believe God has made him a liar, because he has not believed in the testimony that God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11</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this is the testimony, that God gave us eternal life, and this life is in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12</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has the Son has life; whoever does not have the Son of God does not have life.</a:t>
            </a:r>
            <a:endParaRPr lang="en-US" sz="2800" i="1" dirty="0">
              <a:solidFill>
                <a:srgbClr val="FF0000"/>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719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the end of verse 6, John describes “</a:t>
            </a:r>
            <a:r>
              <a:rPr lang="en-US" altLang="en-US" sz="2800" i="1" dirty="0">
                <a:solidFill>
                  <a:srgbClr val="0000FF"/>
                </a:solidFill>
                <a:latin typeface="Cambria" panose="02040503050406030204" pitchFamily="18" charset="0"/>
                <a:ea typeface="Cambria" panose="02040503050406030204" pitchFamily="18" charset="0"/>
              </a:rPr>
              <a:t>the Spirit</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as a “witness” or “</a:t>
            </a:r>
            <a:r>
              <a:rPr lang="en-US" altLang="en-US" sz="2800" i="1" dirty="0">
                <a:solidFill>
                  <a:srgbClr val="0000FF"/>
                </a:solidFill>
                <a:latin typeface="Cambria" panose="02040503050406030204" pitchFamily="18" charset="0"/>
                <a:ea typeface="Cambria" panose="02040503050406030204" pitchFamily="18" charset="0"/>
              </a:rPr>
              <a:t>one who testifies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 expression “</a:t>
            </a:r>
            <a:r>
              <a:rPr kumimoji="0" 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the Spirit is the truth</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indicates that, by virtue of being the Holy Spirit of God, He is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constrained</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in His testimony to speak the truth. Compare </a:t>
            </a:r>
            <a:r>
              <a:rPr lang="en-US" altLang="en-US" sz="2800" dirty="0">
                <a:solidFill>
                  <a:srgbClr val="000000"/>
                </a:solidFill>
                <a:latin typeface="Calibri" panose="020F0502020204030204" pitchFamily="34" charset="0"/>
                <a:cs typeface="Calibri" panose="020F0502020204030204" pitchFamily="34" charset="0"/>
              </a:rPr>
              <a:t>Romans 3:1 “</a:t>
            </a:r>
            <a:r>
              <a:rPr 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Let God be true though every one were a liar…</a:t>
            </a:r>
            <a:r>
              <a:rPr lang="en-US" sz="2800" dirty="0">
                <a:solidFill>
                  <a:srgbClr val="000000"/>
                </a:solidFill>
                <a:latin typeface="Calibri" panose="020F0502020204030204" pitchFamily="34" charset="0"/>
                <a:cs typeface="Calibri" panose="020F0502020204030204" pitchFamily="34" charset="0"/>
              </a:rPr>
              <a:t>”</a:t>
            </a:r>
            <a:endParaRPr lang="en-US" altLang="en-US" sz="2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8891087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07437"/>
            <a:ext cx="8213902" cy="4750562"/>
          </a:xfrm>
        </p:spPr>
        <p:txBody>
          <a:bodyPr>
            <a:normAutofit fontScale="85000" lnSpcReduction="10000"/>
          </a:bodyPr>
          <a:lstStyle/>
          <a:p>
            <a:pPr algn="l" rtl="0"/>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5</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 is it that overcomes the world except the one who believes that Jesus is the Son of God?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6</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This is he who </a:t>
            </a:r>
            <a:r>
              <a:rPr kumimoji="0" lang="en-US" sz="2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came by water and blood-</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-Jesus Christ; not </a:t>
            </a:r>
            <a:r>
              <a:rPr kumimoji="0" lang="en-US" sz="260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by the water only but by the water and the blood. </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And </a:t>
            </a:r>
            <a:r>
              <a:rPr kumimoji="0" lang="en-US" sz="2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the Spirit </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is the one </a:t>
            </a:r>
            <a:r>
              <a:rPr kumimoji="0" lang="en-US" sz="2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who testifies</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because the Spirit is the truth.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7</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For there are three that testify:</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8</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lang="en-US" sz="2600" i="1" dirty="0">
                <a:solidFill>
                  <a:srgbClr val="0000FF"/>
                </a:solidFill>
                <a:latin typeface="Cambria" panose="02040503050406030204" pitchFamily="18" charset="0"/>
                <a:ea typeface="Cambria" panose="02040503050406030204" pitchFamily="18" charset="0"/>
              </a:rPr>
              <a:t>the Spirit and the water and the blood; and these three agree.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9</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If we receive the testimony of men, the testimony of God is greater, for this is the testimony of God that he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10</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believes in the Son of God has the testimony in himself. Whoever does not believe God has made him a liar, because he has not believed in the testimony that God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11</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this is the testimony, that God gave us eternal life, and this life is in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12</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has the Son has life; whoever does not have the Son of God does not have life.</a:t>
            </a:r>
            <a:endParaRPr lang="en-US" sz="2800" i="1" dirty="0">
              <a:solidFill>
                <a:srgbClr val="FF0000"/>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89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 summarize: in verse 6 – John introduced: </a:t>
            </a:r>
          </a:p>
          <a:p>
            <a:pPr marL="457200" lvl="0" indent="-457200" algn="l" defTabSz="914400">
              <a:spcBef>
                <a:spcPts val="0"/>
              </a:spcBef>
              <a:buFont typeface="Arial" panose="020B0604020202020204" pitchFamily="34" charset="0"/>
              <a:buChar char="•"/>
              <a:defRPr/>
            </a:pPr>
            <a:r>
              <a:rPr lang="en-US" altLang="en-US" sz="2800" dirty="0">
                <a:solidFill>
                  <a:srgbClr val="000000"/>
                </a:solidFill>
                <a:latin typeface="Calibri" panose="020F0502020204030204" pitchFamily="34" charset="0"/>
                <a:cs typeface="Calibri" panose="020F0502020204030204" pitchFamily="34" charset="0"/>
              </a:rPr>
              <a:t>“</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the water</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a:t>
            </a:r>
            <a:r>
              <a:rPr lang="en-US" altLang="en-US" sz="2800" dirty="0">
                <a:solidFill>
                  <a:srgbClr val="000000"/>
                </a:solidFill>
                <a:latin typeface="Calibri" panose="020F0502020204030204" pitchFamily="34" charset="0"/>
                <a:cs typeface="Calibri" panose="020F0502020204030204" pitchFamily="34" charset="0"/>
              </a:rPr>
              <a:t>“</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the blood</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as historical events by or through</a:t>
            </a:r>
            <a:r>
              <a:rPr kumimoji="0" lang="en-US" altLang="en-US" sz="28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which </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Jesus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came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457200" lvl="0" indent="-457200" algn="l" defTabSz="914400">
              <a:spcBef>
                <a:spcPts val="0"/>
              </a:spcBef>
              <a:buFont typeface="Arial" panose="020B0604020202020204" pitchFamily="34" charset="0"/>
              <a:buChar char="•"/>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the Spirit</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as a witness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who testifies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p:txBody>
      </p:sp>
    </p:spTree>
    <p:extLst>
      <p:ext uri="{BB962C8B-B14F-4D97-AF65-F5344CB8AC3E}">
        <p14:creationId xmlns:p14="http://schemas.microsoft.com/office/powerpoint/2010/main" val="207741552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xEl>
                                              <p:pRg st="2" end="2"/>
                                            </p:txEl>
                                          </p:spTgt>
                                        </p:tgtEl>
                                        <p:attrNameLst>
                                          <p:attrName>style.visibility</p:attrName>
                                        </p:attrNameLst>
                                      </p:cBhvr>
                                      <p:to>
                                        <p:strVal val="visible"/>
                                      </p:to>
                                    </p:set>
                                    <p:anim calcmode="lin" valueType="num">
                                      <p:cBhvr>
                                        <p:cTn id="14"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915137"/>
            <a:ext cx="8213902" cy="4942861"/>
          </a:xfrm>
        </p:spPr>
        <p:txBody>
          <a:bodyPr>
            <a:normAutofit fontScale="92500" lnSpcReduction="20000"/>
          </a:bodyPr>
          <a:lstStyle/>
          <a:p>
            <a:pPr algn="l" rtl="0"/>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5</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 is it that overcomes the world except the one who believes that Jesus is the Son of God?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6</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This is he who came by water and blood--Jesus Christ; not by the water only but by the water and the blood. And the Spirit is the one who testifies, because the Spirit is the truth.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7</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For there are </a:t>
            </a:r>
            <a:r>
              <a:rPr kumimoji="0" lang="en-US" sz="2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three</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that </a:t>
            </a:r>
            <a:r>
              <a:rPr kumimoji="0" lang="en-US" sz="2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testify</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8</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the </a:t>
            </a:r>
            <a:r>
              <a:rPr kumimoji="0" lang="en-US" sz="2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Spirit</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and the </a:t>
            </a:r>
            <a:r>
              <a:rPr kumimoji="0" lang="en-US" sz="2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water</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and the </a:t>
            </a:r>
            <a:r>
              <a:rPr kumimoji="0" lang="en-US" sz="2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blood</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and these three </a:t>
            </a:r>
            <a:r>
              <a:rPr kumimoji="0" lang="en-US" sz="2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agree</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9</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If we receive the testimony of men, the testimony of God is greater, for this is the testimony of God that he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10</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believes in the Son of God has the testimony in himself. Whoever does not believe God has made him a liar, because he has not believed in the testimony that God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11</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this is the testimony, that God gave us eternal life, and this life is in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12</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has the Son has life; whoever does not have the Son of God does not have life.</a:t>
            </a:r>
            <a:endParaRPr lang="en-US" sz="2800" i="1" dirty="0">
              <a:solidFill>
                <a:srgbClr val="FF0000"/>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809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lang="en-US" altLang="en-US" sz="2800" dirty="0">
                <a:solidFill>
                  <a:srgbClr val="000000"/>
                </a:solidFill>
                <a:latin typeface="Calibri" panose="020F0502020204030204" pitchFamily="34" charset="0"/>
                <a:cs typeface="Calibri" panose="020F0502020204030204" pitchFamily="34" charset="0"/>
              </a:rPr>
              <a:t>Then in verse 7-8 John says that </a:t>
            </a:r>
            <a:r>
              <a:rPr lang="en-US" altLang="en-US" sz="2800" b="1" i="1" dirty="0">
                <a:solidFill>
                  <a:srgbClr val="000000"/>
                </a:solidFill>
                <a:latin typeface="Calibri" panose="020F0502020204030204" pitchFamily="34" charset="0"/>
                <a:cs typeface="Calibri" panose="020F0502020204030204" pitchFamily="34" charset="0"/>
              </a:rPr>
              <a:t>all three</a:t>
            </a:r>
            <a:r>
              <a:rPr lang="en-US" altLang="en-US" sz="2800" dirty="0">
                <a:solidFill>
                  <a:srgbClr val="000000"/>
                </a:solidFill>
                <a:latin typeface="Calibri" panose="020F0502020204030204" pitchFamily="34" charset="0"/>
                <a:cs typeface="Calibri" panose="020F0502020204030204" pitchFamily="34" charset="0"/>
              </a:rPr>
              <a:t>,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the Spirit</a:t>
            </a:r>
            <a:r>
              <a:rPr lang="en-US" altLang="en-US" sz="2800" dirty="0">
                <a:solidFill>
                  <a:srgbClr val="000000"/>
                </a:solidFill>
                <a:latin typeface="Calibri" panose="020F0502020204030204" pitchFamily="34" charset="0"/>
                <a:cs typeface="Calibri" panose="020F0502020204030204" pitchFamily="34" charset="0"/>
              </a:rPr>
              <a:t>” and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the water</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and </a:t>
            </a:r>
            <a:r>
              <a:rPr lang="en-US" altLang="en-US" sz="2800" dirty="0">
                <a:solidFill>
                  <a:srgbClr val="000000"/>
                </a:solidFill>
                <a:latin typeface="Calibri" panose="020F0502020204030204" pitchFamily="34" charset="0"/>
                <a:cs typeface="Calibri" panose="020F0502020204030204" pitchFamily="34" charset="0"/>
              </a:rPr>
              <a:t>“</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the blood</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serve as witnesses who “</a:t>
            </a:r>
            <a:r>
              <a:rPr lang="en-US" altLang="en-US" sz="2800" i="1" dirty="0">
                <a:solidFill>
                  <a:srgbClr val="0000FF"/>
                </a:solidFill>
                <a:latin typeface="Cambria" panose="02040503050406030204" pitchFamily="18" charset="0"/>
                <a:ea typeface="Cambria" panose="02040503050406030204" pitchFamily="18" charset="0"/>
                <a:cs typeface="Calibri" panose="020F0502020204030204" pitchFamily="34" charset="0"/>
              </a:rPr>
              <a:t>testify</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the truth he affirms. And furthermore he tells us these witnesses all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agree</a:t>
            </a:r>
            <a:r>
              <a:rPr kumimoji="0" lang="en-US" altLang="en-US" sz="2800" b="0"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with each other.</a:t>
            </a:r>
            <a:endParaRPr lang="en-US" altLang="en-US" sz="28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73418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91148"/>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John 5:7-8 – </a:t>
            </a:r>
            <a:r>
              <a:rPr kumimoji="0" 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For there are three that testify: the Spirit and the water and the blood; and these three agree.</a:t>
            </a:r>
            <a:endPar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45944"/>
            <a:ext cx="8184469" cy="5370424"/>
          </a:xfrm>
        </p:spPr>
        <p:txBody>
          <a:bodyPr>
            <a:normAutofit lnSpcReduction="10000"/>
          </a:bodyPr>
          <a:lstStyle/>
          <a:p>
            <a:pPr>
              <a:lnSpc>
                <a:spcPct val="90000"/>
              </a:lnSpc>
            </a:pPr>
            <a:r>
              <a:rPr lang="en-US" altLang="en-US" sz="3200" dirty="0"/>
              <a:t>In both the OT and NT important issues were decided by the testimony of </a:t>
            </a:r>
            <a:r>
              <a:rPr lang="en-US" altLang="en-US" sz="3200" b="1" i="1" dirty="0"/>
              <a:t>two or three witnesses</a:t>
            </a:r>
            <a:r>
              <a:rPr lang="en-US" altLang="en-US" sz="3200" dirty="0"/>
              <a:t>:</a:t>
            </a:r>
          </a:p>
          <a:p>
            <a:pPr lvl="1">
              <a:lnSpc>
                <a:spcPct val="90000"/>
              </a:lnSpc>
            </a:pPr>
            <a:r>
              <a:rPr lang="en-US" altLang="en-US" sz="2800" dirty="0"/>
              <a:t>Deuteronomy 19:15 - </a:t>
            </a:r>
            <a:r>
              <a:rPr lang="en-US" altLang="en-US" sz="2800" b="1" i="1" dirty="0">
                <a:solidFill>
                  <a:srgbClr val="0000FF"/>
                </a:solidFill>
                <a:latin typeface="Cambria" panose="02040503050406030204" pitchFamily="18" charset="0"/>
                <a:ea typeface="Cambria" panose="02040503050406030204" pitchFamily="18" charset="0"/>
              </a:rPr>
              <a:t>A single witness shall not suffice </a:t>
            </a:r>
            <a:r>
              <a:rPr lang="en-US" altLang="en-US" sz="2800" i="1" dirty="0">
                <a:solidFill>
                  <a:srgbClr val="0000FF"/>
                </a:solidFill>
                <a:latin typeface="Cambria" panose="02040503050406030204" pitchFamily="18" charset="0"/>
                <a:ea typeface="Cambria" panose="02040503050406030204" pitchFamily="18" charset="0"/>
              </a:rPr>
              <a:t>against a person for any crime or for any wrong in connection with any offense that he has committed. </a:t>
            </a:r>
            <a:r>
              <a:rPr lang="en-US" altLang="en-US" sz="2800" b="1" i="1" dirty="0">
                <a:solidFill>
                  <a:srgbClr val="0000FF"/>
                </a:solidFill>
                <a:latin typeface="Cambria" panose="02040503050406030204" pitchFamily="18" charset="0"/>
                <a:ea typeface="Cambria" panose="02040503050406030204" pitchFamily="18" charset="0"/>
              </a:rPr>
              <a:t>Only on the evidence of two witnesses or of three witnesses</a:t>
            </a:r>
            <a:r>
              <a:rPr lang="en-US" altLang="en-US" sz="2800" i="1" dirty="0">
                <a:solidFill>
                  <a:srgbClr val="0000FF"/>
                </a:solidFill>
                <a:latin typeface="Cambria" panose="02040503050406030204" pitchFamily="18" charset="0"/>
                <a:ea typeface="Cambria" panose="02040503050406030204" pitchFamily="18" charset="0"/>
              </a:rPr>
              <a:t> shall a charge be established.</a:t>
            </a:r>
          </a:p>
          <a:p>
            <a:pPr lvl="1">
              <a:lnSpc>
                <a:spcPct val="90000"/>
              </a:lnSpc>
            </a:pPr>
            <a:r>
              <a:rPr lang="en-US" altLang="en-US" sz="2800" dirty="0"/>
              <a:t>Matthew 18:16 - </a:t>
            </a:r>
            <a:r>
              <a:rPr lang="en-US" altLang="en-US" sz="2800" i="1" dirty="0">
                <a:solidFill>
                  <a:srgbClr val="0000FF"/>
                </a:solidFill>
                <a:latin typeface="Cambria" panose="02040503050406030204" pitchFamily="18" charset="0"/>
                <a:ea typeface="Cambria" panose="02040503050406030204" pitchFamily="18" charset="0"/>
              </a:rPr>
              <a:t>But if he does not listen, take one or two others along with you, that </a:t>
            </a:r>
            <a:r>
              <a:rPr lang="en-US" altLang="en-US" sz="2800" b="1" i="1" dirty="0">
                <a:solidFill>
                  <a:srgbClr val="0000FF"/>
                </a:solidFill>
                <a:latin typeface="Cambria" panose="02040503050406030204" pitchFamily="18" charset="0"/>
                <a:ea typeface="Cambria" panose="02040503050406030204" pitchFamily="18" charset="0"/>
              </a:rPr>
              <a:t>every charge may be established by the evidence of two or three witnesses</a:t>
            </a:r>
            <a:r>
              <a:rPr lang="en-US" altLang="en-US" sz="2800" i="1" dirty="0">
                <a:solidFill>
                  <a:srgbClr val="0000FF"/>
                </a:solidFill>
                <a:latin typeface="Cambria" panose="02040503050406030204" pitchFamily="18" charset="0"/>
                <a:ea typeface="Cambria" panose="02040503050406030204" pitchFamily="18" charset="0"/>
              </a:rPr>
              <a:t>.</a:t>
            </a:r>
            <a:endParaRPr lang="en-US" altLang="en-US" sz="2800" dirty="0"/>
          </a:p>
        </p:txBody>
      </p:sp>
      <p:sp>
        <p:nvSpPr>
          <p:cNvPr id="4" name="TextBox 3">
            <a:extLst>
              <a:ext uri="{FF2B5EF4-FFF2-40B4-BE49-F238E27FC236}">
                <a16:creationId xmlns:a16="http://schemas.microsoft.com/office/drawing/2014/main" id="{2AA75157-F2D2-400B-826E-250A4B72DB38}"/>
              </a:ext>
            </a:extLst>
          </p:cNvPr>
          <p:cNvSpPr txBox="1"/>
          <p:nvPr/>
        </p:nvSpPr>
        <p:spPr>
          <a:xfrm>
            <a:off x="0" y="6516368"/>
            <a:ext cx="9144000" cy="341632"/>
          </a:xfrm>
          <a:prstGeom prst="rect">
            <a:avLst/>
          </a:prstGeom>
          <a:noFill/>
        </p:spPr>
        <p:txBody>
          <a:bodyPr wrap="square" rtlCol="0">
            <a:spAutoFit/>
          </a:bodyPr>
          <a:lstStyle/>
          <a:p>
            <a:pPr marL="0" indent="0">
              <a:lnSpc>
                <a:spcPct val="90000"/>
              </a:lnSpc>
              <a:buNone/>
            </a:pPr>
            <a:r>
              <a:rPr lang="en-US" altLang="en-US" dirty="0"/>
              <a:t>Colin G. Kruse, </a:t>
            </a:r>
            <a:r>
              <a:rPr lang="en-US" altLang="en-US" i="1" dirty="0"/>
              <a:t>The Letters of John</a:t>
            </a:r>
            <a:r>
              <a:rPr lang="en-US" altLang="en-US" dirty="0"/>
              <a:t>, The New Pillar Commentary, 2000, pp.179</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714447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291148"/>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John 5:7-8 – </a:t>
            </a:r>
            <a:r>
              <a:rPr kumimoji="0" 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For there are three that testify: the Spirit and the water and the blood; and these three agree.</a:t>
            </a:r>
            <a:endPar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45944"/>
            <a:ext cx="8184469" cy="5370424"/>
          </a:xfrm>
        </p:spPr>
        <p:txBody>
          <a:bodyPr>
            <a:normAutofit fontScale="92500" lnSpcReduction="20000"/>
          </a:bodyPr>
          <a:lstStyle/>
          <a:p>
            <a:pPr>
              <a:lnSpc>
                <a:spcPct val="90000"/>
              </a:lnSpc>
            </a:pPr>
            <a:r>
              <a:rPr lang="en-US" altLang="en-US" sz="3200" dirty="0"/>
              <a:t>Here in this context John cites </a:t>
            </a:r>
            <a:r>
              <a:rPr lang="en-US" altLang="en-US" sz="3200" b="1" i="1" dirty="0"/>
              <a:t>three</a:t>
            </a:r>
            <a:r>
              <a:rPr lang="en-US" altLang="en-US" sz="3200" dirty="0"/>
              <a:t> witnesses to the truth he affirms: </a:t>
            </a:r>
          </a:p>
          <a:p>
            <a:pPr lvl="1">
              <a:lnSpc>
                <a:spcPct val="90000"/>
              </a:lnSpc>
            </a:pPr>
            <a:r>
              <a:rPr lang="en-US" altLang="en-US" sz="2800" dirty="0"/>
              <a:t>the “</a:t>
            </a:r>
            <a:r>
              <a:rPr lang="en-US" altLang="en-US" sz="2800" i="1" dirty="0">
                <a:solidFill>
                  <a:srgbClr val="0000FF"/>
                </a:solidFill>
                <a:latin typeface="Cambria" panose="02040503050406030204" pitchFamily="18" charset="0"/>
                <a:ea typeface="Cambria" panose="02040503050406030204" pitchFamily="18" charset="0"/>
              </a:rPr>
              <a:t>Spirit</a:t>
            </a:r>
            <a:r>
              <a:rPr lang="en-US" altLang="en-US" sz="2800" dirty="0"/>
              <a:t>”</a:t>
            </a:r>
          </a:p>
          <a:p>
            <a:pPr lvl="1">
              <a:lnSpc>
                <a:spcPct val="90000"/>
              </a:lnSpc>
            </a:pPr>
            <a:r>
              <a:rPr lang="en-US" altLang="en-US" sz="2800" dirty="0"/>
              <a:t>the “</a:t>
            </a:r>
            <a:r>
              <a:rPr lang="en-US" altLang="en-US" sz="2800" i="1" dirty="0">
                <a:solidFill>
                  <a:srgbClr val="0000FF"/>
                </a:solidFill>
                <a:latin typeface="Cambria" panose="02040503050406030204" pitchFamily="18" charset="0"/>
                <a:ea typeface="Cambria" panose="02040503050406030204" pitchFamily="18" charset="0"/>
              </a:rPr>
              <a:t>water</a:t>
            </a:r>
            <a:r>
              <a:rPr lang="en-US" altLang="en-US" sz="2800" dirty="0"/>
              <a:t>” </a:t>
            </a:r>
          </a:p>
          <a:p>
            <a:pPr lvl="1">
              <a:lnSpc>
                <a:spcPct val="90000"/>
              </a:lnSpc>
            </a:pPr>
            <a:r>
              <a:rPr lang="en-US" altLang="en-US" sz="2800" dirty="0"/>
              <a:t>the “</a:t>
            </a:r>
            <a:r>
              <a:rPr lang="en-US" altLang="en-US" sz="2800" i="1" dirty="0">
                <a:solidFill>
                  <a:srgbClr val="0000FF"/>
                </a:solidFill>
                <a:latin typeface="Cambria" panose="02040503050406030204" pitchFamily="18" charset="0"/>
                <a:ea typeface="Cambria" panose="02040503050406030204" pitchFamily="18" charset="0"/>
              </a:rPr>
              <a:t>blood</a:t>
            </a:r>
            <a:r>
              <a:rPr lang="en-US" altLang="en-US" sz="2800" dirty="0"/>
              <a:t>” </a:t>
            </a:r>
          </a:p>
          <a:p>
            <a:pPr>
              <a:lnSpc>
                <a:spcPct val="90000"/>
              </a:lnSpc>
            </a:pPr>
            <a:r>
              <a:rPr lang="en-US" altLang="en-US" sz="3200" dirty="0"/>
              <a:t>What it means here for the “</a:t>
            </a:r>
            <a:r>
              <a:rPr lang="en-US" altLang="en-US" sz="3200" i="1" dirty="0">
                <a:solidFill>
                  <a:srgbClr val="0000FF"/>
                </a:solidFill>
                <a:latin typeface="Cambria" panose="02040503050406030204" pitchFamily="18" charset="0"/>
                <a:ea typeface="Cambria" panose="02040503050406030204" pitchFamily="18" charset="0"/>
              </a:rPr>
              <a:t>Spirit</a:t>
            </a:r>
            <a:r>
              <a:rPr lang="en-US" altLang="en-US" sz="3200" dirty="0"/>
              <a:t>” to testify seems reasonably clear: John has already taught </a:t>
            </a:r>
            <a:r>
              <a:rPr lang="en-US" altLang="en-US" sz="3200" b="1" i="1" dirty="0"/>
              <a:t>earlier</a:t>
            </a:r>
            <a:r>
              <a:rPr lang="en-US" altLang="en-US" sz="3200" dirty="0"/>
              <a:t> in this letter that the Spirit confirms to believers the truth of the message about Jesus that they had heard from the beginning (cf. 2:24-27; 4:1-6). </a:t>
            </a:r>
          </a:p>
          <a:p>
            <a:pPr>
              <a:lnSpc>
                <a:spcPct val="90000"/>
              </a:lnSpc>
            </a:pPr>
            <a:r>
              <a:rPr lang="en-US" altLang="en-US" sz="3200" dirty="0"/>
              <a:t>It is more difficult to say how the “</a:t>
            </a:r>
            <a:r>
              <a:rPr lang="en-US" altLang="en-US" sz="3200" i="1" dirty="0">
                <a:solidFill>
                  <a:srgbClr val="0000FF"/>
                </a:solidFill>
                <a:latin typeface="Cambria" panose="02040503050406030204" pitchFamily="18" charset="0"/>
                <a:ea typeface="Cambria" panose="02040503050406030204" pitchFamily="18" charset="0"/>
              </a:rPr>
              <a:t>water</a:t>
            </a:r>
            <a:r>
              <a:rPr lang="en-US" altLang="en-US" sz="3200" dirty="0"/>
              <a:t>” and the “</a:t>
            </a:r>
            <a:r>
              <a:rPr lang="en-US" altLang="en-US" sz="3200" i="1" dirty="0">
                <a:solidFill>
                  <a:srgbClr val="0000FF"/>
                </a:solidFill>
                <a:latin typeface="Cambria" panose="02040503050406030204" pitchFamily="18" charset="0"/>
                <a:ea typeface="Cambria" panose="02040503050406030204" pitchFamily="18" charset="0"/>
              </a:rPr>
              <a:t>blood</a:t>
            </a:r>
            <a:r>
              <a:rPr lang="en-US" altLang="en-US" sz="3200" dirty="0"/>
              <a:t>” make up the second and third witnesses. </a:t>
            </a:r>
          </a:p>
        </p:txBody>
      </p:sp>
      <p:sp>
        <p:nvSpPr>
          <p:cNvPr id="4" name="TextBox 3">
            <a:extLst>
              <a:ext uri="{FF2B5EF4-FFF2-40B4-BE49-F238E27FC236}">
                <a16:creationId xmlns:a16="http://schemas.microsoft.com/office/drawing/2014/main" id="{2AA75157-F2D2-400B-826E-250A4B72DB38}"/>
              </a:ext>
            </a:extLst>
          </p:cNvPr>
          <p:cNvSpPr txBox="1"/>
          <p:nvPr/>
        </p:nvSpPr>
        <p:spPr>
          <a:xfrm>
            <a:off x="0" y="6516368"/>
            <a:ext cx="9144000" cy="341632"/>
          </a:xfrm>
          <a:prstGeom prst="rect">
            <a:avLst/>
          </a:prstGeom>
          <a:noFill/>
        </p:spPr>
        <p:txBody>
          <a:bodyPr wrap="square" rtlCol="0">
            <a:spAutoFit/>
          </a:bodyPr>
          <a:lstStyle/>
          <a:p>
            <a:pPr marL="0" indent="0">
              <a:lnSpc>
                <a:spcPct val="90000"/>
              </a:lnSpc>
              <a:buNone/>
            </a:pPr>
            <a:r>
              <a:rPr lang="en-US" altLang="en-US" dirty="0"/>
              <a:t>Colin G. Kruse, </a:t>
            </a:r>
            <a:r>
              <a:rPr lang="en-US" altLang="en-US" i="1" dirty="0"/>
              <a:t>The Letters of John</a:t>
            </a:r>
            <a:r>
              <a:rPr lang="en-US" altLang="en-US" dirty="0"/>
              <a:t>, The New Pillar Commentary, 2000, pp.179</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066840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30098"/>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John 5:7-8 – </a:t>
            </a:r>
            <a:r>
              <a:rPr kumimoji="0" 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For there are three that testify: the Spirit and the water and the blood; and these three agree.</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14031" y="1039983"/>
            <a:ext cx="8184469" cy="5586270"/>
          </a:xfrm>
        </p:spPr>
        <p:txBody>
          <a:bodyPr>
            <a:normAutofit lnSpcReduction="10000"/>
          </a:bodyPr>
          <a:lstStyle/>
          <a:p>
            <a:pPr marL="0" indent="0">
              <a:lnSpc>
                <a:spcPct val="90000"/>
              </a:lnSpc>
              <a:buNone/>
            </a:pPr>
            <a:r>
              <a:rPr lang="en-US" altLang="en-US" dirty="0"/>
              <a:t>In order to understand how inanimate objects like “</a:t>
            </a:r>
            <a:r>
              <a:rPr lang="en-US" altLang="en-US" i="1" dirty="0">
                <a:solidFill>
                  <a:srgbClr val="0000FF"/>
                </a:solidFill>
                <a:latin typeface="Cambria" panose="02040503050406030204" pitchFamily="18" charset="0"/>
                <a:ea typeface="Cambria" panose="02040503050406030204" pitchFamily="18" charset="0"/>
              </a:rPr>
              <a:t>water</a:t>
            </a:r>
            <a:r>
              <a:rPr lang="en-US" altLang="en-US" dirty="0"/>
              <a:t>” and “</a:t>
            </a:r>
            <a:r>
              <a:rPr lang="en-US" altLang="en-US" i="1" dirty="0">
                <a:solidFill>
                  <a:srgbClr val="0000FF"/>
                </a:solidFill>
                <a:latin typeface="Cambria" panose="02040503050406030204" pitchFamily="18" charset="0"/>
                <a:ea typeface="Cambria" panose="02040503050406030204" pitchFamily="18" charset="0"/>
              </a:rPr>
              <a:t>blood</a:t>
            </a:r>
            <a:r>
              <a:rPr lang="en-US" altLang="en-US" dirty="0"/>
              <a:t>” can act as witnesses that “</a:t>
            </a:r>
            <a:r>
              <a:rPr lang="en-US" altLang="en-US" i="1" dirty="0">
                <a:solidFill>
                  <a:srgbClr val="0000FF"/>
                </a:solidFill>
                <a:latin typeface="Cambria" panose="02040503050406030204" pitchFamily="18" charset="0"/>
                <a:ea typeface="Cambria" panose="02040503050406030204" pitchFamily="18" charset="0"/>
              </a:rPr>
              <a:t>testify</a:t>
            </a:r>
            <a:r>
              <a:rPr lang="en-US" altLang="en-US" dirty="0"/>
              <a:t>”, we need to look at another example from John’s writings:</a:t>
            </a:r>
          </a:p>
          <a:p>
            <a:pPr>
              <a:lnSpc>
                <a:spcPct val="90000"/>
              </a:lnSpc>
            </a:pPr>
            <a:r>
              <a:rPr lang="en-US" altLang="en-US" sz="2400" dirty="0"/>
              <a:t>In the Fourth Gospel, when people would not accept Jesus’ own testimony about himself, he pointed them to his </a:t>
            </a:r>
            <a:r>
              <a:rPr lang="en-US" altLang="en-US" sz="2400" b="1" i="1" dirty="0"/>
              <a:t>works</a:t>
            </a:r>
            <a:r>
              <a:rPr lang="en-US" altLang="en-US" sz="2400" dirty="0"/>
              <a:t>, for these, too, “</a:t>
            </a:r>
            <a:r>
              <a:rPr lang="en-US" altLang="en-US" sz="2400" i="1" dirty="0">
                <a:solidFill>
                  <a:srgbClr val="0000FF"/>
                </a:solidFill>
                <a:latin typeface="Cambria" panose="02040503050406030204" pitchFamily="18" charset="0"/>
                <a:ea typeface="Cambria" panose="02040503050406030204" pitchFamily="18" charset="0"/>
              </a:rPr>
              <a:t>bear witness</a:t>
            </a:r>
            <a:r>
              <a:rPr lang="en-US" altLang="en-US" sz="2400" dirty="0"/>
              <a:t>”, albeit silent witness, to the truth about him: </a:t>
            </a:r>
          </a:p>
          <a:p>
            <a:pPr lvl="1">
              <a:lnSpc>
                <a:spcPct val="90000"/>
              </a:lnSpc>
            </a:pPr>
            <a:r>
              <a:rPr lang="en-US" altLang="en-US" sz="2000" dirty="0"/>
              <a:t>John 5:36 - </a:t>
            </a:r>
            <a:r>
              <a:rPr lang="en-US" altLang="en-US" sz="2000" i="1" dirty="0">
                <a:solidFill>
                  <a:srgbClr val="0000FF"/>
                </a:solidFill>
                <a:latin typeface="Cambria" panose="02040503050406030204" pitchFamily="18" charset="0"/>
                <a:ea typeface="Cambria" panose="02040503050406030204" pitchFamily="18" charset="0"/>
              </a:rPr>
              <a:t>[Jesus speaking:] “But the testimony that I have is greater than that of John. For the works that the Father has given me to accomplish, the very </a:t>
            </a:r>
            <a:r>
              <a:rPr lang="en-US" altLang="en-US" sz="2000" b="1" i="1" dirty="0">
                <a:solidFill>
                  <a:srgbClr val="0000FF"/>
                </a:solidFill>
                <a:latin typeface="Cambria" panose="02040503050406030204" pitchFamily="18" charset="0"/>
                <a:ea typeface="Cambria" panose="02040503050406030204" pitchFamily="18" charset="0"/>
              </a:rPr>
              <a:t>works</a:t>
            </a:r>
            <a:r>
              <a:rPr lang="en-US" altLang="en-US" sz="2000" i="1" dirty="0">
                <a:solidFill>
                  <a:srgbClr val="0000FF"/>
                </a:solidFill>
                <a:latin typeface="Cambria" panose="02040503050406030204" pitchFamily="18" charset="0"/>
                <a:ea typeface="Cambria" panose="02040503050406030204" pitchFamily="18" charset="0"/>
              </a:rPr>
              <a:t> that I am doing, </a:t>
            </a:r>
            <a:r>
              <a:rPr lang="en-US" altLang="en-US" sz="2000" b="1" i="1" dirty="0">
                <a:solidFill>
                  <a:srgbClr val="0000FF"/>
                </a:solidFill>
                <a:latin typeface="Cambria" panose="02040503050406030204" pitchFamily="18" charset="0"/>
                <a:ea typeface="Cambria" panose="02040503050406030204" pitchFamily="18" charset="0"/>
              </a:rPr>
              <a:t>bear witness</a:t>
            </a:r>
            <a:r>
              <a:rPr lang="en-US" altLang="en-US" sz="2000" i="1" dirty="0">
                <a:solidFill>
                  <a:srgbClr val="0000FF"/>
                </a:solidFill>
                <a:latin typeface="Cambria" panose="02040503050406030204" pitchFamily="18" charset="0"/>
                <a:ea typeface="Cambria" panose="02040503050406030204" pitchFamily="18" charset="0"/>
              </a:rPr>
              <a:t> about me that the Father has sent me.”</a:t>
            </a:r>
          </a:p>
          <a:p>
            <a:pPr lvl="1">
              <a:lnSpc>
                <a:spcPct val="90000"/>
              </a:lnSpc>
            </a:pPr>
            <a:r>
              <a:rPr lang="en-US" altLang="en-US" sz="2000" dirty="0"/>
              <a:t>John 10:25 - </a:t>
            </a:r>
            <a:r>
              <a:rPr lang="en-US" altLang="en-US" sz="2000" i="1" dirty="0">
                <a:solidFill>
                  <a:srgbClr val="0000FF"/>
                </a:solidFill>
                <a:latin typeface="Cambria" panose="02040503050406030204" pitchFamily="18" charset="0"/>
                <a:ea typeface="Cambria" panose="02040503050406030204" pitchFamily="18" charset="0"/>
              </a:rPr>
              <a:t>Jesus answered them, “I told you, and you do not believe. The </a:t>
            </a:r>
            <a:r>
              <a:rPr lang="en-US" altLang="en-US" sz="2000" b="1" i="1" dirty="0">
                <a:solidFill>
                  <a:srgbClr val="0000FF"/>
                </a:solidFill>
                <a:latin typeface="Cambria" panose="02040503050406030204" pitchFamily="18" charset="0"/>
                <a:ea typeface="Cambria" panose="02040503050406030204" pitchFamily="18" charset="0"/>
              </a:rPr>
              <a:t>works</a:t>
            </a:r>
            <a:r>
              <a:rPr lang="en-US" altLang="en-US" sz="2000" i="1" dirty="0">
                <a:solidFill>
                  <a:srgbClr val="0000FF"/>
                </a:solidFill>
                <a:latin typeface="Cambria" panose="02040503050406030204" pitchFamily="18" charset="0"/>
                <a:ea typeface="Cambria" panose="02040503050406030204" pitchFamily="18" charset="0"/>
              </a:rPr>
              <a:t> that I do in my Father's name </a:t>
            </a:r>
            <a:r>
              <a:rPr lang="en-US" altLang="en-US" sz="2000" b="1" i="1" dirty="0">
                <a:solidFill>
                  <a:srgbClr val="0000FF"/>
                </a:solidFill>
                <a:latin typeface="Cambria" panose="02040503050406030204" pitchFamily="18" charset="0"/>
                <a:ea typeface="Cambria" panose="02040503050406030204" pitchFamily="18" charset="0"/>
              </a:rPr>
              <a:t>bear witness</a:t>
            </a:r>
            <a:r>
              <a:rPr lang="en-US" altLang="en-US" sz="2000" i="1" dirty="0">
                <a:solidFill>
                  <a:srgbClr val="0000FF"/>
                </a:solidFill>
                <a:latin typeface="Cambria" panose="02040503050406030204" pitchFamily="18" charset="0"/>
                <a:ea typeface="Cambria" panose="02040503050406030204" pitchFamily="18" charset="0"/>
              </a:rPr>
              <a:t> about me.”</a:t>
            </a:r>
          </a:p>
          <a:p>
            <a:pPr>
              <a:lnSpc>
                <a:spcPct val="90000"/>
              </a:lnSpc>
            </a:pPr>
            <a:r>
              <a:rPr lang="en-US" altLang="en-US" sz="2400" dirty="0"/>
              <a:t>It may be, then, that in 1 John 5:7-8, John is suggesting that along side the Spirit’s internal witness concerning Jesus there stands the silent external witness of the “</a:t>
            </a:r>
            <a:r>
              <a:rPr lang="en-US" altLang="en-US" sz="2400" i="1" dirty="0">
                <a:solidFill>
                  <a:srgbClr val="0000FF"/>
                </a:solidFill>
                <a:latin typeface="Cambria" panose="02040503050406030204" pitchFamily="18" charset="0"/>
                <a:ea typeface="Cambria" panose="02040503050406030204" pitchFamily="18" charset="0"/>
              </a:rPr>
              <a:t>water</a:t>
            </a:r>
            <a:r>
              <a:rPr lang="en-US" altLang="en-US" sz="2400" dirty="0"/>
              <a:t>” and the “</a:t>
            </a:r>
            <a:r>
              <a:rPr lang="en-US" altLang="en-US" sz="2400" i="1" dirty="0">
                <a:solidFill>
                  <a:srgbClr val="0000FF"/>
                </a:solidFill>
                <a:latin typeface="Cambria" panose="02040503050406030204" pitchFamily="18" charset="0"/>
                <a:ea typeface="Cambria" panose="02040503050406030204" pitchFamily="18" charset="0"/>
              </a:rPr>
              <a:t>blood</a:t>
            </a:r>
            <a:r>
              <a:rPr lang="en-US" altLang="en-US" sz="2400" dirty="0"/>
              <a:t>”.</a:t>
            </a:r>
          </a:p>
        </p:txBody>
      </p:sp>
      <p:sp>
        <p:nvSpPr>
          <p:cNvPr id="4" name="TextBox 3">
            <a:extLst>
              <a:ext uri="{FF2B5EF4-FFF2-40B4-BE49-F238E27FC236}">
                <a16:creationId xmlns:a16="http://schemas.microsoft.com/office/drawing/2014/main" id="{2AA75157-F2D2-400B-826E-250A4B72DB38}"/>
              </a:ext>
            </a:extLst>
          </p:cNvPr>
          <p:cNvSpPr txBox="1"/>
          <p:nvPr/>
        </p:nvSpPr>
        <p:spPr>
          <a:xfrm>
            <a:off x="0" y="6516368"/>
            <a:ext cx="9144000" cy="341632"/>
          </a:xfrm>
          <a:prstGeom prst="rect">
            <a:avLst/>
          </a:prstGeom>
          <a:noFill/>
        </p:spPr>
        <p:txBody>
          <a:bodyPr wrap="square" rtlCol="0">
            <a:spAutoFit/>
          </a:bodyPr>
          <a:lstStyle/>
          <a:p>
            <a:pPr marL="0" indent="0">
              <a:lnSpc>
                <a:spcPct val="90000"/>
              </a:lnSpc>
              <a:buNone/>
            </a:pPr>
            <a:r>
              <a:rPr lang="en-US" altLang="en-US" dirty="0"/>
              <a:t>Colin G. Kruse, </a:t>
            </a:r>
            <a:r>
              <a:rPr lang="en-US" altLang="en-US" i="1" dirty="0"/>
              <a:t>The Letters of John</a:t>
            </a:r>
            <a:r>
              <a:rPr lang="en-US" altLang="en-US" dirty="0"/>
              <a:t>, The New Pillar Commentary, 2000, p.179</a:t>
            </a:r>
            <a:endParaRPr lang="en-US" altLang="en-US" sz="18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896649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39983"/>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John 5:7-8 – </a:t>
            </a:r>
            <a:r>
              <a:rPr kumimoji="0" 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For there are three that testify: the Spirit and the water and the blood; and these three agree.</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34171"/>
            <a:ext cx="8184469" cy="5723830"/>
          </a:xfrm>
        </p:spPr>
        <p:txBody>
          <a:bodyPr>
            <a:normAutofit fontScale="92500" lnSpcReduction="10000"/>
          </a:bodyPr>
          <a:lstStyle/>
          <a:p>
            <a:pPr marL="0" indent="0">
              <a:lnSpc>
                <a:spcPct val="90000"/>
              </a:lnSpc>
              <a:buNone/>
            </a:pPr>
            <a:r>
              <a:rPr lang="en-US" altLang="en-US" sz="3500" dirty="0"/>
              <a:t>So, what is this passage saying? </a:t>
            </a:r>
          </a:p>
          <a:p>
            <a:pPr>
              <a:lnSpc>
                <a:spcPct val="90000"/>
              </a:lnSpc>
            </a:pPr>
            <a:r>
              <a:rPr lang="en-US" altLang="en-US" dirty="0"/>
              <a:t>In the context, three “</a:t>
            </a:r>
            <a:r>
              <a:rPr lang="en-US" altLang="en-US" i="1" dirty="0">
                <a:solidFill>
                  <a:srgbClr val="0000FF"/>
                </a:solidFill>
                <a:latin typeface="Cambria" panose="02040503050406030204" pitchFamily="18" charset="0"/>
                <a:ea typeface="Cambria" panose="02040503050406030204" pitchFamily="18" charset="0"/>
              </a:rPr>
              <a:t>witnesses</a:t>
            </a:r>
            <a:r>
              <a:rPr lang="en-US" altLang="en-US" dirty="0"/>
              <a:t>” (the Spirit, the water, and the blood) “</a:t>
            </a:r>
            <a:r>
              <a:rPr lang="en-US" i="1" dirty="0">
                <a:solidFill>
                  <a:srgbClr val="0000FF"/>
                </a:solidFill>
                <a:latin typeface="Cambria" panose="02040503050406030204" pitchFamily="18" charset="0"/>
                <a:ea typeface="Cambria" panose="02040503050406030204" pitchFamily="18" charset="0"/>
              </a:rPr>
              <a:t>testify</a:t>
            </a:r>
            <a:r>
              <a:rPr lang="en-US" altLang="en-US" dirty="0"/>
              <a:t>” concerning the true identity of Jesus Christ:</a:t>
            </a:r>
          </a:p>
          <a:p>
            <a:pPr>
              <a:lnSpc>
                <a:spcPct val="90000"/>
              </a:lnSpc>
            </a:pPr>
            <a:r>
              <a:rPr lang="en-US" altLang="en-US" b="1" dirty="0"/>
              <a:t>The </a:t>
            </a:r>
            <a:r>
              <a:rPr lang="en-US" altLang="en-US" b="1" i="1" dirty="0"/>
              <a:t>Spirit’s</a:t>
            </a:r>
            <a:r>
              <a:rPr lang="en-US" altLang="en-US" b="1" dirty="0"/>
              <a:t> Testimony </a:t>
            </a:r>
            <a:r>
              <a:rPr lang="en-US" altLang="en-US" dirty="0"/>
              <a:t>- has already been identified by John as the Spirit’s message:</a:t>
            </a:r>
          </a:p>
          <a:p>
            <a:pPr lvl="1">
              <a:lnSpc>
                <a:spcPct val="90000"/>
              </a:lnSpc>
            </a:pPr>
            <a:r>
              <a:rPr lang="en-US" altLang="en-US" dirty="0"/>
              <a:t>Given in the apostles’ teaching (1 John 4:1-6)</a:t>
            </a:r>
          </a:p>
          <a:p>
            <a:pPr lvl="1">
              <a:lnSpc>
                <a:spcPct val="90000"/>
              </a:lnSpc>
            </a:pPr>
            <a:r>
              <a:rPr lang="en-US" altLang="en-US" dirty="0"/>
              <a:t>Confirmed in the hearts of John’s readers (1 John 2:20-28)</a:t>
            </a:r>
          </a:p>
          <a:p>
            <a:pPr>
              <a:lnSpc>
                <a:spcPct val="90000"/>
              </a:lnSpc>
            </a:pPr>
            <a:r>
              <a:rPr lang="en-US" altLang="en-US" dirty="0"/>
              <a:t>The Spirit’s testimony confirms that Jesus: </a:t>
            </a:r>
          </a:p>
          <a:p>
            <a:pPr lvl="1">
              <a:lnSpc>
                <a:spcPct val="90000"/>
              </a:lnSpc>
            </a:pPr>
            <a:r>
              <a:rPr lang="en-US" altLang="en-US" dirty="0"/>
              <a:t>Is fully God (i.e., “the Christ, the Son of God”)</a:t>
            </a:r>
          </a:p>
          <a:p>
            <a:pPr lvl="1">
              <a:lnSpc>
                <a:spcPct val="90000"/>
              </a:lnSpc>
            </a:pPr>
            <a:r>
              <a:rPr lang="en-US" altLang="en-US" dirty="0"/>
              <a:t>Is fully man (i.e., “has come in the flesh”)</a:t>
            </a:r>
          </a:p>
          <a:p>
            <a:pPr lvl="1">
              <a:lnSpc>
                <a:spcPct val="90000"/>
              </a:lnSpc>
            </a:pPr>
            <a:r>
              <a:rPr lang="en-US" altLang="en-US" dirty="0"/>
              <a:t>Died a sacrificial death on our behalf</a:t>
            </a:r>
          </a:p>
          <a:p>
            <a:pPr>
              <a:lnSpc>
                <a:spcPct val="90000"/>
              </a:lnSpc>
            </a:pPr>
            <a:r>
              <a:rPr lang="en-US" altLang="en-US" b="1" dirty="0"/>
              <a:t>The Testimony of the </a:t>
            </a:r>
            <a:r>
              <a:rPr lang="en-US" altLang="en-US" b="1" i="1" dirty="0"/>
              <a:t>Water</a:t>
            </a:r>
            <a:r>
              <a:rPr lang="en-US" altLang="en-US" b="1" dirty="0"/>
              <a:t> and the </a:t>
            </a:r>
            <a:r>
              <a:rPr lang="en-US" altLang="en-US" b="1" i="1" dirty="0"/>
              <a:t>Blood</a:t>
            </a:r>
            <a:r>
              <a:rPr lang="en-US" altLang="en-US" b="1" dirty="0"/>
              <a:t> </a:t>
            </a:r>
            <a:r>
              <a:rPr lang="en-US" altLang="en-US" dirty="0"/>
              <a:t>- represent two key historical events in the life of Jesus:</a:t>
            </a:r>
          </a:p>
          <a:p>
            <a:pPr lvl="1">
              <a:lnSpc>
                <a:spcPct val="90000"/>
              </a:lnSpc>
            </a:pPr>
            <a:r>
              <a:rPr lang="en-US" altLang="en-US" dirty="0"/>
              <a:t>The Baptism of Jesus (represented by “</a:t>
            </a:r>
            <a:r>
              <a:rPr lang="en-US" altLang="en-US" i="1" dirty="0">
                <a:solidFill>
                  <a:srgbClr val="0000FF"/>
                </a:solidFill>
                <a:latin typeface="Cambria" panose="02040503050406030204" pitchFamily="18" charset="0"/>
                <a:ea typeface="Cambria" panose="02040503050406030204" pitchFamily="18" charset="0"/>
              </a:rPr>
              <a:t>the water</a:t>
            </a:r>
            <a:r>
              <a:rPr lang="en-US" altLang="en-US" dirty="0"/>
              <a:t>”)</a:t>
            </a:r>
          </a:p>
          <a:p>
            <a:pPr lvl="1">
              <a:lnSpc>
                <a:spcPct val="90000"/>
              </a:lnSpc>
            </a:pPr>
            <a:r>
              <a:rPr lang="en-US" altLang="en-US" dirty="0"/>
              <a:t>The Death of Jesus (represented by “</a:t>
            </a:r>
            <a:r>
              <a:rPr lang="en-US" altLang="en-US" i="1" dirty="0">
                <a:solidFill>
                  <a:srgbClr val="0000FF"/>
                </a:solidFill>
                <a:latin typeface="Cambria" panose="02040503050406030204" pitchFamily="18" charset="0"/>
                <a:ea typeface="Cambria" panose="02040503050406030204" pitchFamily="18" charset="0"/>
              </a:rPr>
              <a:t>the blood</a:t>
            </a:r>
            <a:r>
              <a:rPr lang="en-US" altLang="en-US" dirty="0"/>
              <a:t>”)</a:t>
            </a:r>
            <a:endParaRPr lang="en-US" altLang="en-US" sz="2000" dirty="0"/>
          </a:p>
        </p:txBody>
      </p:sp>
    </p:spTree>
    <p:extLst>
      <p:ext uri="{BB962C8B-B14F-4D97-AF65-F5344CB8AC3E}">
        <p14:creationId xmlns:p14="http://schemas.microsoft.com/office/powerpoint/2010/main" val="13952270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nodeType="clickEffect">
                                  <p:stCondLst>
                                    <p:cond delay="0"/>
                                  </p:stCondLst>
                                  <p:childTnLst>
                                    <p:set>
                                      <p:cBhvr>
                                        <p:cTn id="55" dur="1" fill="hold">
                                          <p:stCondLst>
                                            <p:cond delay="0"/>
                                          </p:stCondLst>
                                        </p:cTn>
                                        <p:tgtEl>
                                          <p:spTgt spid="2">
                                            <p:txEl>
                                              <p:pRg st="8" end="8"/>
                                            </p:txEl>
                                          </p:spTgt>
                                        </p:tgtEl>
                                        <p:attrNameLst>
                                          <p:attrName>style.visibility</p:attrName>
                                        </p:attrNameLst>
                                      </p:cBhvr>
                                      <p:to>
                                        <p:strVal val="visible"/>
                                      </p:to>
                                    </p:set>
                                    <p:anim calcmode="lin" valueType="num">
                                      <p:cBhvr>
                                        <p:cTn id="56" dur="500" fill="hold"/>
                                        <p:tgtEl>
                                          <p:spTgt spid="2">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2">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2">
                                            <p:txEl>
                                              <p:pRg st="8" end="8"/>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nodeType="clickEffect">
                                  <p:stCondLst>
                                    <p:cond delay="0"/>
                                  </p:stCondLst>
                                  <p:childTnLst>
                                    <p:set>
                                      <p:cBhvr>
                                        <p:cTn id="62" dur="1" fill="hold">
                                          <p:stCondLst>
                                            <p:cond delay="0"/>
                                          </p:stCondLst>
                                        </p:cTn>
                                        <p:tgtEl>
                                          <p:spTgt spid="2">
                                            <p:txEl>
                                              <p:pRg st="9" end="9"/>
                                            </p:txEl>
                                          </p:spTgt>
                                        </p:tgtEl>
                                        <p:attrNameLst>
                                          <p:attrName>style.visibility</p:attrName>
                                        </p:attrNameLst>
                                      </p:cBhvr>
                                      <p:to>
                                        <p:strVal val="visible"/>
                                      </p:to>
                                    </p:set>
                                    <p:anim calcmode="lin" valueType="num">
                                      <p:cBhvr>
                                        <p:cTn id="63" dur="500" fill="hold"/>
                                        <p:tgtEl>
                                          <p:spTgt spid="2">
                                            <p:txEl>
                                              <p:pRg st="9" end="9"/>
                                            </p:txEl>
                                          </p:spTgt>
                                        </p:tgtEl>
                                        <p:attrNameLst>
                                          <p:attrName>ppt_w</p:attrName>
                                        </p:attrNameLst>
                                      </p:cBhvr>
                                      <p:tavLst>
                                        <p:tav tm="0">
                                          <p:val>
                                            <p:fltVal val="0"/>
                                          </p:val>
                                        </p:tav>
                                        <p:tav tm="100000">
                                          <p:val>
                                            <p:strVal val="#ppt_w"/>
                                          </p:val>
                                        </p:tav>
                                      </p:tavLst>
                                    </p:anim>
                                    <p:anim calcmode="lin" valueType="num">
                                      <p:cBhvr>
                                        <p:cTn id="64" dur="500" fill="hold"/>
                                        <p:tgtEl>
                                          <p:spTgt spid="2">
                                            <p:txEl>
                                              <p:pRg st="9" end="9"/>
                                            </p:txEl>
                                          </p:spTgt>
                                        </p:tgtEl>
                                        <p:attrNameLst>
                                          <p:attrName>ppt_h</p:attrName>
                                        </p:attrNameLst>
                                      </p:cBhvr>
                                      <p:tavLst>
                                        <p:tav tm="0">
                                          <p:val>
                                            <p:fltVal val="0"/>
                                          </p:val>
                                        </p:tav>
                                        <p:tav tm="100000">
                                          <p:val>
                                            <p:strVal val="#ppt_h"/>
                                          </p:val>
                                        </p:tav>
                                      </p:tavLst>
                                    </p:anim>
                                    <p:animEffect transition="in" filter="fade">
                                      <p:cBhvr>
                                        <p:cTn id="65" dur="500"/>
                                        <p:tgtEl>
                                          <p:spTgt spid="2">
                                            <p:txEl>
                                              <p:pRg st="9" end="9"/>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nodeType="clickEffect">
                                  <p:stCondLst>
                                    <p:cond delay="0"/>
                                  </p:stCondLst>
                                  <p:childTnLst>
                                    <p:set>
                                      <p:cBhvr>
                                        <p:cTn id="69" dur="1" fill="hold">
                                          <p:stCondLst>
                                            <p:cond delay="0"/>
                                          </p:stCondLst>
                                        </p:cTn>
                                        <p:tgtEl>
                                          <p:spTgt spid="2">
                                            <p:txEl>
                                              <p:pRg st="10" end="10"/>
                                            </p:txEl>
                                          </p:spTgt>
                                        </p:tgtEl>
                                        <p:attrNameLst>
                                          <p:attrName>style.visibility</p:attrName>
                                        </p:attrNameLst>
                                      </p:cBhvr>
                                      <p:to>
                                        <p:strVal val="visible"/>
                                      </p:to>
                                    </p:set>
                                    <p:anim calcmode="lin" valueType="num">
                                      <p:cBhvr>
                                        <p:cTn id="70" dur="500" fill="hold"/>
                                        <p:tgtEl>
                                          <p:spTgt spid="2">
                                            <p:txEl>
                                              <p:pRg st="10" end="10"/>
                                            </p:txEl>
                                          </p:spTgt>
                                        </p:tgtEl>
                                        <p:attrNameLst>
                                          <p:attrName>ppt_w</p:attrName>
                                        </p:attrNameLst>
                                      </p:cBhvr>
                                      <p:tavLst>
                                        <p:tav tm="0">
                                          <p:val>
                                            <p:fltVal val="0"/>
                                          </p:val>
                                        </p:tav>
                                        <p:tav tm="100000">
                                          <p:val>
                                            <p:strVal val="#ppt_w"/>
                                          </p:val>
                                        </p:tav>
                                      </p:tavLst>
                                    </p:anim>
                                    <p:anim calcmode="lin" valueType="num">
                                      <p:cBhvr>
                                        <p:cTn id="71" dur="500" fill="hold"/>
                                        <p:tgtEl>
                                          <p:spTgt spid="2">
                                            <p:txEl>
                                              <p:pRg st="10" end="10"/>
                                            </p:txEl>
                                          </p:spTgt>
                                        </p:tgtEl>
                                        <p:attrNameLst>
                                          <p:attrName>ppt_h</p:attrName>
                                        </p:attrNameLst>
                                      </p:cBhvr>
                                      <p:tavLst>
                                        <p:tav tm="0">
                                          <p:val>
                                            <p:fltVal val="0"/>
                                          </p:val>
                                        </p:tav>
                                        <p:tav tm="100000">
                                          <p:val>
                                            <p:strVal val="#ppt_h"/>
                                          </p:val>
                                        </p:tav>
                                      </p:tavLst>
                                    </p:anim>
                                    <p:animEffect transition="in" filter="fade">
                                      <p:cBhvr>
                                        <p:cTn id="72" dur="500"/>
                                        <p:tgtEl>
                                          <p:spTgt spid="2">
                                            <p:txEl>
                                              <p:pRg st="10" end="10"/>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nodeType="clickEffect">
                                  <p:stCondLst>
                                    <p:cond delay="0"/>
                                  </p:stCondLst>
                                  <p:childTnLst>
                                    <p:set>
                                      <p:cBhvr>
                                        <p:cTn id="76" dur="1" fill="hold">
                                          <p:stCondLst>
                                            <p:cond delay="0"/>
                                          </p:stCondLst>
                                        </p:cTn>
                                        <p:tgtEl>
                                          <p:spTgt spid="2">
                                            <p:txEl>
                                              <p:pRg st="11" end="11"/>
                                            </p:txEl>
                                          </p:spTgt>
                                        </p:tgtEl>
                                        <p:attrNameLst>
                                          <p:attrName>style.visibility</p:attrName>
                                        </p:attrNameLst>
                                      </p:cBhvr>
                                      <p:to>
                                        <p:strVal val="visible"/>
                                      </p:to>
                                    </p:set>
                                    <p:anim calcmode="lin" valueType="num">
                                      <p:cBhvr>
                                        <p:cTn id="77" dur="500" fill="hold"/>
                                        <p:tgtEl>
                                          <p:spTgt spid="2">
                                            <p:txEl>
                                              <p:pRg st="11" end="11"/>
                                            </p:txEl>
                                          </p:spTgt>
                                        </p:tgtEl>
                                        <p:attrNameLst>
                                          <p:attrName>ppt_w</p:attrName>
                                        </p:attrNameLst>
                                      </p:cBhvr>
                                      <p:tavLst>
                                        <p:tav tm="0">
                                          <p:val>
                                            <p:fltVal val="0"/>
                                          </p:val>
                                        </p:tav>
                                        <p:tav tm="100000">
                                          <p:val>
                                            <p:strVal val="#ppt_w"/>
                                          </p:val>
                                        </p:tav>
                                      </p:tavLst>
                                    </p:anim>
                                    <p:anim calcmode="lin" valueType="num">
                                      <p:cBhvr>
                                        <p:cTn id="78" dur="500" fill="hold"/>
                                        <p:tgtEl>
                                          <p:spTgt spid="2">
                                            <p:txEl>
                                              <p:pRg st="11" end="11"/>
                                            </p:txEl>
                                          </p:spTgt>
                                        </p:tgtEl>
                                        <p:attrNameLst>
                                          <p:attrName>ppt_h</p:attrName>
                                        </p:attrNameLst>
                                      </p:cBhvr>
                                      <p:tavLst>
                                        <p:tav tm="0">
                                          <p:val>
                                            <p:fltVal val="0"/>
                                          </p:val>
                                        </p:tav>
                                        <p:tav tm="100000">
                                          <p:val>
                                            <p:strVal val="#ppt_h"/>
                                          </p:val>
                                        </p:tav>
                                      </p:tavLst>
                                    </p:anim>
                                    <p:animEffect transition="in" filter="fade">
                                      <p:cBhvr>
                                        <p:cTn id="79" dur="500"/>
                                        <p:tgtEl>
                                          <p:spTgt spid="2">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024BD1-0154-4545-BD37-A1D8DFEC3EF1}"/>
              </a:ext>
            </a:extLst>
          </p:cNvPr>
          <p:cNvSpPr>
            <a:spLocks noGrp="1"/>
          </p:cNvSpPr>
          <p:nvPr>
            <p:ph type="title"/>
          </p:nvPr>
        </p:nvSpPr>
        <p:spPr>
          <a:xfrm>
            <a:off x="0" y="0"/>
            <a:ext cx="9144000" cy="1989703"/>
          </a:xfrm>
        </p:spPr>
        <p:txBody>
          <a:bodyPr>
            <a:noAutofit/>
          </a:bodyPr>
          <a:lstStyle/>
          <a:p>
            <a:pPr algn="ctr"/>
            <a:r>
              <a:rPr kumimoji="0" lang="en-US" altLang="en-US" sz="3600" b="1" i="0" u="none" strike="noStrike" kern="1200" cap="none" spc="0" normalizeH="0" baseline="0" noProof="0" dirty="0">
                <a:ln>
                  <a:noFill/>
                </a:ln>
                <a:solidFill>
                  <a:srgbClr val="FFFFFF"/>
                </a:solidFill>
                <a:effectLst/>
                <a:uLnTx/>
                <a:uFillTx/>
                <a:ea typeface="+mj-ea"/>
                <a:cs typeface="+mj-cs"/>
              </a:rPr>
              <a:t>4:7-5:21</a:t>
            </a:r>
            <a:br>
              <a:rPr kumimoji="0" lang="en-US" altLang="en-US" sz="3200" b="0" i="0" u="none" strike="noStrike" kern="1200" cap="none" spc="0" normalizeH="0" baseline="0" noProof="0" dirty="0">
                <a:ln>
                  <a:noFill/>
                </a:ln>
                <a:solidFill>
                  <a:srgbClr val="FFFFFF"/>
                </a:solidFill>
                <a:effectLst/>
                <a:uLnTx/>
                <a:uFillTx/>
                <a:ea typeface="+mj-ea"/>
                <a:cs typeface="+mj-cs"/>
              </a:rPr>
            </a:br>
            <a:r>
              <a:rPr kumimoji="0" lang="en-US" altLang="en-US" sz="3200" b="0" i="1" u="none" strike="noStrike" kern="1200" cap="none" spc="0" normalizeH="0" baseline="0" noProof="0" dirty="0">
                <a:ln>
                  <a:noFill/>
                </a:ln>
                <a:solidFill>
                  <a:srgbClr val="FFFF00"/>
                </a:solidFill>
                <a:effectLst/>
                <a:uLnTx/>
                <a:uFillTx/>
                <a:ea typeface="+mj-ea"/>
                <a:cs typeface="+mj-cs"/>
              </a:rPr>
              <a:t>The </a:t>
            </a:r>
            <a:r>
              <a:rPr kumimoji="0" lang="en-US" altLang="en-US" sz="3200" b="1" i="1" u="none" strike="noStrike" kern="1200" cap="none" spc="0" normalizeH="0" baseline="0" noProof="0" dirty="0">
                <a:ln>
                  <a:noFill/>
                </a:ln>
                <a:solidFill>
                  <a:srgbClr val="FF0066"/>
                </a:solidFill>
                <a:effectLst/>
                <a:uLnTx/>
                <a:uFillTx/>
                <a:ea typeface="+mj-ea"/>
                <a:cs typeface="+mj-cs"/>
              </a:rPr>
              <a:t>Third</a:t>
            </a:r>
            <a:r>
              <a:rPr kumimoji="0" lang="en-US" altLang="en-US" sz="3200" b="0" i="1" u="none" strike="noStrike" kern="1200" cap="none" spc="0" normalizeH="0" baseline="0" noProof="0" dirty="0">
                <a:ln>
                  <a:noFill/>
                </a:ln>
                <a:solidFill>
                  <a:srgbClr val="FFFF00"/>
                </a:solidFill>
                <a:effectLst/>
                <a:uLnTx/>
                <a:uFillTx/>
                <a:ea typeface="+mj-ea"/>
                <a:cs typeface="+mj-cs"/>
              </a:rPr>
              <a:t> Presentation of the Three Tests of FELLOWSHIP WITH GOD: </a:t>
            </a:r>
            <a:r>
              <a:rPr kumimoji="0" lang="en-US" altLang="en-US" sz="3200" b="1" i="1" u="none" strike="noStrike" kern="1200" cap="none" spc="0" normalizeH="0" baseline="0" noProof="0" dirty="0">
                <a:ln>
                  <a:noFill/>
                </a:ln>
                <a:solidFill>
                  <a:srgbClr val="00FF00"/>
                </a:solidFill>
                <a:effectLst/>
                <a:uLnTx/>
                <a:uFillTx/>
                <a:ea typeface="+mj-ea"/>
                <a:cs typeface="+mj-cs"/>
              </a:rPr>
              <a:t>RIGHTEOUSNESS</a:t>
            </a:r>
            <a:r>
              <a:rPr kumimoji="0" lang="en-US" altLang="en-US" sz="3200" b="0" i="1" u="none" strike="noStrike" kern="1200" cap="none" spc="0" normalizeH="0" baseline="0" noProof="0" dirty="0">
                <a:ln>
                  <a:noFill/>
                </a:ln>
                <a:solidFill>
                  <a:srgbClr val="FFFF00"/>
                </a:solidFill>
                <a:effectLst/>
                <a:uLnTx/>
                <a:uFillTx/>
                <a:ea typeface="+mj-ea"/>
                <a:cs typeface="+mj-cs"/>
              </a:rPr>
              <a:t>, </a:t>
            </a:r>
            <a:r>
              <a:rPr kumimoji="0" lang="en-US" altLang="en-US" sz="3200" b="1" i="1" u="none" strike="noStrike" kern="1200" cap="none" spc="0" normalizeH="0" baseline="0" noProof="0" dirty="0">
                <a:ln>
                  <a:noFill/>
                </a:ln>
                <a:solidFill>
                  <a:srgbClr val="00FF00"/>
                </a:solidFill>
                <a:effectLst/>
                <a:uLnTx/>
                <a:uFillTx/>
                <a:ea typeface="+mj-ea"/>
                <a:cs typeface="+mj-cs"/>
              </a:rPr>
              <a:t>LOVE</a:t>
            </a:r>
            <a:r>
              <a:rPr kumimoji="0" lang="en-US" altLang="en-US" sz="3200" b="0" i="1" u="none" strike="noStrike" kern="1200" cap="none" spc="0" normalizeH="0" baseline="0" noProof="0" dirty="0">
                <a:ln>
                  <a:noFill/>
                </a:ln>
                <a:solidFill>
                  <a:srgbClr val="FFFF00"/>
                </a:solidFill>
                <a:effectLst/>
                <a:uLnTx/>
                <a:uFillTx/>
                <a:ea typeface="+mj-ea"/>
                <a:cs typeface="+mj-cs"/>
              </a:rPr>
              <a:t> and </a:t>
            </a:r>
            <a:r>
              <a:rPr kumimoji="0" lang="en-US" altLang="en-US" sz="3200" b="1" i="1" u="none" strike="noStrike" kern="1200" cap="none" spc="0" normalizeH="0" baseline="0" noProof="0" dirty="0">
                <a:ln>
                  <a:noFill/>
                </a:ln>
                <a:solidFill>
                  <a:srgbClr val="00FF00"/>
                </a:solidFill>
                <a:effectLst/>
                <a:uLnTx/>
                <a:uFillTx/>
                <a:ea typeface="+mj-ea"/>
                <a:cs typeface="+mj-cs"/>
              </a:rPr>
              <a:t>BELIEF</a:t>
            </a:r>
            <a:r>
              <a:rPr kumimoji="0" lang="en-US" altLang="en-US" sz="3200" b="0" i="1" u="none" strike="noStrike" kern="1200" cap="none" spc="0" normalizeH="0" baseline="0" noProof="0" dirty="0">
                <a:ln>
                  <a:noFill/>
                </a:ln>
                <a:solidFill>
                  <a:srgbClr val="FFFF00"/>
                </a:solidFill>
                <a:effectLst/>
                <a:uLnTx/>
                <a:uFillTx/>
                <a:ea typeface="+mj-ea"/>
                <a:cs typeface="+mj-cs"/>
              </a:rPr>
              <a:t> in Jesus</a:t>
            </a:r>
            <a:r>
              <a:rPr kumimoji="0" lang="en-US" altLang="en-US" sz="3200" b="0" i="0" u="none" strike="noStrike" kern="1200" cap="none" spc="0" normalizeH="0" baseline="0" noProof="0" dirty="0">
                <a:ln>
                  <a:noFill/>
                </a:ln>
                <a:solidFill>
                  <a:srgbClr val="FFFF00"/>
                </a:solidFill>
                <a:effectLst/>
                <a:uLnTx/>
                <a:uFillTx/>
                <a:ea typeface="+mj-ea"/>
                <a:cs typeface="+mj-cs"/>
              </a:rPr>
              <a:t> </a:t>
            </a:r>
            <a:endParaRPr lang="en-US" sz="6000" b="1" dirty="0">
              <a:effectLst>
                <a:glow rad="228600">
                  <a:schemeClr val="tx1">
                    <a:alpha val="40000"/>
                  </a:schemeClr>
                </a:glow>
              </a:effectLst>
            </a:endParaRPr>
          </a:p>
        </p:txBody>
      </p:sp>
      <p:sp>
        <p:nvSpPr>
          <p:cNvPr id="4" name="Content Placeholder 3">
            <a:extLst>
              <a:ext uri="{FF2B5EF4-FFF2-40B4-BE49-F238E27FC236}">
                <a16:creationId xmlns:a16="http://schemas.microsoft.com/office/drawing/2014/main" id="{05D17DF7-3387-4B08-A7DB-D98AD3F0DED5}"/>
              </a:ext>
            </a:extLst>
          </p:cNvPr>
          <p:cNvSpPr>
            <a:spLocks noGrp="1"/>
          </p:cNvSpPr>
          <p:nvPr>
            <p:ph idx="1"/>
          </p:nvPr>
        </p:nvSpPr>
        <p:spPr>
          <a:xfrm>
            <a:off x="209063" y="2079967"/>
            <a:ext cx="8578516" cy="4728978"/>
          </a:xfrm>
        </p:spPr>
        <p:txBody>
          <a:bodyPr>
            <a:normAutofit/>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lang="en-US" altLang="en-US" b="1" dirty="0">
                <a:solidFill>
                  <a:srgbClr val="FFFFFF"/>
                </a:solidFill>
                <a:latin typeface="+mj-lt"/>
              </a:rPr>
              <a:t>4:7-5:3a –</a:t>
            </a:r>
            <a:r>
              <a:rPr kumimoji="0" lang="en-US" altLang="en-US" sz="2800" b="1" i="0" u="none" strike="noStrike" kern="1200" cap="none" spc="0" normalizeH="0" baseline="0" noProof="0" dirty="0">
                <a:ln>
                  <a:noFill/>
                </a:ln>
                <a:solidFill>
                  <a:schemeClr val="bg1">
                    <a:lumMod val="75000"/>
                  </a:schemeClr>
                </a:solidFill>
                <a:effectLst/>
                <a:uLnTx/>
                <a:uFillTx/>
                <a:latin typeface="+mj-lt"/>
                <a:ea typeface="+mn-ea"/>
                <a:cs typeface="+mn-cs"/>
              </a:rPr>
              <a:t> </a:t>
            </a:r>
            <a:r>
              <a:rPr lang="en-US" altLang="en-US" b="1" i="1" dirty="0">
                <a:solidFill>
                  <a:srgbClr val="00FF00"/>
                </a:solidFill>
                <a:latin typeface="+mj-lt"/>
              </a:rPr>
              <a:t>Christian 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4:7-12 –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The Source of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LOVE</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a:t>
            </a:r>
          </a:p>
          <a:p>
            <a:pPr lvl="1" fontAlgn="base">
              <a:lnSpc>
                <a:spcPct val="80000"/>
              </a:lnSpc>
              <a:spcAft>
                <a:spcPct val="0"/>
              </a:spcAft>
              <a:buFontTx/>
              <a:buChar char="–"/>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4:13-16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a:t>
            </a:r>
            <a:r>
              <a:rPr lang="en-US" altLang="en-US" dirty="0">
                <a:solidFill>
                  <a:srgbClr val="FFFF00"/>
                </a:solidFill>
                <a:latin typeface="+mj-lt"/>
              </a:rPr>
              <a:t>The</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a:t>
            </a:r>
            <a:r>
              <a:rPr lang="en-US" altLang="en-US" b="1" dirty="0">
                <a:solidFill>
                  <a:srgbClr val="FF0066"/>
                </a:solidFill>
                <a:latin typeface="+mj-lt"/>
              </a:rPr>
              <a:t>Synthesis</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a:t>
            </a:r>
            <a:r>
              <a:rPr lang="en-US" altLang="en-US" dirty="0">
                <a:solidFill>
                  <a:srgbClr val="FFFF00"/>
                </a:solidFill>
                <a:latin typeface="+mj-lt"/>
              </a:rPr>
              <a:t>of</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a:t>
            </a:r>
            <a:r>
              <a:rPr lang="en-US" altLang="en-US" b="1" i="1" dirty="0">
                <a:solidFill>
                  <a:srgbClr val="00FF00"/>
                </a:solidFill>
                <a:latin typeface="+mj-lt"/>
              </a:rPr>
              <a:t>LOVE</a:t>
            </a:r>
            <a:r>
              <a:rPr lang="en-US" altLang="en-US" dirty="0">
                <a:solidFill>
                  <a:schemeClr val="bg1">
                    <a:lumMod val="75000"/>
                  </a:schemeClr>
                </a:solidFill>
                <a:latin typeface="+mj-lt"/>
              </a:rPr>
              <a:t> </a:t>
            </a:r>
            <a:r>
              <a:rPr lang="en-US" altLang="en-US" dirty="0">
                <a:solidFill>
                  <a:srgbClr val="FFFF00"/>
                </a:solidFill>
                <a:latin typeface="+mj-lt"/>
              </a:rPr>
              <a:t>and</a:t>
            </a:r>
            <a:r>
              <a:rPr lang="en-US" altLang="en-US" dirty="0">
                <a:solidFill>
                  <a:schemeClr val="bg1">
                    <a:lumMod val="75000"/>
                  </a:schemeClr>
                </a:solidFill>
                <a:latin typeface="+mj-lt"/>
              </a:rPr>
              <a:t> </a:t>
            </a:r>
            <a:r>
              <a:rPr lang="en-US" altLang="en-US" b="1" i="1" dirty="0">
                <a:solidFill>
                  <a:srgbClr val="00FF00"/>
                </a:solidFill>
                <a:latin typeface="+mj-lt"/>
              </a:rPr>
              <a:t>BELIEF </a:t>
            </a:r>
            <a:r>
              <a:rPr lang="en-US" altLang="en-US" dirty="0">
                <a:solidFill>
                  <a:srgbClr val="FFFF00"/>
                </a:solidFill>
                <a:latin typeface="+mj-lt"/>
              </a:rPr>
              <a:t>– true belief is the vital ground of Christian love </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4:17-5:1 –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The Effect and Motives of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LOVE</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5:2-3a – </a:t>
            </a:r>
            <a:r>
              <a:rPr lang="en-US" altLang="en-US" dirty="0">
                <a:solidFill>
                  <a:srgbClr val="FFFF00"/>
                </a:solidFill>
                <a:latin typeface="+mj-lt"/>
              </a:rPr>
              <a:t>The</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lang="en-US" altLang="en-US" b="1" dirty="0">
                <a:solidFill>
                  <a:srgbClr val="FF0066"/>
                </a:solidFill>
                <a:latin typeface="+mj-lt"/>
              </a:rPr>
              <a:t>Synthesis</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lang="en-US" altLang="en-US" dirty="0">
                <a:solidFill>
                  <a:srgbClr val="FFFF00"/>
                </a:solidFill>
                <a:latin typeface="+mj-lt"/>
              </a:rPr>
              <a:t>of</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lang="en-US" altLang="en-US" b="1" i="1" dirty="0">
                <a:solidFill>
                  <a:srgbClr val="00FF00"/>
                </a:solidFill>
                <a:latin typeface="+mj-lt"/>
              </a:rPr>
              <a:t>LOVE</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lang="en-US" altLang="en-US" dirty="0">
                <a:solidFill>
                  <a:srgbClr val="FFFF00"/>
                </a:solidFill>
                <a:latin typeface="+mj-lt"/>
              </a:rPr>
              <a:t>and</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lang="en-US" altLang="en-US" b="1" i="1" dirty="0">
                <a:solidFill>
                  <a:srgbClr val="00FF00"/>
                </a:solidFill>
                <a:latin typeface="+mj-lt"/>
              </a:rPr>
              <a:t>RIGHTEOUSNESS</a:t>
            </a: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 </a:t>
            </a:r>
            <a:r>
              <a:rPr lang="en-US" altLang="en-US" dirty="0">
                <a:solidFill>
                  <a:srgbClr val="FFFF00"/>
                </a:solidFill>
                <a:latin typeface="+mj-lt"/>
              </a:rPr>
              <a:t>– we love God by keeping His commandments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altLang="en-US" sz="2800" b="1" i="0" u="none" strike="noStrike" kern="1200" cap="none" spc="0" normalizeH="0" baseline="0" noProof="0" dirty="0">
                <a:ln>
                  <a:noFill/>
                </a:ln>
                <a:solidFill>
                  <a:srgbClr val="FFFFFF"/>
                </a:solidFill>
                <a:effectLst/>
                <a:uLnTx/>
                <a:uFillTx/>
                <a:latin typeface="+mj-lt"/>
                <a:ea typeface="+mn-ea"/>
                <a:cs typeface="+mn-cs"/>
              </a:rPr>
              <a:t>5:3b-21 – </a:t>
            </a:r>
            <a:r>
              <a:rPr kumimoji="0" lang="en-US" altLang="en-US" sz="2800" b="1" i="1" u="none" strike="noStrike" kern="1200" cap="none" spc="0" normalizeH="0" baseline="0" noProof="0" dirty="0">
                <a:ln>
                  <a:noFill/>
                </a:ln>
                <a:solidFill>
                  <a:srgbClr val="00FF00"/>
                </a:solidFill>
                <a:effectLst/>
                <a:uLnTx/>
                <a:uFillTx/>
                <a:latin typeface="+mj-lt"/>
                <a:ea typeface="+mn-ea"/>
                <a:cs typeface="+mn-cs"/>
              </a:rPr>
              <a:t>Christian</a:t>
            </a:r>
            <a:r>
              <a:rPr kumimoji="0" lang="en-US" altLang="en-US" sz="2800" b="1" i="0" u="none" strike="noStrike" kern="1200" cap="none" spc="0" normalizeH="0" baseline="0" noProof="0" dirty="0">
                <a:ln>
                  <a:noFill/>
                </a:ln>
                <a:solidFill>
                  <a:srgbClr val="00FF00"/>
                </a:solidFill>
                <a:effectLst/>
                <a:uLnTx/>
                <a:uFillTx/>
                <a:latin typeface="+mj-lt"/>
                <a:ea typeface="+mn-ea"/>
                <a:cs typeface="+mn-cs"/>
              </a:rPr>
              <a:t> </a:t>
            </a:r>
            <a:r>
              <a:rPr kumimoji="0" lang="en-US" altLang="en-US" sz="2800" b="1" i="1" u="none" strike="noStrike" kern="1200" cap="none" spc="0" normalizeH="0" baseline="0" noProof="0" dirty="0">
                <a:ln>
                  <a:noFill/>
                </a:ln>
                <a:solidFill>
                  <a:srgbClr val="00FF00"/>
                </a:solidFill>
                <a:effectLst/>
                <a:uLnTx/>
                <a:uFillTx/>
                <a:latin typeface="+mj-lt"/>
                <a:ea typeface="+mn-ea"/>
                <a:cs typeface="+mn-cs"/>
              </a:rPr>
              <a:t>BELIEF</a:t>
            </a:r>
          </a:p>
          <a:p>
            <a:pPr lvl="1" fontAlgn="base">
              <a:lnSpc>
                <a:spcPct val="80000"/>
              </a:lnSpc>
              <a:spcAft>
                <a:spcPct val="0"/>
              </a:spcAft>
              <a:buFontTx/>
              <a:buChar char="–"/>
              <a:defRPr/>
            </a:pPr>
            <a:r>
              <a:rPr kumimoji="0" lang="en-US" altLang="en-US" sz="2400" b="1" i="0" u="none" strike="noStrike" kern="1200" cap="none" spc="0" normalizeH="0" baseline="0" noProof="0" dirty="0">
                <a:ln>
                  <a:noFill/>
                </a:ln>
                <a:solidFill>
                  <a:srgbClr val="FFFFFF"/>
                </a:solidFill>
                <a:effectLst/>
                <a:uLnTx/>
                <a:uFillTx/>
                <a:latin typeface="+mj-lt"/>
                <a:ea typeface="+mn-ea"/>
                <a:cs typeface="+mn-cs"/>
              </a:rPr>
              <a:t>5:3b-4 –</a:t>
            </a:r>
            <a:r>
              <a:rPr kumimoji="0" lang="en-US" altLang="en-US" sz="2400" b="1" i="0" u="none" strike="noStrike" kern="1200" cap="none" spc="0" normalizeH="0" baseline="0" noProof="0" dirty="0">
                <a:ln>
                  <a:noFill/>
                </a:ln>
                <a:solidFill>
                  <a:srgbClr val="00FF00"/>
                </a:solidFill>
                <a:effectLst/>
                <a:uLnTx/>
                <a:uFillTx/>
                <a:latin typeface="+mj-lt"/>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mj-lt"/>
                <a:ea typeface="+mn-ea"/>
                <a:cs typeface="+mn-cs"/>
              </a:rPr>
              <a:t>The</a:t>
            </a:r>
            <a:r>
              <a:rPr kumimoji="0" lang="en-US" altLang="en-US" sz="2400" b="1" i="0" u="none" strike="noStrike" kern="1200" cap="none" spc="0" normalizeH="0" baseline="0" noProof="0" dirty="0">
                <a:ln>
                  <a:noFill/>
                </a:ln>
                <a:solidFill>
                  <a:srgbClr val="00FF00"/>
                </a:solidFill>
                <a:effectLst/>
                <a:uLnTx/>
                <a:uFillTx/>
                <a:latin typeface="+mj-lt"/>
                <a:ea typeface="+mn-ea"/>
                <a:cs typeface="+mn-cs"/>
              </a:rPr>
              <a:t> </a:t>
            </a:r>
            <a:r>
              <a:rPr kumimoji="0" lang="en-US" altLang="en-US" sz="2400" b="1" i="0" u="none" strike="noStrike" kern="1200" cap="none" spc="0" normalizeH="0" baseline="0" noProof="0" dirty="0">
                <a:ln>
                  <a:noFill/>
                </a:ln>
                <a:solidFill>
                  <a:srgbClr val="FF0066"/>
                </a:solidFill>
                <a:effectLst/>
                <a:uLnTx/>
                <a:uFillTx/>
                <a:latin typeface="+mj-lt"/>
                <a:ea typeface="+mn-ea"/>
                <a:cs typeface="+mn-cs"/>
              </a:rPr>
              <a:t>Synthesis</a:t>
            </a:r>
            <a:r>
              <a:rPr kumimoji="0" lang="en-US" altLang="en-US" sz="2400" b="1" i="0" u="none" strike="noStrike" kern="1200" cap="none" spc="0" normalizeH="0" baseline="0" noProof="0" dirty="0">
                <a:ln>
                  <a:noFill/>
                </a:ln>
                <a:solidFill>
                  <a:srgbClr val="00FF00"/>
                </a:solidFill>
                <a:effectLst/>
                <a:uLnTx/>
                <a:uFillTx/>
                <a:latin typeface="+mj-lt"/>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mj-lt"/>
                <a:ea typeface="+mn-ea"/>
                <a:cs typeface="+mn-cs"/>
              </a:rPr>
              <a:t>of</a:t>
            </a:r>
            <a:r>
              <a:rPr kumimoji="0" lang="en-US" altLang="en-US" sz="2400" b="1" i="0" u="none" strike="noStrike" kern="1200" cap="none" spc="0" normalizeH="0" baseline="0" noProof="0" dirty="0">
                <a:ln>
                  <a:noFill/>
                </a:ln>
                <a:solidFill>
                  <a:srgbClr val="00FF00"/>
                </a:solidFill>
                <a:effectLst/>
                <a:uLnTx/>
                <a:uFillTx/>
                <a:latin typeface="+mj-lt"/>
                <a:ea typeface="+mn-ea"/>
                <a:cs typeface="+mn-cs"/>
              </a:rPr>
              <a:t> </a:t>
            </a:r>
            <a:r>
              <a:rPr kumimoji="0" lang="en-US" altLang="en-US" sz="2400" b="1" i="1" u="none" strike="noStrike" kern="1200" cap="none" spc="0" normalizeH="0" baseline="0" noProof="0" dirty="0">
                <a:ln>
                  <a:noFill/>
                </a:ln>
                <a:solidFill>
                  <a:srgbClr val="00FF00"/>
                </a:solidFill>
                <a:effectLst/>
                <a:uLnTx/>
                <a:uFillTx/>
                <a:latin typeface="+mj-lt"/>
                <a:ea typeface="+mn-ea"/>
                <a:cs typeface="+mn-cs"/>
              </a:rPr>
              <a:t>BELIEF</a:t>
            </a:r>
            <a:r>
              <a:rPr kumimoji="0" lang="en-US" altLang="en-US" sz="2400" b="1" i="0" u="none" strike="noStrike" kern="1200" cap="none" spc="0" normalizeH="0" baseline="0" noProof="0" dirty="0">
                <a:ln>
                  <a:noFill/>
                </a:ln>
                <a:solidFill>
                  <a:srgbClr val="00FF00"/>
                </a:solidFill>
                <a:effectLst/>
                <a:uLnTx/>
                <a:uFillTx/>
                <a:latin typeface="+mj-lt"/>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mj-lt"/>
                <a:ea typeface="+mn-ea"/>
                <a:cs typeface="+mn-cs"/>
              </a:rPr>
              <a:t>and</a:t>
            </a:r>
            <a:r>
              <a:rPr kumimoji="0" lang="en-US" altLang="en-US" sz="2400" b="1" i="0" u="none" strike="noStrike" kern="1200" cap="none" spc="0" normalizeH="0" baseline="0" noProof="0" dirty="0">
                <a:ln>
                  <a:noFill/>
                </a:ln>
                <a:solidFill>
                  <a:srgbClr val="00FF00"/>
                </a:solidFill>
                <a:effectLst/>
                <a:uLnTx/>
                <a:uFillTx/>
                <a:latin typeface="+mj-lt"/>
                <a:ea typeface="+mn-ea"/>
                <a:cs typeface="+mn-cs"/>
              </a:rPr>
              <a:t> </a:t>
            </a:r>
            <a:r>
              <a:rPr kumimoji="0" lang="en-US" altLang="en-US" sz="2400" b="1" i="1" u="none" strike="noStrike" kern="1200" cap="none" spc="0" normalizeH="0" baseline="0" noProof="0" dirty="0">
                <a:ln>
                  <a:noFill/>
                </a:ln>
                <a:solidFill>
                  <a:srgbClr val="00FF00"/>
                </a:solidFill>
                <a:effectLst/>
                <a:uLnTx/>
                <a:uFillTx/>
                <a:latin typeface="+mj-lt"/>
                <a:ea typeface="+mn-ea"/>
                <a:cs typeface="+mn-cs"/>
              </a:rPr>
              <a:t>RIGHTEOUSNESS</a:t>
            </a:r>
            <a:r>
              <a:rPr kumimoji="0" lang="en-US" altLang="en-US" sz="2400" b="1" i="0" u="none" strike="noStrike" kern="1200" cap="none" spc="0" normalizeH="0" baseline="0" noProof="0" dirty="0">
                <a:ln>
                  <a:noFill/>
                </a:ln>
                <a:solidFill>
                  <a:srgbClr val="00FF00"/>
                </a:solidFill>
                <a:effectLst/>
                <a:uLnTx/>
                <a:uFillTx/>
                <a:latin typeface="+mj-lt"/>
                <a:ea typeface="+mn-ea"/>
                <a:cs typeface="+mn-cs"/>
              </a:rPr>
              <a:t> </a:t>
            </a:r>
            <a:r>
              <a:rPr kumimoji="0" lang="en-US" altLang="en-US" sz="2400" b="0" i="0" u="none" strike="noStrike" kern="1200" cap="none" spc="0" normalizeH="0" baseline="0" noProof="0" dirty="0">
                <a:ln>
                  <a:noFill/>
                </a:ln>
                <a:solidFill>
                  <a:srgbClr val="FFFF00"/>
                </a:solidFill>
                <a:effectLst/>
                <a:uLnTx/>
                <a:uFillTx/>
                <a:latin typeface="+mj-lt"/>
                <a:ea typeface="+mn-ea"/>
                <a:cs typeface="+mn-cs"/>
              </a:rPr>
              <a:t>– </a:t>
            </a:r>
            <a:r>
              <a:rPr lang="en-US" altLang="en-US" dirty="0">
                <a:solidFill>
                  <a:srgbClr val="FFFF00"/>
                </a:solidFill>
                <a:latin typeface="+mj-lt"/>
              </a:rPr>
              <a:t>the power of obedience lies in belief </a:t>
            </a:r>
            <a:endParaRPr kumimoji="0" lang="en-US" altLang="en-US" sz="2400" b="0" i="0" u="none" strike="noStrike" kern="1200" cap="none" spc="0" normalizeH="0" baseline="0" noProof="0" dirty="0">
              <a:ln>
                <a:noFill/>
              </a:ln>
              <a:solidFill>
                <a:srgbClr val="FFFF00"/>
              </a:solidFill>
              <a:effectLst/>
              <a:uLnTx/>
              <a:uFillTx/>
              <a:latin typeface="+mj-lt"/>
              <a:ea typeface="+mn-ea"/>
              <a:cs typeface="+mn-cs"/>
            </a:endParaRP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5:5-12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The Contents, Basis, and Issue of Christian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BELIEF</a:t>
            </a:r>
          </a:p>
          <a:p>
            <a:pPr marL="742950" marR="0" lvl="1" indent="-285750" algn="l" defTabSz="914400" rtl="0" eaLnBrk="1" fontAlgn="base" latinLnBrk="0" hangingPunct="1">
              <a:lnSpc>
                <a:spcPct val="80000"/>
              </a:lnSpc>
              <a:spcBef>
                <a:spcPct val="20000"/>
              </a:spcBef>
              <a:spcAft>
                <a:spcPct val="0"/>
              </a:spcAft>
              <a:buClrTx/>
              <a:buSzTx/>
              <a:buFontTx/>
              <a:buChar char="–"/>
              <a:tabLst/>
              <a:defRPr/>
            </a:pPr>
            <a:r>
              <a:rPr kumimoji="0" lang="en-US" altLang="en-US" sz="2400" b="1" i="0" u="none" strike="noStrike" kern="1200" cap="none" spc="0" normalizeH="0" baseline="0" noProof="0" dirty="0">
                <a:ln>
                  <a:noFill/>
                </a:ln>
                <a:solidFill>
                  <a:schemeClr val="bg1">
                    <a:lumMod val="75000"/>
                  </a:schemeClr>
                </a:solidFill>
                <a:effectLst/>
                <a:uLnTx/>
                <a:uFillTx/>
                <a:latin typeface="+mj-lt"/>
                <a:ea typeface="+mn-ea"/>
                <a:cs typeface="+mn-cs"/>
              </a:rPr>
              <a:t>5:13-21 –</a:t>
            </a:r>
            <a:r>
              <a:rPr kumimoji="0" lang="en-US" altLang="en-US" sz="2400" b="0" i="0" u="none" strike="noStrike" kern="1200" cap="none" spc="0" normalizeH="0" baseline="0" noProof="0" dirty="0">
                <a:ln>
                  <a:noFill/>
                </a:ln>
                <a:solidFill>
                  <a:schemeClr val="bg1">
                    <a:lumMod val="75000"/>
                  </a:schemeClr>
                </a:solidFill>
                <a:effectLst/>
                <a:uLnTx/>
                <a:uFillTx/>
                <a:latin typeface="+mj-lt"/>
                <a:ea typeface="+mn-ea"/>
                <a:cs typeface="+mn-cs"/>
              </a:rPr>
              <a:t> The Certainties of Christian </a:t>
            </a:r>
            <a:r>
              <a:rPr kumimoji="0" lang="en-US" altLang="en-US" sz="2400" b="1" i="1" u="none" strike="noStrike" kern="1200" cap="none" spc="0" normalizeH="0" baseline="0" noProof="0" dirty="0">
                <a:ln>
                  <a:noFill/>
                </a:ln>
                <a:solidFill>
                  <a:schemeClr val="bg1">
                    <a:lumMod val="75000"/>
                  </a:schemeClr>
                </a:solidFill>
                <a:effectLst/>
                <a:uLnTx/>
                <a:uFillTx/>
                <a:latin typeface="+mj-lt"/>
                <a:ea typeface="+mn-ea"/>
                <a:cs typeface="+mn-cs"/>
              </a:rPr>
              <a:t>BELIEF</a:t>
            </a:r>
            <a:endParaRPr kumimoji="0" lang="en-US" altLang="en-US" sz="2800" i="1" u="none" strike="noStrike" kern="1200" cap="none" spc="0" normalizeH="0" baseline="0" noProof="0" dirty="0">
              <a:ln>
                <a:noFill/>
              </a:ln>
              <a:solidFill>
                <a:schemeClr val="bg1">
                  <a:lumMod val="75000"/>
                </a:schemeClr>
              </a:solidFill>
              <a:effectLst>
                <a:glow rad="228600">
                  <a:schemeClr val="tx1">
                    <a:alpha val="40000"/>
                  </a:schemeClr>
                </a:glow>
              </a:effectLst>
              <a:uLnTx/>
              <a:uFillTx/>
              <a:latin typeface="+mj-lt"/>
              <a:ea typeface="+mn-ea"/>
              <a:cs typeface="+mn-cs"/>
            </a:endParaRPr>
          </a:p>
        </p:txBody>
      </p:sp>
    </p:spTree>
    <p:extLst>
      <p:ext uri="{BB962C8B-B14F-4D97-AF65-F5344CB8AC3E}">
        <p14:creationId xmlns:p14="http://schemas.microsoft.com/office/powerpoint/2010/main" val="1642971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016436"/>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John 5:7-8 – </a:t>
            </a:r>
            <a:r>
              <a:rPr kumimoji="0" 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For there are three that testify: the Spirit and the water and the blood; and these three agree.</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083152"/>
            <a:ext cx="8184469" cy="5721868"/>
          </a:xfrm>
        </p:spPr>
        <p:txBody>
          <a:bodyPr>
            <a:normAutofit fontScale="92500" lnSpcReduction="10000"/>
          </a:bodyPr>
          <a:lstStyle/>
          <a:p>
            <a:pPr marL="0" indent="0">
              <a:lnSpc>
                <a:spcPct val="90000"/>
              </a:lnSpc>
              <a:buNone/>
            </a:pPr>
            <a:r>
              <a:rPr lang="en-US" altLang="en-US" sz="3200" b="1" dirty="0"/>
              <a:t>The Baptism of Jesus:</a:t>
            </a:r>
          </a:p>
          <a:p>
            <a:pPr>
              <a:lnSpc>
                <a:spcPct val="90000"/>
              </a:lnSpc>
            </a:pPr>
            <a:r>
              <a:rPr lang="en-US" altLang="en-US" sz="2400" dirty="0"/>
              <a:t>Marked the </a:t>
            </a:r>
            <a:r>
              <a:rPr lang="en-US" altLang="en-US" sz="2400" b="1" i="1" dirty="0"/>
              <a:t>start</a:t>
            </a:r>
            <a:r>
              <a:rPr lang="en-US" altLang="en-US" sz="2400" dirty="0"/>
              <a:t> of Jesus’ earthly ministry</a:t>
            </a:r>
          </a:p>
          <a:p>
            <a:pPr>
              <a:lnSpc>
                <a:spcPct val="90000"/>
              </a:lnSpc>
            </a:pPr>
            <a:r>
              <a:rPr lang="en-US" altLang="en-US" sz="2400" dirty="0"/>
              <a:t>Jesus was identified to John the Baptist as “</a:t>
            </a:r>
            <a:r>
              <a:rPr lang="en-US" altLang="en-US" sz="2400" i="1" dirty="0">
                <a:solidFill>
                  <a:srgbClr val="0000FF"/>
                </a:solidFill>
                <a:latin typeface="Cambria" panose="02040503050406030204" pitchFamily="18" charset="0"/>
                <a:ea typeface="Cambria" panose="02040503050406030204" pitchFamily="18" charset="0"/>
              </a:rPr>
              <a:t>the Son of God</a:t>
            </a:r>
            <a:r>
              <a:rPr lang="en-US" altLang="en-US" sz="2400" dirty="0"/>
              <a:t>” when the Spirit came on Him in the form of a dove:</a:t>
            </a:r>
          </a:p>
          <a:p>
            <a:pPr lvl="1">
              <a:lnSpc>
                <a:spcPct val="90000"/>
              </a:lnSpc>
            </a:pPr>
            <a:r>
              <a:rPr lang="en-US" altLang="en-US" sz="2000" dirty="0"/>
              <a:t>John 1:32-34 - </a:t>
            </a:r>
            <a:r>
              <a:rPr lang="en-US" altLang="en-US" sz="1800" i="1" dirty="0">
                <a:solidFill>
                  <a:srgbClr val="0000FF"/>
                </a:solidFill>
                <a:latin typeface="Cambria" panose="02040503050406030204" pitchFamily="18" charset="0"/>
                <a:ea typeface="Cambria" panose="02040503050406030204" pitchFamily="18" charset="0"/>
              </a:rPr>
              <a:t>And John bore witness: “I saw the Spirit descend from heaven like a dove, and it remained on him. </a:t>
            </a:r>
            <a:r>
              <a:rPr lang="en-US" altLang="en-US" sz="1800" b="1" i="1" dirty="0">
                <a:solidFill>
                  <a:srgbClr val="0000FF"/>
                </a:solidFill>
                <a:latin typeface="Cambria" panose="02040503050406030204" pitchFamily="18" charset="0"/>
                <a:ea typeface="Cambria" panose="02040503050406030204" pitchFamily="18" charset="0"/>
              </a:rPr>
              <a:t>I myself did not know him, but he who sent me to baptize with water </a:t>
            </a:r>
            <a:r>
              <a:rPr lang="en-US" altLang="en-US" sz="1800" i="1" dirty="0">
                <a:solidFill>
                  <a:srgbClr val="0000FF"/>
                </a:solidFill>
                <a:latin typeface="Cambria" panose="02040503050406030204" pitchFamily="18" charset="0"/>
                <a:ea typeface="Cambria" panose="02040503050406030204" pitchFamily="18" charset="0"/>
              </a:rPr>
              <a:t>said to me, ‘He on whom you see the Spirit descend and remain, this is he who baptizes with the Holy Spirit.’ And </a:t>
            </a:r>
            <a:r>
              <a:rPr lang="en-US" altLang="en-US" sz="1800" b="1" i="1" dirty="0">
                <a:solidFill>
                  <a:srgbClr val="0000FF"/>
                </a:solidFill>
                <a:latin typeface="Cambria" panose="02040503050406030204" pitchFamily="18" charset="0"/>
                <a:ea typeface="Cambria" panose="02040503050406030204" pitchFamily="18" charset="0"/>
              </a:rPr>
              <a:t>I have seen and have borne witness that this is the Son of God</a:t>
            </a:r>
            <a:r>
              <a:rPr lang="en-US" altLang="en-US" sz="1800" i="1" dirty="0">
                <a:solidFill>
                  <a:srgbClr val="0000FF"/>
                </a:solidFill>
                <a:latin typeface="Cambria" panose="02040503050406030204" pitchFamily="18" charset="0"/>
                <a:ea typeface="Cambria" panose="02040503050406030204" pitchFamily="18" charset="0"/>
              </a:rPr>
              <a:t>.”</a:t>
            </a:r>
          </a:p>
          <a:p>
            <a:pPr>
              <a:lnSpc>
                <a:spcPct val="90000"/>
              </a:lnSpc>
            </a:pPr>
            <a:r>
              <a:rPr lang="en-US" altLang="en-US" sz="2400" dirty="0"/>
              <a:t>In addition to this, the Father spoke from heaven at Jesus’ baptism and affirmed that Jesus was His Son:</a:t>
            </a:r>
          </a:p>
          <a:p>
            <a:pPr lvl="1">
              <a:lnSpc>
                <a:spcPct val="90000"/>
              </a:lnSpc>
            </a:pPr>
            <a:r>
              <a:rPr lang="en-US" altLang="en-US" sz="2000" dirty="0"/>
              <a:t>Luke 3:21-22 - </a:t>
            </a:r>
            <a:r>
              <a:rPr lang="en-US" altLang="en-US" sz="1800" i="1" dirty="0">
                <a:solidFill>
                  <a:srgbClr val="0000FF"/>
                </a:solidFill>
                <a:latin typeface="Cambria" panose="02040503050406030204" pitchFamily="18" charset="0"/>
                <a:ea typeface="Cambria" panose="02040503050406030204" pitchFamily="18" charset="0"/>
              </a:rPr>
              <a:t>Now when all the people were baptized, and when </a:t>
            </a:r>
            <a:r>
              <a:rPr lang="en-US" altLang="en-US" sz="1800" b="1" i="1" dirty="0">
                <a:solidFill>
                  <a:srgbClr val="0000FF"/>
                </a:solidFill>
                <a:latin typeface="Cambria" panose="02040503050406030204" pitchFamily="18" charset="0"/>
                <a:ea typeface="Cambria" panose="02040503050406030204" pitchFamily="18" charset="0"/>
              </a:rPr>
              <a:t>Jesus also had been baptized</a:t>
            </a:r>
            <a:r>
              <a:rPr lang="en-US" altLang="en-US" sz="1800" i="1" dirty="0">
                <a:solidFill>
                  <a:srgbClr val="0000FF"/>
                </a:solidFill>
                <a:latin typeface="Cambria" panose="02040503050406030204" pitchFamily="18" charset="0"/>
                <a:ea typeface="Cambria" panose="02040503050406030204" pitchFamily="18" charset="0"/>
              </a:rPr>
              <a:t> and was praying, the heavens were opened, and the Holy Spirit descended on him in bodily form, like a dove; and </a:t>
            </a:r>
            <a:r>
              <a:rPr lang="en-US" altLang="en-US" sz="1800" b="1" i="1" dirty="0">
                <a:solidFill>
                  <a:srgbClr val="0000FF"/>
                </a:solidFill>
                <a:latin typeface="Cambria" panose="02040503050406030204" pitchFamily="18" charset="0"/>
                <a:ea typeface="Cambria" panose="02040503050406030204" pitchFamily="18" charset="0"/>
              </a:rPr>
              <a:t>a voice came from heaven, “You are my beloved Son</a:t>
            </a:r>
            <a:r>
              <a:rPr lang="en-US" altLang="en-US" sz="1800" i="1" dirty="0">
                <a:solidFill>
                  <a:srgbClr val="0000FF"/>
                </a:solidFill>
                <a:latin typeface="Cambria" panose="02040503050406030204" pitchFamily="18" charset="0"/>
                <a:ea typeface="Cambria" panose="02040503050406030204" pitchFamily="18" charset="0"/>
              </a:rPr>
              <a:t>; with you I am well pleased.”</a:t>
            </a:r>
          </a:p>
          <a:p>
            <a:pPr>
              <a:lnSpc>
                <a:spcPct val="90000"/>
              </a:lnSpc>
            </a:pPr>
            <a:r>
              <a:rPr lang="en-US" altLang="en-US" sz="2400" dirty="0"/>
              <a:t>Even the Gnostic false teachers would </a:t>
            </a:r>
            <a:r>
              <a:rPr lang="en-US" altLang="en-US" sz="2400" b="1" i="1" dirty="0"/>
              <a:t>agree</a:t>
            </a:r>
            <a:r>
              <a:rPr lang="en-US" altLang="en-US" sz="2400" dirty="0"/>
              <a:t> that the divine Christ descended on the man Jesus at His baptism.</a:t>
            </a:r>
          </a:p>
          <a:p>
            <a:pPr>
              <a:lnSpc>
                <a:spcPct val="90000"/>
              </a:lnSpc>
            </a:pPr>
            <a:r>
              <a:rPr lang="en-US" altLang="en-US" sz="2400" dirty="0"/>
              <a:t>Thus the </a:t>
            </a:r>
            <a:r>
              <a:rPr lang="en-US" altLang="en-US" sz="2400" b="1" i="1" dirty="0"/>
              <a:t>testimony of Jesus’ Baptism confirmed </a:t>
            </a:r>
            <a:r>
              <a:rPr lang="en-US" altLang="en-US" sz="2400" dirty="0"/>
              <a:t>the </a:t>
            </a:r>
            <a:r>
              <a:rPr lang="en-US" altLang="en-US" sz="2400" b="1" i="1" dirty="0"/>
              <a:t>testimony of the Spirit</a:t>
            </a:r>
            <a:r>
              <a:rPr lang="en-US" altLang="en-US" sz="2400" dirty="0"/>
              <a:t> (i.e. the apostle’s teaching), giving now, </a:t>
            </a:r>
            <a:r>
              <a:rPr lang="en-US" altLang="en-US" sz="2400" b="1" i="1" dirty="0"/>
              <a:t>two</a:t>
            </a:r>
            <a:r>
              <a:rPr lang="en-US" altLang="en-US" sz="2400" dirty="0"/>
              <a:t> witnesses!</a:t>
            </a:r>
          </a:p>
        </p:txBody>
      </p:sp>
    </p:spTree>
    <p:extLst>
      <p:ext uri="{BB962C8B-B14F-4D97-AF65-F5344CB8AC3E}">
        <p14:creationId xmlns:p14="http://schemas.microsoft.com/office/powerpoint/2010/main" val="5224539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 calcmode="lin" valueType="num">
                                      <p:cBhvr>
                                        <p:cTn id="42"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2">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p:cTn id="49"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92889"/>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John 5:7-8 – </a:t>
            </a:r>
            <a:r>
              <a:rPr kumimoji="0" 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For there are three that testify: the Spirit and the water and the blood; and these three agree.</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091001"/>
            <a:ext cx="8184469" cy="5717943"/>
          </a:xfrm>
        </p:spPr>
        <p:txBody>
          <a:bodyPr>
            <a:normAutofit lnSpcReduction="10000"/>
          </a:bodyPr>
          <a:lstStyle/>
          <a:p>
            <a:pPr marL="0" indent="0">
              <a:lnSpc>
                <a:spcPct val="90000"/>
              </a:lnSpc>
              <a:buNone/>
            </a:pPr>
            <a:r>
              <a:rPr lang="en-US" altLang="en-US" sz="3600" b="1" dirty="0"/>
              <a:t>The Death of Jesus:</a:t>
            </a:r>
          </a:p>
          <a:p>
            <a:pPr>
              <a:lnSpc>
                <a:spcPct val="90000"/>
              </a:lnSpc>
            </a:pPr>
            <a:r>
              <a:rPr lang="en-US" altLang="en-US" dirty="0"/>
              <a:t>Marked the </a:t>
            </a:r>
            <a:r>
              <a:rPr lang="en-US" altLang="en-US" b="1" i="1" dirty="0"/>
              <a:t>end</a:t>
            </a:r>
            <a:r>
              <a:rPr lang="en-US" altLang="en-US" dirty="0"/>
              <a:t> of Jesus earthly ministry</a:t>
            </a:r>
          </a:p>
          <a:p>
            <a:pPr>
              <a:lnSpc>
                <a:spcPct val="90000"/>
              </a:lnSpc>
            </a:pPr>
            <a:r>
              <a:rPr lang="en-US" altLang="en-US" dirty="0"/>
              <a:t>The Gnostic false teachers claimed that the divine Christ had left the man Jesus by the time of his death.</a:t>
            </a:r>
          </a:p>
          <a:p>
            <a:pPr>
              <a:lnSpc>
                <a:spcPct val="90000"/>
              </a:lnSpc>
            </a:pPr>
            <a:r>
              <a:rPr lang="en-US" altLang="en-US" dirty="0"/>
              <a:t>Yet, many </a:t>
            </a:r>
            <a:r>
              <a:rPr lang="en-US" altLang="en-US" b="1" i="1" dirty="0"/>
              <a:t>miraculous</a:t>
            </a:r>
            <a:r>
              <a:rPr lang="en-US" altLang="en-US" dirty="0"/>
              <a:t> events accompanied the death of Jesus signifying that He was </a:t>
            </a:r>
            <a:r>
              <a:rPr lang="en-US" altLang="en-US" b="1" i="1" dirty="0"/>
              <a:t>no ordinary man</a:t>
            </a:r>
            <a:r>
              <a:rPr lang="en-US" altLang="en-US" dirty="0"/>
              <a:t>:</a:t>
            </a:r>
          </a:p>
          <a:p>
            <a:pPr lvl="1">
              <a:lnSpc>
                <a:spcPct val="90000"/>
              </a:lnSpc>
            </a:pPr>
            <a:r>
              <a:rPr lang="en-US" altLang="en-US" dirty="0"/>
              <a:t>Matthew 27:45 - </a:t>
            </a:r>
            <a:r>
              <a:rPr lang="en-US" altLang="en-US" sz="2200" i="1" dirty="0">
                <a:solidFill>
                  <a:srgbClr val="0000FF"/>
                </a:solidFill>
                <a:latin typeface="Cambria" panose="02040503050406030204" pitchFamily="18" charset="0"/>
                <a:ea typeface="Cambria" panose="02040503050406030204" pitchFamily="18" charset="0"/>
              </a:rPr>
              <a:t>Now from the sixth hour there was </a:t>
            </a:r>
            <a:r>
              <a:rPr lang="en-US" altLang="en-US" sz="2200" b="1" i="1" dirty="0">
                <a:solidFill>
                  <a:srgbClr val="0000FF"/>
                </a:solidFill>
                <a:latin typeface="Cambria" panose="02040503050406030204" pitchFamily="18" charset="0"/>
                <a:ea typeface="Cambria" panose="02040503050406030204" pitchFamily="18" charset="0"/>
              </a:rPr>
              <a:t>darkness over all the land </a:t>
            </a:r>
            <a:r>
              <a:rPr lang="en-US" altLang="en-US" sz="2200" i="1" dirty="0">
                <a:solidFill>
                  <a:srgbClr val="0000FF"/>
                </a:solidFill>
                <a:latin typeface="Cambria" panose="02040503050406030204" pitchFamily="18" charset="0"/>
                <a:ea typeface="Cambria" panose="02040503050406030204" pitchFamily="18" charset="0"/>
              </a:rPr>
              <a:t>until the ninth hour.</a:t>
            </a:r>
          </a:p>
          <a:p>
            <a:pPr lvl="1">
              <a:lnSpc>
                <a:spcPct val="90000"/>
              </a:lnSpc>
            </a:pPr>
            <a:r>
              <a:rPr lang="en-US" altLang="en-US" dirty="0"/>
              <a:t>Matthew 27:50-53 - </a:t>
            </a:r>
            <a:r>
              <a:rPr lang="en-US" altLang="en-US" sz="2200" i="1" dirty="0">
                <a:solidFill>
                  <a:srgbClr val="0000FF"/>
                </a:solidFill>
                <a:latin typeface="Cambria" panose="02040503050406030204" pitchFamily="18" charset="0"/>
                <a:ea typeface="Cambria" panose="02040503050406030204" pitchFamily="18" charset="0"/>
              </a:rPr>
              <a:t>And </a:t>
            </a:r>
            <a:r>
              <a:rPr lang="en-US" altLang="en-US" sz="2200" b="1" i="1" dirty="0">
                <a:solidFill>
                  <a:srgbClr val="0000FF"/>
                </a:solidFill>
                <a:latin typeface="Cambria" panose="02040503050406030204" pitchFamily="18" charset="0"/>
                <a:ea typeface="Cambria" panose="02040503050406030204" pitchFamily="18" charset="0"/>
              </a:rPr>
              <a:t>Jesus</a:t>
            </a:r>
            <a:r>
              <a:rPr lang="en-US" altLang="en-US" sz="2200" i="1" dirty="0">
                <a:solidFill>
                  <a:srgbClr val="0000FF"/>
                </a:solidFill>
                <a:latin typeface="Cambria" panose="02040503050406030204" pitchFamily="18" charset="0"/>
                <a:ea typeface="Cambria" panose="02040503050406030204" pitchFamily="18" charset="0"/>
              </a:rPr>
              <a:t> cried out again with a loud voice and </a:t>
            </a:r>
            <a:r>
              <a:rPr lang="en-US" altLang="en-US" sz="2200" b="1" i="1" dirty="0">
                <a:solidFill>
                  <a:srgbClr val="0000FF"/>
                </a:solidFill>
                <a:latin typeface="Cambria" panose="02040503050406030204" pitchFamily="18" charset="0"/>
                <a:ea typeface="Cambria" panose="02040503050406030204" pitchFamily="18" charset="0"/>
              </a:rPr>
              <a:t>yielded up his spirit</a:t>
            </a:r>
            <a:r>
              <a:rPr lang="en-US" altLang="en-US" sz="2200" i="1" dirty="0">
                <a:solidFill>
                  <a:srgbClr val="0000FF"/>
                </a:solidFill>
                <a:latin typeface="Cambria" panose="02040503050406030204" pitchFamily="18" charset="0"/>
                <a:ea typeface="Cambria" panose="02040503050406030204" pitchFamily="18" charset="0"/>
              </a:rPr>
              <a:t>. And behold, </a:t>
            </a:r>
            <a:r>
              <a:rPr lang="en-US" altLang="en-US" sz="2200" b="1" i="1" dirty="0">
                <a:solidFill>
                  <a:srgbClr val="0000FF"/>
                </a:solidFill>
                <a:latin typeface="Cambria" panose="02040503050406030204" pitchFamily="18" charset="0"/>
                <a:ea typeface="Cambria" panose="02040503050406030204" pitchFamily="18" charset="0"/>
              </a:rPr>
              <a:t>the curtain of the temple was torn in two, from top to bottom</a:t>
            </a:r>
            <a:r>
              <a:rPr lang="en-US" altLang="en-US" sz="2200" i="1" dirty="0">
                <a:solidFill>
                  <a:srgbClr val="0000FF"/>
                </a:solidFill>
                <a:latin typeface="Cambria" panose="02040503050406030204" pitchFamily="18" charset="0"/>
                <a:ea typeface="Cambria" panose="02040503050406030204" pitchFamily="18" charset="0"/>
              </a:rPr>
              <a:t>. And </a:t>
            </a:r>
            <a:r>
              <a:rPr lang="en-US" altLang="en-US" sz="2200" b="1" i="1" dirty="0">
                <a:solidFill>
                  <a:srgbClr val="0000FF"/>
                </a:solidFill>
                <a:latin typeface="Cambria" panose="02040503050406030204" pitchFamily="18" charset="0"/>
                <a:ea typeface="Cambria" panose="02040503050406030204" pitchFamily="18" charset="0"/>
              </a:rPr>
              <a:t>the earth shook, and the rocks were split</a:t>
            </a:r>
            <a:r>
              <a:rPr lang="en-US" altLang="en-US" sz="2200" i="1" dirty="0">
                <a:solidFill>
                  <a:srgbClr val="0000FF"/>
                </a:solidFill>
                <a:latin typeface="Cambria" panose="02040503050406030204" pitchFamily="18" charset="0"/>
                <a:ea typeface="Cambria" panose="02040503050406030204" pitchFamily="18" charset="0"/>
              </a:rPr>
              <a:t>. The </a:t>
            </a:r>
            <a:r>
              <a:rPr lang="en-US" altLang="en-US" sz="2200" b="1" i="1" dirty="0">
                <a:solidFill>
                  <a:srgbClr val="0000FF"/>
                </a:solidFill>
                <a:latin typeface="Cambria" panose="02040503050406030204" pitchFamily="18" charset="0"/>
                <a:ea typeface="Cambria" panose="02040503050406030204" pitchFamily="18" charset="0"/>
              </a:rPr>
              <a:t>tombs also were opened. And many bodies of the saints who had fallen asleep were raised</a:t>
            </a:r>
            <a:r>
              <a:rPr lang="en-US" altLang="en-US" sz="2200" i="1" dirty="0">
                <a:solidFill>
                  <a:srgbClr val="0000FF"/>
                </a:solidFill>
                <a:latin typeface="Cambria" panose="02040503050406030204" pitchFamily="18" charset="0"/>
                <a:ea typeface="Cambria" panose="02040503050406030204" pitchFamily="18" charset="0"/>
              </a:rPr>
              <a:t>, and coming out of the tombs after his resurrection they went into the holy city and appeared to many.</a:t>
            </a:r>
          </a:p>
        </p:txBody>
      </p:sp>
    </p:spTree>
    <p:extLst>
      <p:ext uri="{BB962C8B-B14F-4D97-AF65-F5344CB8AC3E}">
        <p14:creationId xmlns:p14="http://schemas.microsoft.com/office/powerpoint/2010/main" val="97800531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5" end="5"/>
                                            </p:txEl>
                                          </p:spTgt>
                                        </p:tgtEl>
                                        <p:attrNameLst>
                                          <p:attrName>style.visibility</p:attrName>
                                        </p:attrNameLst>
                                      </p:cBhvr>
                                      <p:to>
                                        <p:strVal val="visible"/>
                                      </p:to>
                                    </p:set>
                                    <p:anim calcmode="lin" valueType="num">
                                      <p:cBhvr>
                                        <p:cTn id="35"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977191"/>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1 John 5:7-8 – </a:t>
            </a:r>
            <a:r>
              <a:rPr kumimoji="0" 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For there are three that testify: the Spirit and the water and the blood; and these three agree.</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142019"/>
            <a:ext cx="8184469" cy="5666925"/>
          </a:xfrm>
        </p:spPr>
        <p:txBody>
          <a:bodyPr>
            <a:normAutofit lnSpcReduction="10000"/>
          </a:bodyPr>
          <a:lstStyle/>
          <a:p>
            <a:pPr marL="0" indent="0">
              <a:lnSpc>
                <a:spcPct val="90000"/>
              </a:lnSpc>
              <a:buNone/>
            </a:pPr>
            <a:r>
              <a:rPr lang="en-US" altLang="en-US" sz="3600" b="1" dirty="0"/>
              <a:t>The Death of Jesus (Continued):</a:t>
            </a:r>
          </a:p>
          <a:p>
            <a:pPr>
              <a:lnSpc>
                <a:spcPct val="90000"/>
              </a:lnSpc>
            </a:pPr>
            <a:r>
              <a:rPr lang="en-US" altLang="en-US" dirty="0"/>
              <a:t>So compelling was the </a:t>
            </a:r>
            <a:r>
              <a:rPr lang="en-US" altLang="en-US" b="1" i="1" dirty="0"/>
              <a:t>evidence</a:t>
            </a:r>
            <a:r>
              <a:rPr lang="en-US" altLang="en-US" dirty="0"/>
              <a:t> of Jesus’ </a:t>
            </a:r>
            <a:r>
              <a:rPr lang="en-US" altLang="en-US" b="1" i="1" dirty="0"/>
              <a:t>divinity</a:t>
            </a:r>
            <a:r>
              <a:rPr lang="en-US" altLang="en-US" dirty="0"/>
              <a:t> at the time of His death, that even the </a:t>
            </a:r>
            <a:r>
              <a:rPr lang="en-US" altLang="en-US" b="1" i="1" dirty="0"/>
              <a:t>heathen</a:t>
            </a:r>
            <a:r>
              <a:rPr lang="en-US" altLang="en-US" dirty="0"/>
              <a:t> who looked on had to acknowledge that Jesus was truly the Son of God:</a:t>
            </a:r>
          </a:p>
          <a:p>
            <a:pPr lvl="1">
              <a:lnSpc>
                <a:spcPct val="90000"/>
              </a:lnSpc>
            </a:pPr>
            <a:r>
              <a:rPr lang="en-US" altLang="en-US" dirty="0"/>
              <a:t>Matthew 27:54 - </a:t>
            </a:r>
            <a:r>
              <a:rPr lang="en-US" altLang="en-US" sz="2200" i="1" dirty="0">
                <a:solidFill>
                  <a:srgbClr val="0000FF"/>
                </a:solidFill>
                <a:latin typeface="Cambria" panose="02040503050406030204" pitchFamily="18" charset="0"/>
                <a:ea typeface="Cambria" panose="02040503050406030204" pitchFamily="18" charset="0"/>
              </a:rPr>
              <a:t>When the centurion and those who were with him, keeping watch over Jesus, </a:t>
            </a:r>
            <a:r>
              <a:rPr lang="en-US" altLang="en-US" sz="2200" b="1" i="1" dirty="0">
                <a:solidFill>
                  <a:srgbClr val="0000FF"/>
                </a:solidFill>
                <a:latin typeface="Cambria" panose="02040503050406030204" pitchFamily="18" charset="0"/>
                <a:ea typeface="Cambria" panose="02040503050406030204" pitchFamily="18" charset="0"/>
              </a:rPr>
              <a:t>saw the earthquake and what took place, they were filled with awe and said, "Truly this was the Son of God!</a:t>
            </a:r>
            <a:r>
              <a:rPr lang="en-US" altLang="en-US" sz="2200" i="1" dirty="0">
                <a:solidFill>
                  <a:srgbClr val="0000FF"/>
                </a:solidFill>
                <a:latin typeface="Cambria" panose="02040503050406030204" pitchFamily="18" charset="0"/>
                <a:ea typeface="Cambria" panose="02040503050406030204" pitchFamily="18" charset="0"/>
              </a:rPr>
              <a:t>"</a:t>
            </a:r>
          </a:p>
          <a:p>
            <a:pPr>
              <a:lnSpc>
                <a:spcPct val="90000"/>
              </a:lnSpc>
            </a:pPr>
            <a:r>
              <a:rPr lang="en-US" altLang="en-US" dirty="0"/>
              <a:t>Therefore the testimony of “</a:t>
            </a:r>
            <a:r>
              <a:rPr lang="en-US" altLang="en-US" i="1" dirty="0">
                <a:solidFill>
                  <a:srgbClr val="0000FF"/>
                </a:solidFill>
                <a:latin typeface="Cambria" panose="02040503050406030204" pitchFamily="18" charset="0"/>
                <a:ea typeface="Cambria" panose="02040503050406030204" pitchFamily="18" charset="0"/>
              </a:rPr>
              <a:t>the blood</a:t>
            </a:r>
            <a:r>
              <a:rPr lang="en-US" altLang="en-US" dirty="0"/>
              <a:t>” (Jesus’ death) is  in agreement with the testimony given by “</a:t>
            </a:r>
            <a:r>
              <a:rPr lang="en-US" altLang="en-US" i="1" dirty="0">
                <a:solidFill>
                  <a:srgbClr val="0000FF"/>
                </a:solidFill>
                <a:latin typeface="Cambria" panose="02040503050406030204" pitchFamily="18" charset="0"/>
                <a:ea typeface="Cambria" panose="02040503050406030204" pitchFamily="18" charset="0"/>
              </a:rPr>
              <a:t>the Spirit</a:t>
            </a:r>
            <a:r>
              <a:rPr lang="en-US" altLang="en-US" dirty="0"/>
              <a:t>” (the apostles’ message) and “</a:t>
            </a:r>
            <a:r>
              <a:rPr lang="en-US" altLang="en-US" i="1" dirty="0">
                <a:solidFill>
                  <a:srgbClr val="0000FF"/>
                </a:solidFill>
                <a:latin typeface="Cambria" panose="02040503050406030204" pitchFamily="18" charset="0"/>
                <a:ea typeface="Cambria" panose="02040503050406030204" pitchFamily="18" charset="0"/>
              </a:rPr>
              <a:t>the water</a:t>
            </a:r>
            <a:r>
              <a:rPr lang="en-US" altLang="en-US" dirty="0"/>
              <a:t>” (Jesus’ baptism) - that Jesus is fully God and fully man, and His death was a sacrificial offering given on our behalf.</a:t>
            </a:r>
          </a:p>
        </p:txBody>
      </p:sp>
    </p:spTree>
    <p:extLst>
      <p:ext uri="{BB962C8B-B14F-4D97-AF65-F5344CB8AC3E}">
        <p14:creationId xmlns:p14="http://schemas.microsoft.com/office/powerpoint/2010/main" val="2337948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p:cTn id="13"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nodeType="click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 calcmode="lin" valueType="num">
                                      <p:cBhvr>
                                        <p:cTn id="20"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1"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115285"/>
            <a:ext cx="8213902" cy="4742713"/>
          </a:xfrm>
        </p:spPr>
        <p:txBody>
          <a:bodyPr>
            <a:normAutofit fontScale="85000" lnSpcReduction="20000"/>
          </a:bodyPr>
          <a:lstStyle/>
          <a:p>
            <a:pPr algn="l" rtl="0"/>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5</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 is it that overcomes the world except the one who believes that Jesus is the Son of God?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6</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This is he who came by water and blood--Jesus Christ; not by the water only but by the water and the blood. And the Spirit is the one who testifies, because the Spirit is the truth.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7</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[KJV: </a:t>
            </a:r>
            <a:r>
              <a:rPr lang="en-US" altLang="en-US" sz="2400" i="1" dirty="0">
                <a:solidFill>
                  <a:srgbClr val="FF0000"/>
                </a:solidFill>
                <a:latin typeface="Cambria" panose="02040503050406030204" pitchFamily="18" charset="0"/>
                <a:ea typeface="Cambria" panose="02040503050406030204" pitchFamily="18" charset="0"/>
              </a:rPr>
              <a:t>For there are three that bear record in heaven, the Father, the Word, and the Holy Ghost: and these three are one.</a:t>
            </a:r>
            <a:r>
              <a:rPr lang="en-US" altLang="en-US" sz="2600" i="1" dirty="0">
                <a:latin typeface="Cambria" panose="02040503050406030204" pitchFamily="18" charset="0"/>
                <a:ea typeface="Cambria" panose="02040503050406030204" pitchFamily="18" charset="0"/>
              </a:rPr>
              <a:t>]</a:t>
            </a:r>
            <a:r>
              <a:rPr lang="en-US" altLang="en-US" sz="2400" i="1" dirty="0">
                <a:solidFill>
                  <a:srgbClr val="FF0000"/>
                </a:solidFill>
                <a:latin typeface="Cambria" panose="02040503050406030204" pitchFamily="18" charset="0"/>
                <a:ea typeface="Cambria" panose="02040503050406030204" pitchFamily="18" charset="0"/>
              </a:rPr>
              <a:t> </a:t>
            </a:r>
            <a:r>
              <a:rPr kumimoji="0" lang="en-US" sz="24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For there are three that testify: </a:t>
            </a:r>
            <a:r>
              <a:rPr lang="en-US" altLang="en-US" sz="2600" i="1" dirty="0">
                <a:latin typeface="Cambria" panose="02040503050406030204" pitchFamily="18" charset="0"/>
                <a:ea typeface="Cambria" panose="02040503050406030204" pitchFamily="18" charset="0"/>
              </a:rPr>
              <a:t>[</a:t>
            </a:r>
            <a:r>
              <a:rPr kumimoji="0" lang="en-US" sz="2400" b="0" i="1" u="none" strike="noStrike" kern="1200" cap="none" spc="0" normalizeH="0" baseline="0" noProof="0" dirty="0">
                <a:ln>
                  <a:noFill/>
                </a:ln>
                <a:effectLst/>
                <a:uLnTx/>
                <a:uFillTx/>
                <a:latin typeface="Cambria" panose="02040503050406030204" pitchFamily="18" charset="0"/>
                <a:ea typeface="Cambria" panose="02040503050406030204" pitchFamily="18" charset="0"/>
                <a:cs typeface="+mn-cs"/>
              </a:rPr>
              <a:t>KJV: </a:t>
            </a:r>
            <a:r>
              <a:rPr lang="en-US" altLang="en-US" sz="2400" i="1" dirty="0">
                <a:solidFill>
                  <a:srgbClr val="FF0000"/>
                </a:solidFill>
                <a:latin typeface="Cambria" panose="02040503050406030204" pitchFamily="18" charset="0"/>
                <a:ea typeface="Cambria" panose="02040503050406030204" pitchFamily="18" charset="0"/>
              </a:rPr>
              <a:t>in the earth:</a:t>
            </a:r>
            <a:r>
              <a:rPr lang="en-US" altLang="en-US" sz="2400" i="1" dirty="0">
                <a:latin typeface="Cambria" panose="02040503050406030204" pitchFamily="18" charset="0"/>
                <a:ea typeface="Cambria" panose="02040503050406030204" pitchFamily="18" charset="0"/>
              </a:rPr>
              <a:t>]</a:t>
            </a:r>
            <a:r>
              <a:rPr lang="en-US" altLang="en-US" sz="2400" i="1" dirty="0">
                <a:solidFill>
                  <a:srgbClr val="0000FF"/>
                </a:solidFill>
                <a:latin typeface="Cambria" panose="02040503050406030204" pitchFamily="18" charset="0"/>
                <a:ea typeface="Cambria" panose="02040503050406030204" pitchFamily="18" charset="0"/>
              </a:rPr>
              <a:t> </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8</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the Spirit and the water and the blood; and these three agree.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9</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If we receive the testimony of men, the testimony of God is greater, for this is the testimony of God that he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10</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believes in the Son of God has the testimony in himself. Whoever does not believe God has made him a liar, because he has not believed in the testimony that God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11</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this is the testimony, that God gave us eternal life, and this life is in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12</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has the Son has life; whoever does not have the Son of God does not have life.</a:t>
            </a:r>
            <a:endParaRPr lang="en-US" sz="2800" i="1" dirty="0">
              <a:solidFill>
                <a:srgbClr val="FF0000"/>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115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Note: In the King James Version, 1 John 5:7 reads:</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For there are three that bear record in heaven, the Father, the Word, and the Holy Ghost: and these three are one. And there are three that bear witness in the earth:</a:t>
            </a:r>
            <a:endPar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64000450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25000"/>
            <a:lum/>
          </a:blip>
          <a:srcRect/>
          <a:stretch>
            <a:fillRect t="-21000" b="-21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1"/>
            <a:ext cx="9144000" cy="1758159"/>
          </a:xfrm>
        </p:spPr>
        <p:txBody>
          <a:bodyPr vert="horz" lIns="91440" tIns="45720" rIns="91440" bIns="45720" rtlCol="0" anchor="t">
            <a:noAutofit/>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lang="en-US" sz="2800" dirty="0">
                <a:ea typeface="Cambria" panose="02040503050406030204" pitchFamily="18" charset="0"/>
              </a:rPr>
              <a:t>1 John 5:7 in the KJV: </a:t>
            </a:r>
            <a:r>
              <a:rPr lang="en-US" sz="2800" i="1" dirty="0">
                <a:solidFill>
                  <a:srgbClr val="0000FF"/>
                </a:solidFill>
                <a:latin typeface="Cambria" panose="02040503050406030204" pitchFamily="18" charset="0"/>
                <a:ea typeface="Cambria" panose="02040503050406030204" pitchFamily="18" charset="0"/>
              </a:rPr>
              <a:t>- For there are three that bear record in heaven, the Father, the Word, and the Holy Ghost: and these three are one. </a:t>
            </a:r>
            <a:r>
              <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And there are three that bear witness in the earth:</a:t>
            </a:r>
            <a:endPar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2" name="Content Placeholder 1">
            <a:extLst>
              <a:ext uri="{FF2B5EF4-FFF2-40B4-BE49-F238E27FC236}">
                <a16:creationId xmlns:a16="http://schemas.microsoft.com/office/drawing/2014/main" id="{B442EE81-DDCD-40F6-AC7A-1B9D7BDFC1FB}"/>
              </a:ext>
            </a:extLst>
          </p:cNvPr>
          <p:cNvSpPr>
            <a:spLocks noGrp="1"/>
          </p:cNvSpPr>
          <p:nvPr>
            <p:ph idx="1"/>
          </p:nvPr>
        </p:nvSpPr>
        <p:spPr>
          <a:xfrm>
            <a:off x="457200" y="1758160"/>
            <a:ext cx="8184469" cy="4758207"/>
          </a:xfrm>
        </p:spPr>
        <p:txBody>
          <a:bodyPr>
            <a:normAutofit fontScale="92500" lnSpcReduction="10000"/>
          </a:bodyPr>
          <a:lstStyle/>
          <a:p>
            <a:pPr marL="0" indent="0">
              <a:lnSpc>
                <a:spcPct val="90000"/>
              </a:lnSpc>
              <a:buNone/>
            </a:pPr>
            <a:r>
              <a:rPr lang="en-US" altLang="en-US" sz="3000" dirty="0"/>
              <a:t>The above text, found in the King James and the New King James, does </a:t>
            </a:r>
            <a:r>
              <a:rPr lang="en-US" altLang="en-US" sz="3000" b="1" i="1" dirty="0"/>
              <a:t>not</a:t>
            </a:r>
            <a:r>
              <a:rPr lang="en-US" altLang="en-US" sz="3000" dirty="0"/>
              <a:t> appear in the ESV or most other modern translations. </a:t>
            </a:r>
          </a:p>
          <a:p>
            <a:pPr>
              <a:lnSpc>
                <a:spcPct val="90000"/>
              </a:lnSpc>
            </a:pPr>
            <a:r>
              <a:rPr lang="en-US" altLang="en-US" dirty="0"/>
              <a:t>These words are almost certainly not found in the original letter that John wrote:</a:t>
            </a:r>
          </a:p>
          <a:p>
            <a:pPr lvl="1">
              <a:lnSpc>
                <a:spcPct val="90000"/>
              </a:lnSpc>
            </a:pPr>
            <a:r>
              <a:rPr lang="en-US" altLang="en-US" dirty="0"/>
              <a:t>They don’t occur in </a:t>
            </a:r>
            <a:r>
              <a:rPr lang="en-US" altLang="en-US" b="1" i="1" dirty="0"/>
              <a:t>any</a:t>
            </a:r>
            <a:r>
              <a:rPr lang="en-US" altLang="en-US" dirty="0"/>
              <a:t> Greek MS, version or quotation before the fifteenth century. </a:t>
            </a:r>
          </a:p>
          <a:p>
            <a:pPr lvl="1">
              <a:lnSpc>
                <a:spcPct val="90000"/>
              </a:lnSpc>
            </a:pPr>
            <a:r>
              <a:rPr lang="en-US" altLang="en-US" dirty="0"/>
              <a:t>They </a:t>
            </a:r>
            <a:r>
              <a:rPr lang="en-US" altLang="en-US" b="1" i="1" dirty="0"/>
              <a:t>first</a:t>
            </a:r>
            <a:r>
              <a:rPr lang="en-US" altLang="en-US" dirty="0"/>
              <a:t> appear in an obscure fourth-century </a:t>
            </a:r>
            <a:r>
              <a:rPr lang="en-US" altLang="en-US" b="1" i="1" dirty="0"/>
              <a:t>Latin</a:t>
            </a:r>
            <a:r>
              <a:rPr lang="en-US" altLang="en-US" dirty="0"/>
              <a:t> manuscript and found their way into the KJV because Erasmus reluctantly included them in the third edition of his text. </a:t>
            </a:r>
          </a:p>
          <a:p>
            <a:pPr lvl="1">
              <a:lnSpc>
                <a:spcPct val="90000"/>
              </a:lnSpc>
            </a:pPr>
            <a:r>
              <a:rPr lang="en-US" altLang="en-US" dirty="0"/>
              <a:t>It would seem that some tidy-minded scribe, impressed by the threefold witness of verse 8, must have been made to think of the Trinity and so suggested that there was a threefold witness in heaven also.</a:t>
            </a:r>
          </a:p>
        </p:txBody>
      </p:sp>
      <p:sp>
        <p:nvSpPr>
          <p:cNvPr id="4" name="TextBox 3">
            <a:extLst>
              <a:ext uri="{FF2B5EF4-FFF2-40B4-BE49-F238E27FC236}">
                <a16:creationId xmlns:a16="http://schemas.microsoft.com/office/drawing/2014/main" id="{2AA75157-F2D2-400B-826E-250A4B72DB38}"/>
              </a:ext>
            </a:extLst>
          </p:cNvPr>
          <p:cNvSpPr txBox="1"/>
          <p:nvPr/>
        </p:nvSpPr>
        <p:spPr>
          <a:xfrm>
            <a:off x="0" y="6516368"/>
            <a:ext cx="91440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John R. W. Stott, The Epistles of John – </a:t>
            </a:r>
            <a:r>
              <a:rPr kumimoji="0" lang="en-US" altLang="en-US" sz="18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An Introduction and Commentary</a:t>
            </a:r>
            <a:r>
              <a:rPr kumimoji="0" lang="en-US" alt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1979, pp.180</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622713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p:cTn id="1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p:cTn id="21"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2">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 calcmode="lin" valueType="num">
                                      <p:cBhvr>
                                        <p:cTn id="28"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649013"/>
            <a:ext cx="8213902" cy="4208985"/>
          </a:xfrm>
        </p:spPr>
        <p:txBody>
          <a:bodyPr>
            <a:normAutofit fontScale="85000" lnSpcReduction="20000"/>
          </a:bodyPr>
          <a:lstStyle/>
          <a:p>
            <a:pPr algn="l" rtl="0"/>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5</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 is it that overcomes the world except the one who believes that Jesus is the Son of God?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6</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This is he who came by water and blood--Jesus Christ; not by the water only but by the water and the blood. And the Spirit is the one who testifies, because the Spirit is the truth.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7</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For there are three that testify: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8</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the Spirit and the water and the blood; and these three agree.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9</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If we receive the testimony of men, the testimony of God is greater, for this is the testimony of God that he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10</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believes in the Son of God has the testimony in himself. Whoever does not believe God has made him a liar, because he has not believed in the testimony that God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11</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this is the testimony, that God gave us eternal life, and this life is in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12</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has the Son has life; whoever does not have the Son of God does not have life.</a:t>
            </a:r>
            <a:endParaRPr lang="en-US" sz="2800" i="1" dirty="0">
              <a:solidFill>
                <a:srgbClr val="FF0000"/>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2590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It is standard practice to accept human testimony. (as in the case of the Jewish practice of accepting testimony from two or three witnesses when they agree). </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altLang="en-US" sz="2600" dirty="0">
                <a:solidFill>
                  <a:srgbClr val="000000"/>
                </a:solidFill>
                <a:latin typeface="Calibri" panose="020F0502020204030204" pitchFamily="34" charset="0"/>
                <a:cs typeface="Calibri" panose="020F0502020204030204" pitchFamily="34" charset="0"/>
              </a:rPr>
              <a:t>Here </a:t>
            </a:r>
            <a:r>
              <a:rPr kumimoji="0" lang="en-US" altLang="en-US" sz="26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John argues from the lesser to the greater. If man’s testimony (the lesser) is received; how much more should God’s testimony (the greater) be received? </a:t>
            </a:r>
            <a:endPar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79671970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83742"/>
            <a:ext cx="8213902" cy="4974257"/>
          </a:xfrm>
        </p:spPr>
        <p:txBody>
          <a:bodyPr>
            <a:normAutofit fontScale="92500"/>
          </a:bodyPr>
          <a:lstStyle/>
          <a:p>
            <a:pPr algn="l" rtl="0"/>
            <a:r>
              <a:rPr kumimoji="0" lang="en-US" sz="24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5</a:t>
            </a:r>
            <a:r>
              <a:rPr kumimoji="0" lang="en-US" sz="24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 is it that overcomes the world except the one who believes that Jesus is the Son of God? </a:t>
            </a:r>
            <a:r>
              <a:rPr kumimoji="0" lang="en-US" sz="24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6</a:t>
            </a:r>
            <a:r>
              <a:rPr kumimoji="0" lang="en-US" sz="24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This is he who came by water and blood--Jesus Christ; not by the water only but by the water and the blood. And the Spirit is the one who testifies, because the Spirit is the truth. </a:t>
            </a:r>
            <a:r>
              <a:rPr kumimoji="0" lang="en-US" sz="24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7</a:t>
            </a:r>
            <a:r>
              <a:rPr kumimoji="0" lang="en-US" sz="24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For there are three that testify: </a:t>
            </a:r>
            <a:r>
              <a:rPr kumimoji="0" lang="en-US" sz="24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8</a:t>
            </a:r>
            <a:r>
              <a:rPr kumimoji="0" lang="en-US" sz="24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4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the Spirit and the water and the blood; and these three agree. </a:t>
            </a:r>
            <a:r>
              <a:rPr kumimoji="0" lang="en-US" sz="24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9</a:t>
            </a:r>
            <a:r>
              <a:rPr kumimoji="0" lang="en-US" sz="24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If we receive the testimony of men, </a:t>
            </a:r>
            <a:r>
              <a:rPr kumimoji="0" lang="en-US" sz="24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the testimony of God is greater, for this is the testimony of God that he has borne concerning his Son.</a:t>
            </a:r>
            <a:r>
              <a:rPr kumimoji="0" lang="en-US" sz="24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4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10</a:t>
            </a:r>
            <a:r>
              <a:rPr kumimoji="0" lang="en-US" sz="24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believes in the Son of God has the testimony in himself. Whoever does not believe God has made him a liar, because he has not believed in the testimony that God has borne concerning his Son. </a:t>
            </a:r>
            <a:r>
              <a:rPr kumimoji="0" lang="en-US" sz="24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11</a:t>
            </a:r>
            <a:r>
              <a:rPr kumimoji="0" lang="en-US" sz="24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this is the testimony, that God gave us eternal life, and this life is in his Son. </a:t>
            </a:r>
            <a:r>
              <a:rPr kumimoji="0" lang="en-US" sz="24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12</a:t>
            </a:r>
            <a:r>
              <a:rPr kumimoji="0" lang="en-US" sz="24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has the Son has life; whoever does not have the Son of God does not have life.</a:t>
            </a:r>
            <a:endParaRPr lang="en-US" sz="2800" i="1" dirty="0">
              <a:solidFill>
                <a:srgbClr val="FF0000"/>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88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Spirit, the water, and the blood all bear witness to Christ, and the reason why they agree is that God Himself is behind them. The three witnesses form, in fact, a single divine testimony to Jesus Christ. </a:t>
            </a:r>
            <a:endPar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36003723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315433"/>
            <a:ext cx="8213902" cy="4542566"/>
          </a:xfrm>
        </p:spPr>
        <p:txBody>
          <a:bodyPr>
            <a:normAutofit fontScale="85000" lnSpcReduction="10000"/>
          </a:bodyPr>
          <a:lstStyle/>
          <a:p>
            <a:pPr algn="l" rtl="0"/>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5</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 is it that overcomes the world except the one who believes that Jesus is the Son of God?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6</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This is he who came by water and blood--Jesus Christ; not by the water only but by the water and the blood. And the Spirit is the one who testifies, because the Spirit is the truth.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7</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For there are three that testify: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8</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the Spirit and the water and the blood; and these three agree.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9</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If we receive the testimony of men, the testimony of God is greater, for this is the testimony of God that he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10</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Whoever believes in the Son of God has the testimony </a:t>
            </a:r>
            <a:r>
              <a:rPr kumimoji="0" lang="en-US" sz="2600" b="1"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in himself</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Whoever does not believe God has made him a liar, because he has not believed in the testimony that God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11</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this is the testimony, that God gave us eternal life, and this life is in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12</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has the Son has life; whoever does not have the Son of God does not have life.</a:t>
            </a:r>
            <a:endParaRPr lang="en-US" sz="2800" i="1" dirty="0">
              <a:solidFill>
                <a:srgbClr val="FF0000"/>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244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testimony every believer has “</a:t>
            </a:r>
            <a:r>
              <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rPr>
              <a:t>in himself</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is the true testimony concerning Jesus Christ which they heard from the apostolic  eyewitnesses and have accepted and internalized as a result of the Holy Spirit’s work.</a:t>
            </a:r>
            <a:endPar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0733747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2860933"/>
            <a:ext cx="8213902" cy="3997065"/>
          </a:xfrm>
        </p:spPr>
        <p:txBody>
          <a:bodyPr>
            <a:normAutofit fontScale="85000" lnSpcReduction="20000"/>
          </a:bodyPr>
          <a:lstStyle/>
          <a:p>
            <a:pPr algn="l" rtl="0"/>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5</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 is it that overcomes the world except the one who believes that Jesus is the Son of God?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6</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This is he who came by water and blood--Jesus Christ; not by the water only but by the water and the blood. And the Spirit is the one who testifies, because the Spirit is the truth.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7</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For there are three that testify: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8</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the Spirit and the water and the blood; and these three agree.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9</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If we receive the testimony of men, the testimony of God is greater, for this is the testimony of God that he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10</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believes in the Son of God has the testimony in himself. </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Whoever does not believe God has made him a liar, because he has not believed in the testimony that God has borne concerning his Son.</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11</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this is the testimony, that God gave us eternal life, and this life is in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12</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has the Son has life; whoever does not have the Son of God does not have life.</a:t>
            </a:r>
            <a:endParaRPr lang="en-US" sz="2800" i="1" dirty="0">
              <a:solidFill>
                <a:srgbClr val="FF0000"/>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6293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Here John has the false teachers in mind. As far as he is concerned,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they</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are the ones who do not believe God’s testimony concerning his Son. They deny that Jesus is the Christ come in the flesh. They deny that he came by water and blood. By so doing, John says, they make God out to be a liar.</a:t>
            </a:r>
            <a:endPar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31890171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130245"/>
            <a:ext cx="8213902" cy="5727754"/>
          </a:xfrm>
        </p:spPr>
        <p:txBody>
          <a:bodyPr>
            <a:normAutofit fontScale="92500" lnSpcReduction="10000"/>
          </a:bodyPr>
          <a:lstStyle/>
          <a:p>
            <a:pPr algn="l" rtl="0"/>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5</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 is it that overcomes the world except the one who believes that Jesus is the Son of God?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6</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This is he who came by water and blood--Jesus Christ; not by the water only but by the water and the blood. And the Spirit is the one who testifies, because the Spirit is the truth.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7</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For there are three that testify: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8</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the Spirit and the water and the blood; and these three agree.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9</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If we receive the testimony of men, the testimony of God is greater, for this is the testimony of God that he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10</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believes in the Son of God has the testimony in himself. </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Whoever does not believe God has made him a liar, because he has not believed in the testimony that God has borne concerning his Son.</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11</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this is the testimony, that God gave us eternal life, and this life is in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12</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has the Son has life; whoever does not have the Son of God does not have life.</a:t>
            </a:r>
            <a:endParaRPr lang="en-US" sz="2800" i="1" dirty="0">
              <a:solidFill>
                <a:srgbClr val="FF0000"/>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024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1"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Calibri" panose="020F0502020204030204" pitchFamily="34" charset="0"/>
              </a:rPr>
              <a:t>Unbelief is not a misfortune to be pitied; it is a sin to be deplored. </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(Stott, p.182)</a:t>
            </a:r>
            <a:endPar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55495268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alphaModFix amt="15000"/>
            <a:lum/>
          </a:blip>
          <a:srcRect/>
          <a:stretch>
            <a:fillRect l="-6000" t="15000" r="-6000" b="-15000"/>
          </a:stretch>
        </a:blip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B0AC1CD0-70AC-4631-8240-EE5E9EF151C5}"/>
              </a:ext>
            </a:extLst>
          </p:cNvPr>
          <p:cNvSpPr>
            <a:spLocks noGrp="1" noChangeArrowheads="1"/>
          </p:cNvSpPr>
          <p:nvPr>
            <p:ph type="ctrTitle"/>
          </p:nvPr>
        </p:nvSpPr>
        <p:spPr>
          <a:xfrm>
            <a:off x="0" y="1"/>
            <a:ext cx="9144000" cy="1628651"/>
          </a:xfrm>
        </p:spPr>
        <p:txBody>
          <a:bodyPr/>
          <a:lstStyle/>
          <a:p>
            <a:r>
              <a:rPr lang="en-US" altLang="en-US" sz="4000" b="1" dirty="0"/>
              <a:t>1 John 5:3b-4</a:t>
            </a:r>
            <a:br>
              <a:rPr lang="en-US" altLang="en-US" sz="7200" b="1" dirty="0">
                <a:latin typeface="Calibri" panose="020F0502020204030204" pitchFamily="34" charset="0"/>
                <a:cs typeface="Calibri" panose="020F0502020204030204" pitchFamily="34" charset="0"/>
              </a:rPr>
            </a:br>
            <a:r>
              <a:rPr lang="en-US" altLang="en-US" sz="3600" dirty="0"/>
              <a:t>The Synthesis of Belief and Righteousness</a:t>
            </a:r>
            <a:br>
              <a:rPr lang="en-US" altLang="en-US" sz="3600" dirty="0"/>
            </a:br>
            <a:r>
              <a:rPr lang="en-US" altLang="en-US" sz="3200" dirty="0"/>
              <a:t>The Power of Obedience Lies in Belief </a:t>
            </a:r>
            <a:endParaRPr lang="en-US" altLang="en-US" sz="6600" dirty="0">
              <a:latin typeface="Calibri" panose="020F0502020204030204" pitchFamily="34" charset="0"/>
              <a:cs typeface="Calibri" panose="020F0502020204030204" pitchFamily="34" charset="0"/>
            </a:endParaRPr>
          </a:p>
        </p:txBody>
      </p:sp>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15994" y="1836649"/>
            <a:ext cx="8213902" cy="5021350"/>
          </a:xfrm>
        </p:spPr>
        <p:txBody>
          <a:bodyPr>
            <a:normAutofit/>
          </a:bodyPr>
          <a:lstStyle/>
          <a:p>
            <a:pPr algn="l" rtl="0"/>
            <a:r>
              <a:rPr lang="en-US" sz="2800" i="1" baseline="30000" dirty="0">
                <a:latin typeface="Cambria" panose="02040503050406030204" pitchFamily="18" charset="0"/>
                <a:ea typeface="Cambria" panose="02040503050406030204" pitchFamily="18" charset="0"/>
              </a:rPr>
              <a:t>3b</a:t>
            </a:r>
            <a:r>
              <a:rPr lang="en-US" sz="2800" i="1" dirty="0">
                <a:solidFill>
                  <a:srgbClr val="0000FF"/>
                </a:solidFill>
                <a:latin typeface="Cambria" panose="02040503050406030204" pitchFamily="18" charset="0"/>
                <a:ea typeface="Cambria" panose="02040503050406030204" pitchFamily="18" charset="0"/>
              </a:rPr>
              <a:t> And his commandments are not burdensome. </a:t>
            </a:r>
            <a:r>
              <a:rPr lang="en-US" sz="2800" i="1" baseline="30000" dirty="0">
                <a:latin typeface="Cambria" panose="02040503050406030204" pitchFamily="18" charset="0"/>
                <a:ea typeface="Cambria" panose="02040503050406030204" pitchFamily="18" charset="0"/>
              </a:rPr>
              <a:t>4</a:t>
            </a:r>
            <a:r>
              <a:rPr lang="en-US" sz="2800" i="1" dirty="0">
                <a:solidFill>
                  <a:srgbClr val="0000FF"/>
                </a:solidFill>
                <a:latin typeface="Cambria" panose="02040503050406030204" pitchFamily="18" charset="0"/>
                <a:ea typeface="Cambria" panose="02040503050406030204" pitchFamily="18" charset="0"/>
              </a:rPr>
              <a:t> For everyone who has been born of God overcomes the world. And this is the victory that has overcome the world--our faith.</a:t>
            </a:r>
          </a:p>
        </p:txBody>
      </p:sp>
    </p:spTree>
    <p:extLst>
      <p:ext uri="{BB962C8B-B14F-4D97-AF65-F5344CB8AC3E}">
        <p14:creationId xmlns:p14="http://schemas.microsoft.com/office/powerpoint/2010/main" val="1895813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844498"/>
            <a:ext cx="8213902" cy="5013501"/>
          </a:xfrm>
        </p:spPr>
        <p:txBody>
          <a:bodyPr>
            <a:normAutofit fontScale="92500" lnSpcReduction="20000"/>
          </a:bodyPr>
          <a:lstStyle/>
          <a:p>
            <a:pPr algn="l" rtl="0"/>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5</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 is it that overcomes the world except the one who believes that Jesus is the Son of God?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6</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This is he who came by water and blood--Jesus Christ; not by the water only but by the water and the blood. And the Spirit is the one who testifies, because the Spirit is the truth.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7</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For there are three that testify: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8</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the Spirit and the water and the blood; and these three agree.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9</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If we receive the testimony of men, the testimony of God is greater, for this is the testimony of God that he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10</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believes in the Son of God has the testimony in himself. Whoever does not believe God has made him a liar, because he has not believed in the testimony that God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11</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And this is the testimony, that God gave us eternal life, and this life is in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12</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has the Son has life; whoever does not have the Son of God does not have life.</a:t>
            </a:r>
            <a:endParaRPr lang="en-US" sz="2800" i="1" dirty="0">
              <a:solidFill>
                <a:srgbClr val="FF0000"/>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187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Eternal life is a free gift that God gives to those who believe in His Son, and the gift of eternal life which is the experience of fellowship with God through Christ (cf. John 17:3) is God’s final testimony to His Son.</a:t>
            </a:r>
            <a:endPar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350149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1110623"/>
            <a:ext cx="8213902" cy="5747376"/>
          </a:xfrm>
        </p:spPr>
        <p:txBody>
          <a:bodyPr>
            <a:normAutofit fontScale="92500" lnSpcReduction="10000"/>
          </a:bodyPr>
          <a:lstStyle/>
          <a:p>
            <a:pPr algn="l" rtl="0"/>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5</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 is it that overcomes the world except the one who believes that Jesus is the Son of God?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6</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This is he who came by water and blood--Jesus Christ; not by the water only but by the water and the blood. And the Spirit is the one who testifies, because the Spirit is the truth.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7</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For there are three that testify: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8</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the Spirit and the water and the blood; and these three agree.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9</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If we receive the testimony of men, the testimony of God is greater, for this is the testimony of God that he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10</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Whoever believes in the Son of God has the testimony in himself. Whoever does not believe God has made him a liar, because he has not believed in the testimony that God has borne concerning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11</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And this is the testimony, that God gave us eternal life, and this life is in his Son. </a:t>
            </a:r>
            <a:r>
              <a:rPr kumimoji="0" lang="en-US" sz="2600" b="0" i="1" u="none" strike="noStrike" kern="1200" cap="none" spc="0" normalizeH="0" baseline="30000" noProof="0" dirty="0">
                <a:ln>
                  <a:noFill/>
                </a:ln>
                <a:solidFill>
                  <a:srgbClr val="000000"/>
                </a:solidFill>
                <a:effectLst/>
                <a:uLnTx/>
                <a:uFillTx/>
                <a:latin typeface="Cambria" panose="02040503050406030204" pitchFamily="18" charset="0"/>
                <a:ea typeface="Cambria" panose="02040503050406030204" pitchFamily="18" charset="0"/>
                <a:cs typeface="+mn-cs"/>
              </a:rPr>
              <a:t>12</a:t>
            </a:r>
            <a:r>
              <a:rPr kumimoji="0" 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mn-cs"/>
              </a:rPr>
              <a:t> </a:t>
            </a:r>
            <a:r>
              <a:rPr kumimoji="0" lang="en-US" sz="2600" b="0" i="1"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Whoever has the Son has life; whoever does not have the Son of God does not have life.</a:t>
            </a:r>
            <a:endParaRPr lang="en-US" sz="2800" i="1" dirty="0">
              <a:solidFill>
                <a:srgbClr val="FF0000"/>
              </a:solidFill>
              <a:latin typeface="Cambria" panose="02040503050406030204" pitchFamily="18" charset="0"/>
              <a:ea typeface="Cambria" panose="02040503050406030204" pitchFamily="18" charset="0"/>
            </a:endParaRP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5:5-12</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0"/>
            <a:ext cx="8213902" cy="1000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Eternal life is not a possession to be experienced only in the future; it is a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present</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possession. </a:t>
            </a:r>
            <a:endPar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9254928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6098" name="Rectangle 2">
            <a:extLst>
              <a:ext uri="{FF2B5EF4-FFF2-40B4-BE49-F238E27FC236}">
                <a16:creationId xmlns:a16="http://schemas.microsoft.com/office/drawing/2014/main" id="{F39CBE47-B187-4DB9-8ABB-900EF6895B56}"/>
              </a:ext>
            </a:extLst>
          </p:cNvPr>
          <p:cNvSpPr>
            <a:spLocks noGrp="1" noRot="1" noChangeArrowheads="1"/>
          </p:cNvSpPr>
          <p:nvPr>
            <p:ph type="title"/>
          </p:nvPr>
        </p:nvSpPr>
        <p:spPr/>
        <p:txBody>
          <a:bodyPr/>
          <a:lstStyle/>
          <a:p>
            <a:r>
              <a:rPr lang="en-US" altLang="en-US" sz="2400" dirty="0"/>
              <a:t>Paraphrastic Commentary</a:t>
            </a:r>
            <a:br>
              <a:rPr lang="en-US" altLang="en-US" sz="2400" dirty="0"/>
            </a:br>
            <a:r>
              <a:rPr lang="en-US" altLang="en-US" sz="2400" dirty="0"/>
              <a:t>on 1 John 5:3b-4</a:t>
            </a:r>
            <a:br>
              <a:rPr lang="en-US" altLang="en-US" sz="2400" dirty="0"/>
            </a:br>
            <a:endParaRPr lang="en-US" altLang="en-US" sz="2400" dirty="0"/>
          </a:p>
        </p:txBody>
      </p:sp>
      <p:sp>
        <p:nvSpPr>
          <p:cNvPr id="1156099" name="Rectangle 3">
            <a:extLst>
              <a:ext uri="{FF2B5EF4-FFF2-40B4-BE49-F238E27FC236}">
                <a16:creationId xmlns:a16="http://schemas.microsoft.com/office/drawing/2014/main" id="{8CB4375C-A940-476E-8678-ECAB4EF58077}"/>
              </a:ext>
            </a:extLst>
          </p:cNvPr>
          <p:cNvSpPr>
            <a:spLocks noGrp="1" noRot="1" noChangeArrowheads="1"/>
          </p:cNvSpPr>
          <p:nvPr>
            <p:ph type="body" idx="1"/>
          </p:nvPr>
        </p:nvSpPr>
        <p:spPr>
          <a:xfrm>
            <a:off x="301625" y="1600200"/>
            <a:ext cx="8540750" cy="1143000"/>
          </a:xfrm>
        </p:spPr>
        <p:txBody>
          <a:bodyPr/>
          <a:lstStyle/>
          <a:p>
            <a:pPr>
              <a:lnSpc>
                <a:spcPct val="80000"/>
              </a:lnSpc>
            </a:pPr>
            <a:r>
              <a:rPr lang="en-US" altLang="en-US" sz="2400" dirty="0"/>
              <a:t>(3b) To practice what God commands is not a burden too heavy to be carried, (4) because, as is well-known, the new life which results from new birth overcomes the wicked pagan world. It was our faith that initially overcame this evil world. </a:t>
            </a:r>
          </a:p>
        </p:txBody>
      </p:sp>
    </p:spTree>
  </p:cSld>
  <p:clrMapOvr>
    <a:masterClrMapping/>
  </p:clrMapOvr>
  <p:transition>
    <p:zoom/>
  </p:transition>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6082" name="Rectangle 2">
            <a:extLst>
              <a:ext uri="{FF2B5EF4-FFF2-40B4-BE49-F238E27FC236}">
                <a16:creationId xmlns:a16="http://schemas.microsoft.com/office/drawing/2014/main" id="{835882DC-3C60-4B1E-9553-F561785A8596}"/>
              </a:ext>
            </a:extLst>
          </p:cNvPr>
          <p:cNvSpPr>
            <a:spLocks noGrp="1" noRot="1" noChangeArrowheads="1"/>
          </p:cNvSpPr>
          <p:nvPr>
            <p:ph type="title"/>
          </p:nvPr>
        </p:nvSpPr>
        <p:spPr>
          <a:xfrm>
            <a:off x="304800" y="0"/>
            <a:ext cx="8540750" cy="714252"/>
          </a:xfrm>
        </p:spPr>
        <p:txBody>
          <a:bodyPr/>
          <a:lstStyle/>
          <a:p>
            <a:r>
              <a:rPr lang="en-US" altLang="en-US" sz="2400" dirty="0"/>
              <a:t>Paraphrastic Commentary</a:t>
            </a:r>
            <a:br>
              <a:rPr lang="en-US" altLang="en-US" sz="2400" dirty="0"/>
            </a:br>
            <a:r>
              <a:rPr lang="en-US" altLang="en-US" sz="2400" dirty="0"/>
              <a:t>on 1 John 5:5-21</a:t>
            </a:r>
          </a:p>
        </p:txBody>
      </p:sp>
      <p:sp>
        <p:nvSpPr>
          <p:cNvPr id="1326083" name="Rectangle 3">
            <a:extLst>
              <a:ext uri="{FF2B5EF4-FFF2-40B4-BE49-F238E27FC236}">
                <a16:creationId xmlns:a16="http://schemas.microsoft.com/office/drawing/2014/main" id="{2392D9F1-04C5-427B-AF01-683E395C7D1D}"/>
              </a:ext>
            </a:extLst>
          </p:cNvPr>
          <p:cNvSpPr>
            <a:spLocks noGrp="1" noRot="1" noChangeArrowheads="1"/>
          </p:cNvSpPr>
          <p:nvPr>
            <p:ph type="body" idx="1"/>
          </p:nvPr>
        </p:nvSpPr>
        <p:spPr>
          <a:xfrm>
            <a:off x="301625" y="714252"/>
            <a:ext cx="8540750" cy="6143748"/>
          </a:xfrm>
        </p:spPr>
        <p:txBody>
          <a:bodyPr>
            <a:normAutofit fontScale="92500" lnSpcReduction="10000"/>
          </a:bodyPr>
          <a:lstStyle/>
          <a:p>
            <a:pPr>
              <a:lnSpc>
                <a:spcPct val="80000"/>
              </a:lnSpc>
            </a:pPr>
            <a:r>
              <a:rPr lang="en-US" altLang="en-US" sz="2400" dirty="0"/>
              <a:t>(5) Who is the one who is constantly gaining victory over the world? It is the one who continues to believe that Jesus is God's incarnate Son. (6) This Jesus, the Son of God, is the one who was demonstrated at His baptism and at His death to be God incarnate – at one and the same time the human Jesus and the divine Christ. This demonstration occurred not only when He was baptized, but </a:t>
            </a:r>
            <a:r>
              <a:rPr lang="en-US" altLang="en-US" sz="2400" b="1" i="1" dirty="0"/>
              <a:t>both</a:t>
            </a:r>
            <a:r>
              <a:rPr lang="en-US" altLang="en-US" sz="2400" i="1" dirty="0"/>
              <a:t> </a:t>
            </a:r>
            <a:r>
              <a:rPr lang="en-US" altLang="en-US" sz="2400" dirty="0"/>
              <a:t>when He was baptized </a:t>
            </a:r>
            <a:r>
              <a:rPr lang="en-US" altLang="en-US" sz="2400" b="1" i="1" dirty="0"/>
              <a:t>and</a:t>
            </a:r>
            <a:r>
              <a:rPr lang="en-US" altLang="en-US" sz="2400" i="1" dirty="0"/>
              <a:t> </a:t>
            </a:r>
            <a:r>
              <a:rPr lang="en-US" altLang="en-US" sz="2400" dirty="0"/>
              <a:t>when He shed His blood on the cross. (7) And the Holy Spirit also is a witness to the incarnation because the Spirit is altogether true. (8) So there are three who, through the years, are witnesses to the incarnation: The internal witness of the Holy Spirit, Christ's baptism in water, and the shedding of His blood on the cross. And these three witnesses agree in the testimony they offer. (9) It is customary in legal cases to accept human testimony. The testimony of God, however, is more trustworthy than human testimony because it comes from God and also because it concerns His own Son. (10) The one who is trusting in God's Son also has an internal witness. The one who is not trusting in God is accusing Him of lying, because he has rejected the testimony that God has borne concerning His Son. (11) Now the internal witness is this: the fact that God has given us, eternal life and that this life resides in the Son. (12) The one who has a vital spiritual relationship with the Son has this life now; the one who does not have such a relationship does not have eternal life. </a:t>
            </a:r>
          </a:p>
        </p:txBody>
      </p:sp>
    </p:spTree>
  </p:cSld>
  <p:clrMapOvr>
    <a:masterClrMapping/>
  </p:clrMapOvr>
  <p:transition>
    <p:zoom/>
  </p:transition>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7000" r="-17000"/>
          </a:stretch>
        </a:blipFill>
        <a:effectLst/>
      </p:bgPr>
    </p:bg>
    <p:spTree>
      <p:nvGrpSpPr>
        <p:cNvPr id="1" name=""/>
        <p:cNvGrpSpPr/>
        <p:nvPr/>
      </p:nvGrpSpPr>
      <p:grpSpPr>
        <a:xfrm>
          <a:off x="0" y="0"/>
          <a:ext cx="0" cy="0"/>
          <a:chOff x="0" y="0"/>
          <a:chExt cx="0" cy="0"/>
        </a:xfrm>
      </p:grpSpPr>
      <p:sp>
        <p:nvSpPr>
          <p:cNvPr id="4" name="Rectangle 3"/>
          <p:cNvSpPr/>
          <p:nvPr/>
        </p:nvSpPr>
        <p:spPr>
          <a:xfrm>
            <a:off x="152400" y="6519446"/>
            <a:ext cx="8915400" cy="33855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hlinkClick r:id="rId4"/>
              </a:rPr>
              <a:t>https://www.weareteachers.com/moving-beyond-classroom-discussions/</a:t>
            </a:r>
            <a:r>
              <a:rPr kumimoji="0" lang="en-US" sz="1600" b="0" i="0" u="none" strike="noStrike" kern="1200" cap="none" spc="0" normalizeH="0" baseline="0" noProof="0" dirty="0">
                <a:ln>
                  <a:noFill/>
                </a:ln>
                <a:solidFill>
                  <a:prstClr val="black"/>
                </a:solidFill>
                <a:effectLst/>
                <a:uLnTx/>
                <a:uFillTx/>
                <a:latin typeface="Calibri"/>
                <a:ea typeface="+mn-ea"/>
                <a:cs typeface="+mn-cs"/>
              </a:rPr>
              <a:t> </a:t>
            </a:r>
          </a:p>
        </p:txBody>
      </p:sp>
      <p:sp>
        <p:nvSpPr>
          <p:cNvPr id="7" name="Title 2"/>
          <p:cNvSpPr>
            <a:spLocks noGrp="1"/>
          </p:cNvSpPr>
          <p:nvPr>
            <p:ph type="title"/>
          </p:nvPr>
        </p:nvSpPr>
        <p:spPr>
          <a:xfrm>
            <a:off x="0" y="25879"/>
            <a:ext cx="9144000" cy="1269521"/>
          </a:xfrm>
          <a:effectLst/>
        </p:spPr>
        <p:txBody>
          <a:bodyPr>
            <a:noAutofit/>
          </a:bodyPr>
          <a:lstStyle/>
          <a:p>
            <a:r>
              <a:rPr lang="en-US" sz="6600" b="1" dirty="0">
                <a:solidFill>
                  <a:schemeClr val="bg1"/>
                </a:solidFill>
                <a:effectLst>
                  <a:glow rad="139700">
                    <a:srgbClr val="C00000">
                      <a:alpha val="40000"/>
                    </a:srgbClr>
                  </a:glow>
                  <a:outerShdw blurRad="114300" dist="38100" dir="13500000" algn="br" rotWithShape="0">
                    <a:prstClr val="black"/>
                  </a:outerShdw>
                </a:effectLst>
              </a:rPr>
              <a:t>Class Discussion Time</a:t>
            </a:r>
            <a:endParaRPr lang="en-US" sz="4000" b="1" dirty="0">
              <a:ln w="12700">
                <a:solidFill>
                  <a:schemeClr val="tx2">
                    <a:satMod val="155000"/>
                  </a:schemeClr>
                </a:solidFill>
                <a:prstDash val="solid"/>
              </a:ln>
              <a:solidFill>
                <a:schemeClr val="bg1"/>
              </a:solidFill>
              <a:effectLst>
                <a:glow rad="139700">
                  <a:srgbClr val="C00000">
                    <a:alpha val="40000"/>
                  </a:srgbClr>
                </a:glow>
                <a:outerShdw blurRad="114300" dist="38100" dir="13500000" algn="br" rotWithShape="0">
                  <a:prstClr val="black"/>
                </a:outerShdw>
              </a:effectLst>
            </a:endParaRPr>
          </a:p>
        </p:txBody>
      </p:sp>
    </p:spTree>
    <p:extLst>
      <p:ext uri="{BB962C8B-B14F-4D97-AF65-F5344CB8AC3E}">
        <p14:creationId xmlns:p14="http://schemas.microsoft.com/office/powerpoint/2010/main" val="31399958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l="-17000" r="-17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29592"/>
            <a:ext cx="9144000" cy="808608"/>
          </a:xfrm>
        </p:spPr>
        <p:txBody>
          <a:bodyPr>
            <a:normAutofit/>
          </a:bodyPr>
          <a:lstStyle/>
          <a:p>
            <a:r>
              <a:rPr lang="en-US" sz="3600" b="1" dirty="0"/>
              <a:t>*Class Discussion Time</a:t>
            </a:r>
          </a:p>
        </p:txBody>
      </p:sp>
      <p:sp>
        <p:nvSpPr>
          <p:cNvPr id="4" name="Content Placeholder 3"/>
          <p:cNvSpPr>
            <a:spLocks noGrp="1"/>
          </p:cNvSpPr>
          <p:nvPr>
            <p:ph idx="1"/>
          </p:nvPr>
        </p:nvSpPr>
        <p:spPr>
          <a:xfrm>
            <a:off x="31630" y="685800"/>
            <a:ext cx="8991600" cy="6172200"/>
          </a:xfrm>
        </p:spPr>
        <p:txBody>
          <a:bodyPr>
            <a:normAutofit fontScale="92500" lnSpcReduction="10000"/>
          </a:bodyPr>
          <a:lstStyle/>
          <a:p>
            <a:r>
              <a:rPr lang="en-US" altLang="en-US" dirty="0"/>
              <a:t>John teaches (as does Jesus) that God’s commands are not burdensome to the believer who has been born again. Can you think of things in your life that are a now a source of joy but that would have been burdensome to you as an unbeliever, or perhaps would seem burdensome even now to your unbelieving friends and neighbors?</a:t>
            </a:r>
          </a:p>
          <a:p>
            <a:r>
              <a:rPr lang="en-US" altLang="en-US" dirty="0"/>
              <a:t>Does the explanation I have given today John’s description of “</a:t>
            </a:r>
            <a:r>
              <a:rPr lang="en-US" altLang="en-US" i="1" dirty="0">
                <a:solidFill>
                  <a:srgbClr val="0000FF"/>
                </a:solidFill>
                <a:latin typeface="Cambria" panose="02040503050406030204" pitchFamily="18" charset="0"/>
                <a:ea typeface="Cambria" panose="02040503050406030204" pitchFamily="18" charset="0"/>
              </a:rPr>
              <a:t>the Spirit</a:t>
            </a:r>
            <a:r>
              <a:rPr lang="en-US" altLang="en-US" dirty="0"/>
              <a:t>”, “</a:t>
            </a:r>
            <a:r>
              <a:rPr lang="en-US" altLang="en-US" i="1" dirty="0">
                <a:solidFill>
                  <a:srgbClr val="0000FF"/>
                </a:solidFill>
                <a:latin typeface="Cambria" panose="02040503050406030204" pitchFamily="18" charset="0"/>
                <a:ea typeface="Cambria" panose="02040503050406030204" pitchFamily="18" charset="0"/>
              </a:rPr>
              <a:t>the water</a:t>
            </a:r>
            <a:r>
              <a:rPr lang="en-US" altLang="en-US" dirty="0"/>
              <a:t>” and “</a:t>
            </a:r>
            <a:r>
              <a:rPr lang="en-US" altLang="en-US" i="1" dirty="0">
                <a:solidFill>
                  <a:srgbClr val="0000FF"/>
                </a:solidFill>
                <a:latin typeface="Cambria" panose="02040503050406030204" pitchFamily="18" charset="0"/>
                <a:ea typeface="Cambria" panose="02040503050406030204" pitchFamily="18" charset="0"/>
              </a:rPr>
              <a:t>the blood</a:t>
            </a:r>
            <a:r>
              <a:rPr lang="en-US" altLang="en-US" dirty="0"/>
              <a:t>” make sense to you? Or were there perhaps parts of my explanation that seemed a little unclear or “hard to swallow”?</a:t>
            </a:r>
          </a:p>
          <a:p>
            <a:r>
              <a:rPr lang="en-US" altLang="en-US" dirty="0"/>
              <a:t>Have you ever encountered someone who believed in the “King James Only” – that is, the King James is the only translation that we should be using? And if so, have you ever heard them use 1 John 5:7 to “prove” that modern translations “deny the Trinity”? Do you see a problem with this argument? Explain your answer.</a:t>
            </a:r>
          </a:p>
          <a:p>
            <a:endParaRPr lang="en-US" dirty="0"/>
          </a:p>
          <a:p>
            <a:endParaRPr lang="en-US" dirty="0"/>
          </a:p>
        </p:txBody>
      </p:sp>
    </p:spTree>
    <p:extLst>
      <p:ext uri="{BB962C8B-B14F-4D97-AF65-F5344CB8AC3E}">
        <p14:creationId xmlns:p14="http://schemas.microsoft.com/office/powerpoint/2010/main" val="150733948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747863"/>
            <a:ext cx="8213902" cy="3110136"/>
          </a:xfrm>
        </p:spPr>
        <p:txBody>
          <a:bodyPr>
            <a:normAutofit/>
          </a:bodyPr>
          <a:lstStyle/>
          <a:p>
            <a:pPr algn="l" rtl="0"/>
            <a:r>
              <a:rPr lang="en-US" sz="2800" i="1" baseline="30000" dirty="0">
                <a:latin typeface="Cambria" panose="02040503050406030204" pitchFamily="18" charset="0"/>
                <a:ea typeface="Cambria" panose="02040503050406030204" pitchFamily="18" charset="0"/>
              </a:rPr>
              <a:t>3b</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And his commandments are not burdensome. </a:t>
            </a:r>
            <a:r>
              <a:rPr lang="en-US" sz="2800" i="1" baseline="30000" dirty="0">
                <a:latin typeface="Cambria" panose="02040503050406030204" pitchFamily="18" charset="0"/>
                <a:ea typeface="Cambria" panose="02040503050406030204" pitchFamily="18" charset="0"/>
              </a:rPr>
              <a:t>4</a:t>
            </a:r>
            <a:r>
              <a:rPr lang="en-US" sz="2800" i="1" dirty="0">
                <a:solidFill>
                  <a:srgbClr val="0000FF"/>
                </a:solidFill>
                <a:latin typeface="Cambria" panose="02040503050406030204" pitchFamily="18" charset="0"/>
                <a:ea typeface="Cambria" panose="02040503050406030204" pitchFamily="18" charset="0"/>
              </a:rPr>
              <a:t> For everyone who has been born of God overcomes the world. And this is the victory that has overcome the world--our faith.</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5:3b-4</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359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begins by telling us (in 5:3b) that God’s commands are not burdensome. Jesus makes a similar statement in </a:t>
            </a:r>
            <a:r>
              <a:rPr kumimoji="0" lang="en-US" altLang="en-US"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Matthew 11:28-30</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t>
            </a:r>
          </a:p>
          <a:p>
            <a:pPr marL="457200" marR="0" lvl="0" indent="-457200" algn="l" defTabSz="914400" rtl="0" eaLnBrk="1" fontAlgn="base" latinLnBrk="0" hangingPunct="1">
              <a:lnSpc>
                <a:spcPct val="100000"/>
              </a:lnSpc>
              <a:spcBef>
                <a:spcPts val="0"/>
              </a:spcBef>
              <a:spcAft>
                <a:spcPct val="0"/>
              </a:spcAft>
              <a:buClrTx/>
              <a:buSzTx/>
              <a:buFont typeface="Arial" panose="020B0604020202020204" pitchFamily="34" charset="0"/>
              <a:buChar char="•"/>
              <a:tabLst/>
              <a:defRPr/>
            </a:pPr>
            <a:r>
              <a:rPr lang="en-US" sz="2600" b="0" i="1" u="none" strike="noStrike" baseline="0" dirty="0">
                <a:solidFill>
                  <a:srgbClr val="0000FF"/>
                </a:solidFill>
                <a:latin typeface="Cambria" panose="02040503050406030204" pitchFamily="18" charset="0"/>
                <a:ea typeface="Cambria" panose="02040503050406030204" pitchFamily="18" charset="0"/>
              </a:rPr>
              <a:t>Come to me, all who labor and are heavy laden, and </a:t>
            </a:r>
            <a:r>
              <a:rPr lang="en-US" sz="2600" b="1" i="1" u="none" strike="noStrike" baseline="0" dirty="0">
                <a:solidFill>
                  <a:srgbClr val="0000FF"/>
                </a:solidFill>
                <a:latin typeface="Cambria" panose="02040503050406030204" pitchFamily="18" charset="0"/>
                <a:ea typeface="Cambria" panose="02040503050406030204" pitchFamily="18" charset="0"/>
              </a:rPr>
              <a:t>I will give you rest</a:t>
            </a:r>
            <a:r>
              <a:rPr lang="en-US" sz="2600" b="0" i="1" u="none" strike="noStrike" baseline="0" dirty="0">
                <a:solidFill>
                  <a:srgbClr val="0000FF"/>
                </a:solidFill>
                <a:latin typeface="Cambria" panose="02040503050406030204" pitchFamily="18" charset="0"/>
                <a:ea typeface="Cambria" panose="02040503050406030204" pitchFamily="18" charset="0"/>
              </a:rPr>
              <a:t>. Take my yoke upon you, and learn from me, for I am gentle and lowly in heart, and you will find rest for your souls. For </a:t>
            </a:r>
            <a:r>
              <a:rPr lang="en-US" sz="2600" b="1" i="1" u="none" strike="noStrike" baseline="0" dirty="0">
                <a:solidFill>
                  <a:srgbClr val="0000FF"/>
                </a:solidFill>
                <a:latin typeface="Cambria" panose="02040503050406030204" pitchFamily="18" charset="0"/>
                <a:ea typeface="Cambria" panose="02040503050406030204" pitchFamily="18" charset="0"/>
              </a:rPr>
              <a:t>my yoke is easy, and my burden is light</a:t>
            </a:r>
            <a:r>
              <a:rPr lang="en-US" sz="2600" b="0" i="1" u="none" strike="noStrike" baseline="0" dirty="0">
                <a:solidFill>
                  <a:srgbClr val="0000FF"/>
                </a:solidFill>
                <a:latin typeface="Cambria" panose="02040503050406030204" pitchFamily="18" charset="0"/>
                <a:ea typeface="Cambria" panose="02040503050406030204" pitchFamily="18" charset="0"/>
              </a:rPr>
              <a:t>.</a:t>
            </a:r>
            <a:endPar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24971416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429000"/>
            <a:ext cx="8213902" cy="4059857"/>
          </a:xfrm>
        </p:spPr>
        <p:txBody>
          <a:bodyPr>
            <a:normAutofit/>
          </a:bodyPr>
          <a:lstStyle/>
          <a:p>
            <a:pPr algn="l" rtl="0"/>
            <a:r>
              <a:rPr lang="en-US" sz="2800" i="1" baseline="30000" dirty="0">
                <a:latin typeface="Cambria" panose="02040503050406030204" pitchFamily="18" charset="0"/>
                <a:ea typeface="Cambria" panose="02040503050406030204" pitchFamily="18" charset="0"/>
              </a:rPr>
              <a:t>3b</a:t>
            </a:r>
            <a:r>
              <a:rPr lang="en-US" sz="2800" i="1" dirty="0">
                <a:solidFill>
                  <a:srgbClr val="0000FF"/>
                </a:solidFill>
                <a:latin typeface="Cambria" panose="02040503050406030204" pitchFamily="18" charset="0"/>
                <a:ea typeface="Cambria" panose="02040503050406030204" pitchFamily="18" charset="0"/>
              </a:rPr>
              <a:t> And his commandments are not burdensome. </a:t>
            </a:r>
            <a:r>
              <a:rPr lang="en-US" sz="2800" i="1" baseline="30000" dirty="0">
                <a:latin typeface="Cambria" panose="02040503050406030204" pitchFamily="18" charset="0"/>
                <a:ea typeface="Cambria" panose="02040503050406030204" pitchFamily="18" charset="0"/>
              </a:rPr>
              <a:t>4</a:t>
            </a:r>
            <a:r>
              <a:rPr lang="en-US" sz="2800" i="1" dirty="0">
                <a:solidFill>
                  <a:srgbClr val="0000FF"/>
                </a:solidFill>
                <a:latin typeface="Cambria" panose="02040503050406030204" pitchFamily="18" charset="0"/>
                <a:ea typeface="Cambria" panose="02040503050406030204" pitchFamily="18" charset="0"/>
              </a:rPr>
              <a:t> </a:t>
            </a:r>
            <a:r>
              <a:rPr lang="en-US" sz="2800" b="1" i="1" dirty="0">
                <a:solidFill>
                  <a:srgbClr val="FF0000"/>
                </a:solidFill>
                <a:latin typeface="Cambria" panose="02040503050406030204" pitchFamily="18" charset="0"/>
                <a:ea typeface="Cambria" panose="02040503050406030204" pitchFamily="18" charset="0"/>
              </a:rPr>
              <a:t>For</a:t>
            </a:r>
            <a:r>
              <a:rPr lang="en-US" sz="2800" i="1" dirty="0">
                <a:solidFill>
                  <a:srgbClr val="FF0000"/>
                </a:solidFill>
                <a:latin typeface="Cambria" panose="02040503050406030204" pitchFamily="18" charset="0"/>
                <a:ea typeface="Cambria" panose="02040503050406030204" pitchFamily="18" charset="0"/>
              </a:rPr>
              <a:t> everyone who has been </a:t>
            </a:r>
            <a:r>
              <a:rPr lang="en-US" sz="2800" b="1" i="1" dirty="0">
                <a:solidFill>
                  <a:srgbClr val="FF0000"/>
                </a:solidFill>
                <a:latin typeface="Cambria" panose="02040503050406030204" pitchFamily="18" charset="0"/>
                <a:ea typeface="Cambria" panose="02040503050406030204" pitchFamily="18" charset="0"/>
              </a:rPr>
              <a:t>born of God </a:t>
            </a:r>
            <a:r>
              <a:rPr lang="en-US" sz="2800" i="1" dirty="0">
                <a:solidFill>
                  <a:srgbClr val="FF0000"/>
                </a:solidFill>
                <a:latin typeface="Cambria" panose="02040503050406030204" pitchFamily="18" charset="0"/>
                <a:ea typeface="Cambria" panose="02040503050406030204" pitchFamily="18" charset="0"/>
              </a:rPr>
              <a:t>overcomes the world.</a:t>
            </a:r>
            <a:r>
              <a:rPr lang="en-US" sz="2800" i="1" dirty="0">
                <a:solidFill>
                  <a:srgbClr val="0000FF"/>
                </a:solidFill>
                <a:latin typeface="Cambria" panose="02040503050406030204" pitchFamily="18" charset="0"/>
                <a:ea typeface="Cambria" panose="02040503050406030204" pitchFamily="18" charset="0"/>
              </a:rPr>
              <a:t> And this is the victory that has overcome the world--our faith.</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5:3b-4</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29943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lgn="l" defTabSz="914400">
              <a:spcBef>
                <a:spcPts val="0"/>
              </a:spcBef>
              <a:defRPr/>
            </a:pP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The next verse begins with the </a:t>
            </a:r>
            <a:r>
              <a:rPr lang="en-US" altLang="en-US" dirty="0">
                <a:solidFill>
                  <a:srgbClr val="000000"/>
                </a:solidFill>
                <a:latin typeface="Calibri" panose="020F0502020204030204" pitchFamily="34" charset="0"/>
                <a:cs typeface="Calibri" panose="020F0502020204030204" pitchFamily="34" charset="0"/>
              </a:rPr>
              <a:t>word “</a:t>
            </a:r>
            <a:r>
              <a:rPr lang="en-US" altLang="en-US" i="1" dirty="0">
                <a:solidFill>
                  <a:srgbClr val="0000FF"/>
                </a:solidFill>
                <a:latin typeface="Cambria" panose="02040503050406030204" pitchFamily="18" charset="0"/>
                <a:ea typeface="Cambria" panose="02040503050406030204" pitchFamily="18" charset="0"/>
              </a:rPr>
              <a:t>For</a:t>
            </a:r>
            <a:r>
              <a:rPr lang="en-US" altLang="en-US" dirty="0">
                <a:solidFill>
                  <a:srgbClr val="000000"/>
                </a:solidFill>
                <a:latin typeface="Calibri" panose="020F0502020204030204" pitchFamily="34" charset="0"/>
                <a:cs typeface="Calibri" panose="020F0502020204030204" pitchFamily="34" charset="0"/>
              </a:rPr>
              <a:t>” which indicates that he is about to give </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us an </a:t>
            </a:r>
            <a:r>
              <a:rPr kumimoji="0" lang="en-US" altLang="en-US"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explanation</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of the preceding statement that “</a:t>
            </a:r>
            <a:r>
              <a:rPr lang="en-US" i="1" dirty="0">
                <a:solidFill>
                  <a:srgbClr val="0000FF"/>
                </a:solidFill>
                <a:latin typeface="Cambria" panose="02040503050406030204" pitchFamily="18" charset="0"/>
                <a:ea typeface="Cambria" panose="02040503050406030204" pitchFamily="18" charset="0"/>
              </a:rPr>
              <a:t>his commandments are not burdensome</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p>
          <a:p>
            <a:pPr marL="457200" lvl="0" indent="-457200" algn="l" defTabSz="914400">
              <a:spcBef>
                <a:spcPts val="0"/>
              </a:spcBef>
              <a:buFont typeface="Arial" panose="020B0604020202020204" pitchFamily="34" charset="0"/>
              <a:buChar char="•"/>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It’s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not</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because the commands are easily obeyed; it’s because of the believer’s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new </a:t>
            </a:r>
            <a:r>
              <a:rPr lang="en-US" altLang="en-US" sz="2800" b="1" i="1" dirty="0">
                <a:solidFill>
                  <a:srgbClr val="000000"/>
                </a:solidFill>
                <a:latin typeface="Calibri" panose="020F0502020204030204" pitchFamily="34" charset="0"/>
                <a:cs typeface="Calibri" panose="020F0502020204030204" pitchFamily="34" charset="0"/>
              </a:rPr>
              <a:t>birth</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rPr>
              <a:t>. </a:t>
            </a:r>
            <a:endParaRPr kumimoji="0" lang="en-US" altLang="en-US" sz="24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90622480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284776"/>
            <a:ext cx="8213902" cy="3573223"/>
          </a:xfrm>
        </p:spPr>
        <p:txBody>
          <a:bodyPr>
            <a:normAutofit/>
          </a:bodyPr>
          <a:lstStyle/>
          <a:p>
            <a:pPr algn="l" rtl="0"/>
            <a:r>
              <a:rPr lang="en-US" sz="2800" i="1" baseline="30000" dirty="0">
                <a:latin typeface="Cambria" panose="02040503050406030204" pitchFamily="18" charset="0"/>
                <a:ea typeface="Cambria" panose="02040503050406030204" pitchFamily="18" charset="0"/>
              </a:rPr>
              <a:t>3b</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And his commandments are not burdensome. </a:t>
            </a:r>
            <a:r>
              <a:rPr lang="en-US" sz="2800" i="1" baseline="30000" dirty="0">
                <a:latin typeface="Cambria" panose="02040503050406030204" pitchFamily="18" charset="0"/>
                <a:ea typeface="Cambria" panose="02040503050406030204" pitchFamily="18" charset="0"/>
              </a:rPr>
              <a:t>4</a:t>
            </a:r>
            <a:r>
              <a:rPr lang="en-US" sz="2800" i="1" dirty="0">
                <a:solidFill>
                  <a:srgbClr val="0000FF"/>
                </a:solidFill>
                <a:latin typeface="Cambria" panose="02040503050406030204" pitchFamily="18" charset="0"/>
                <a:ea typeface="Cambria" panose="02040503050406030204" pitchFamily="18" charset="0"/>
              </a:rPr>
              <a:t> </a:t>
            </a:r>
            <a:r>
              <a:rPr lang="en-US" sz="2800" i="1" dirty="0">
                <a:solidFill>
                  <a:srgbClr val="FF0000"/>
                </a:solidFill>
                <a:latin typeface="Cambria" panose="02040503050406030204" pitchFamily="18" charset="0"/>
                <a:ea typeface="Cambria" panose="02040503050406030204" pitchFamily="18" charset="0"/>
              </a:rPr>
              <a:t>For everyone who has been born of God overcomes the world. </a:t>
            </a:r>
            <a:r>
              <a:rPr lang="en-US" sz="2800" i="1" dirty="0">
                <a:solidFill>
                  <a:srgbClr val="0000FF"/>
                </a:solidFill>
                <a:latin typeface="Cambria" panose="02040503050406030204" pitchFamily="18" charset="0"/>
                <a:ea typeface="Cambria" panose="02040503050406030204" pitchFamily="18" charset="0"/>
              </a:rPr>
              <a:t>And this is the victory that has overcome the world--our faith.</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5:3b-4</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3045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commandments of God appear </a:t>
            </a:r>
            <a:r>
              <a:rPr kumimoji="0" lang="en-US" altLang="en-US"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intolerably burdensome</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the </a:t>
            </a:r>
            <a:r>
              <a:rPr kumimoji="0" lang="en-US" altLang="en-US"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world</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But to the </a:t>
            </a:r>
            <a:r>
              <a:rPr kumimoji="0" lang="en-US" altLang="en-US"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children of God</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they are </a:t>
            </a:r>
            <a:r>
              <a:rPr kumimoji="0" lang="en-US" altLang="en-US"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not</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burdensome. The new life imparted to members of the family of God produces within them a </a:t>
            </a:r>
            <a:r>
              <a:rPr kumimoji="0" lang="en-US" altLang="en-US"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desire</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to do His will and a </a:t>
            </a:r>
            <a:r>
              <a:rPr kumimoji="0" lang="en-US" altLang="en-US"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new power </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 carry out that desire. </a:t>
            </a:r>
            <a:endParaRPr kumimoji="0" lang="en-US" altLang="en-US" sz="28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41884373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3783183"/>
            <a:ext cx="8213902" cy="3074816"/>
          </a:xfrm>
        </p:spPr>
        <p:txBody>
          <a:bodyPr>
            <a:normAutofit/>
          </a:bodyPr>
          <a:lstStyle/>
          <a:p>
            <a:pPr algn="l" rtl="0"/>
            <a:r>
              <a:rPr lang="en-US" sz="2800" i="1" baseline="30000" dirty="0">
                <a:latin typeface="Cambria" panose="02040503050406030204" pitchFamily="18" charset="0"/>
                <a:ea typeface="Cambria" panose="02040503050406030204" pitchFamily="18" charset="0"/>
              </a:rPr>
              <a:t>3b</a:t>
            </a:r>
            <a:r>
              <a:rPr lang="en-US" sz="2800" i="1" dirty="0">
                <a:solidFill>
                  <a:srgbClr val="0000FF"/>
                </a:solidFill>
                <a:latin typeface="Cambria" panose="02040503050406030204" pitchFamily="18" charset="0"/>
                <a:ea typeface="Cambria" panose="02040503050406030204" pitchFamily="18" charset="0"/>
              </a:rPr>
              <a:t> And his commandments are not burdensome. </a:t>
            </a:r>
            <a:r>
              <a:rPr lang="en-US" sz="2800" i="1" baseline="30000" dirty="0">
                <a:latin typeface="Cambria" panose="02040503050406030204" pitchFamily="18" charset="0"/>
                <a:ea typeface="Cambria" panose="02040503050406030204" pitchFamily="18" charset="0"/>
              </a:rPr>
              <a:t>4</a:t>
            </a:r>
            <a:r>
              <a:rPr lang="en-US" sz="2800" i="1" dirty="0">
                <a:solidFill>
                  <a:srgbClr val="0000FF"/>
                </a:solidFill>
                <a:latin typeface="Cambria" panose="02040503050406030204" pitchFamily="18" charset="0"/>
                <a:ea typeface="Cambria" panose="02040503050406030204" pitchFamily="18" charset="0"/>
              </a:rPr>
              <a:t> For everyone who has been born of God </a:t>
            </a:r>
            <a:r>
              <a:rPr lang="en-US" sz="2800" i="1" dirty="0">
                <a:solidFill>
                  <a:srgbClr val="FF0000"/>
                </a:solidFill>
                <a:latin typeface="Cambria" panose="02040503050406030204" pitchFamily="18" charset="0"/>
                <a:ea typeface="Cambria" panose="02040503050406030204" pitchFamily="18" charset="0"/>
              </a:rPr>
              <a:t>overcomes</a:t>
            </a:r>
            <a:r>
              <a:rPr lang="en-US" sz="2800" i="1" dirty="0">
                <a:solidFill>
                  <a:srgbClr val="0000FF"/>
                </a:solidFill>
                <a:latin typeface="Cambria" panose="02040503050406030204" pitchFamily="18" charset="0"/>
                <a:ea typeface="Cambria" panose="02040503050406030204" pitchFamily="18" charset="0"/>
              </a:rPr>
              <a:t> the </a:t>
            </a:r>
            <a:r>
              <a:rPr lang="en-US" sz="2800" i="1" dirty="0">
                <a:solidFill>
                  <a:srgbClr val="FF0000"/>
                </a:solidFill>
                <a:latin typeface="Cambria" panose="02040503050406030204" pitchFamily="18" charset="0"/>
                <a:ea typeface="Cambria" panose="02040503050406030204" pitchFamily="18" charset="0"/>
              </a:rPr>
              <a:t>world</a:t>
            </a:r>
            <a:r>
              <a:rPr lang="en-US" sz="2800" i="1" dirty="0">
                <a:solidFill>
                  <a:srgbClr val="0000FF"/>
                </a:solidFill>
                <a:latin typeface="Cambria" panose="02040503050406030204" pitchFamily="18" charset="0"/>
                <a:ea typeface="Cambria" panose="02040503050406030204" pitchFamily="18" charset="0"/>
              </a:rPr>
              <a:t>. And this is the victory that has overcome the world--our faith.</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5:3b-4</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35908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defTabSz="914400" rtl="0" eaLnBrk="1" fontAlgn="base" latinLnBrk="0" hangingPunct="1">
              <a:lnSpc>
                <a:spcPct val="100000"/>
              </a:lnSpc>
              <a:spcBef>
                <a:spcPts val="0"/>
              </a:spcBef>
              <a:spcAft>
                <a:spcPct val="0"/>
              </a:spcAft>
              <a:buClrTx/>
              <a:buSzTx/>
              <a:tabLst/>
              <a:defRPr/>
            </a:pP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fact that the “</a:t>
            </a:r>
            <a:r>
              <a:rPr lang="en-US" altLang="en-US" i="1" dirty="0">
                <a:solidFill>
                  <a:srgbClr val="0000FF"/>
                </a:solidFill>
                <a:latin typeface="Cambria" panose="02040503050406030204" pitchFamily="18" charset="0"/>
                <a:ea typeface="Cambria" panose="02040503050406030204" pitchFamily="18" charset="0"/>
              </a:rPr>
              <a:t>world</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must be “</a:t>
            </a:r>
            <a:r>
              <a:rPr lang="en-US" altLang="en-US" i="1" dirty="0">
                <a:solidFill>
                  <a:srgbClr val="0000FF"/>
                </a:solidFill>
                <a:latin typeface="Cambria" panose="02040503050406030204" pitchFamily="18" charset="0"/>
                <a:ea typeface="Cambria" panose="02040503050406030204" pitchFamily="18" charset="0"/>
              </a:rPr>
              <a:t>overcome</a:t>
            </a:r>
            <a:r>
              <a:rPr kumimoji="0" lang="en-US" altLang="en-US"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tells us that John is referring here to the</a:t>
            </a:r>
            <a:r>
              <a:rPr lang="en-US" altLang="en-US" dirty="0">
                <a:latin typeface="Calibri" panose="020F0502020204030204" pitchFamily="34" charset="0"/>
                <a:cs typeface="Calibri" panose="020F0502020204030204" pitchFamily="34" charset="0"/>
              </a:rPr>
              <a:t> </a:t>
            </a:r>
            <a:r>
              <a:rPr lang="en-US" altLang="en-US" b="1" i="1" dirty="0">
                <a:latin typeface="Calibri" panose="020F0502020204030204" pitchFamily="34" charset="0"/>
                <a:cs typeface="Calibri" panose="020F0502020204030204" pitchFamily="34" charset="0"/>
              </a:rPr>
              <a:t>evil world system</a:t>
            </a:r>
            <a:r>
              <a:rPr lang="en-US" altLang="en-US" dirty="0">
                <a:latin typeface="Calibri" panose="020F0502020204030204" pitchFamily="34" charset="0"/>
                <a:cs typeface="Calibri" panose="020F0502020204030204" pitchFamily="34" charset="0"/>
              </a:rPr>
              <a:t> that Satan has set in opposition to God:</a:t>
            </a:r>
          </a:p>
          <a:p>
            <a:pPr lvl="1">
              <a:lnSpc>
                <a:spcPct val="80000"/>
              </a:lnSpc>
            </a:pPr>
            <a:r>
              <a:rPr lang="en-US" altLang="en-US" sz="2800" b="1" dirty="0"/>
              <a:t>1 John 2:16 - </a:t>
            </a:r>
            <a:r>
              <a:rPr lang="en-US" altLang="en-US" sz="2800" i="1" dirty="0">
                <a:solidFill>
                  <a:srgbClr val="0000FF"/>
                </a:solidFill>
                <a:latin typeface="Cambria" panose="02040503050406030204" pitchFamily="18" charset="0"/>
                <a:ea typeface="Cambria" panose="02040503050406030204" pitchFamily="18" charset="0"/>
              </a:rPr>
              <a:t>For all that is in the </a:t>
            </a:r>
            <a:r>
              <a:rPr lang="en-US" altLang="en-US" sz="2800" b="1" i="1" dirty="0">
                <a:solidFill>
                  <a:srgbClr val="0000FF"/>
                </a:solidFill>
                <a:latin typeface="Cambria" panose="02040503050406030204" pitchFamily="18" charset="0"/>
                <a:ea typeface="Cambria" panose="02040503050406030204" pitchFamily="18" charset="0"/>
              </a:rPr>
              <a:t>world-</a:t>
            </a:r>
            <a:r>
              <a:rPr lang="en-US" altLang="en-US" sz="2800" i="1" dirty="0">
                <a:solidFill>
                  <a:srgbClr val="0000FF"/>
                </a:solidFill>
                <a:latin typeface="Cambria" panose="02040503050406030204" pitchFamily="18" charset="0"/>
                <a:ea typeface="Cambria" panose="02040503050406030204" pitchFamily="18" charset="0"/>
              </a:rPr>
              <a:t>-the desires of the flesh and the desires of the eyes and pride in possessions--is not from the Father but is from the </a:t>
            </a:r>
            <a:r>
              <a:rPr lang="en-US" altLang="en-US" sz="2800" b="1" i="1" dirty="0">
                <a:solidFill>
                  <a:srgbClr val="0000FF"/>
                </a:solidFill>
                <a:latin typeface="Cambria" panose="02040503050406030204" pitchFamily="18" charset="0"/>
                <a:ea typeface="Cambria" panose="02040503050406030204" pitchFamily="18" charset="0"/>
              </a:rPr>
              <a:t>world</a:t>
            </a:r>
            <a:endPar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9378628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alphaModFix amt="25000"/>
            <a:lum/>
          </a:blip>
          <a:srcRect/>
          <a:stretch>
            <a:fillRect l="-6000" r="-6000"/>
          </a:stretch>
        </a:blipFill>
        <a:effectLst/>
      </p:bgPr>
    </p:bg>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7FA06FDD-D1AF-4B8B-ACC4-C6796DACB16A}"/>
              </a:ext>
            </a:extLst>
          </p:cNvPr>
          <p:cNvSpPr>
            <a:spLocks noGrp="1" noChangeArrowheads="1"/>
          </p:cNvSpPr>
          <p:nvPr>
            <p:ph type="subTitle" idx="1"/>
          </p:nvPr>
        </p:nvSpPr>
        <p:spPr>
          <a:xfrm>
            <a:off x="427767" y="4108913"/>
            <a:ext cx="8213902" cy="2749086"/>
          </a:xfrm>
        </p:spPr>
        <p:txBody>
          <a:bodyPr>
            <a:normAutofit/>
          </a:bodyPr>
          <a:lstStyle/>
          <a:p>
            <a:pPr algn="l" rtl="0"/>
            <a:r>
              <a:rPr lang="en-US" sz="2800" i="1" baseline="30000" dirty="0">
                <a:latin typeface="Cambria" panose="02040503050406030204" pitchFamily="18" charset="0"/>
                <a:ea typeface="Cambria" panose="02040503050406030204" pitchFamily="18" charset="0"/>
              </a:rPr>
              <a:t>3b</a:t>
            </a:r>
            <a:r>
              <a:rPr lang="en-US" sz="2800" i="1" dirty="0">
                <a:solidFill>
                  <a:srgbClr val="0000FF"/>
                </a:solidFill>
                <a:latin typeface="Cambria" panose="02040503050406030204" pitchFamily="18" charset="0"/>
                <a:ea typeface="Cambria" panose="02040503050406030204" pitchFamily="18" charset="0"/>
              </a:rPr>
              <a:t> And his commandments are not burdensome. </a:t>
            </a:r>
            <a:r>
              <a:rPr lang="en-US" sz="2800" i="1" baseline="30000" dirty="0">
                <a:latin typeface="Cambria" panose="02040503050406030204" pitchFamily="18" charset="0"/>
                <a:ea typeface="Cambria" panose="02040503050406030204" pitchFamily="18" charset="0"/>
              </a:rPr>
              <a:t>4</a:t>
            </a:r>
            <a:r>
              <a:rPr lang="en-US" sz="2800" i="1" dirty="0">
                <a:solidFill>
                  <a:srgbClr val="0000FF"/>
                </a:solidFill>
                <a:latin typeface="Cambria" panose="02040503050406030204" pitchFamily="18" charset="0"/>
                <a:ea typeface="Cambria" panose="02040503050406030204" pitchFamily="18" charset="0"/>
              </a:rPr>
              <a:t> For everyone who has been </a:t>
            </a:r>
            <a:r>
              <a:rPr lang="en-US" sz="2800" i="1" dirty="0">
                <a:solidFill>
                  <a:srgbClr val="FF0000"/>
                </a:solidFill>
                <a:latin typeface="Cambria" panose="02040503050406030204" pitchFamily="18" charset="0"/>
                <a:ea typeface="Cambria" panose="02040503050406030204" pitchFamily="18" charset="0"/>
              </a:rPr>
              <a:t>born of God </a:t>
            </a:r>
            <a:r>
              <a:rPr lang="en-US" sz="2800" i="1" dirty="0">
                <a:solidFill>
                  <a:srgbClr val="0000FF"/>
                </a:solidFill>
                <a:latin typeface="Cambria" panose="02040503050406030204" pitchFamily="18" charset="0"/>
                <a:ea typeface="Cambria" panose="02040503050406030204" pitchFamily="18" charset="0"/>
              </a:rPr>
              <a:t>overcomes the world. </a:t>
            </a:r>
            <a:r>
              <a:rPr lang="en-US" sz="2800" i="1" dirty="0">
                <a:solidFill>
                  <a:srgbClr val="FF0000"/>
                </a:solidFill>
                <a:latin typeface="Cambria" panose="02040503050406030204" pitchFamily="18" charset="0"/>
                <a:ea typeface="Cambria" panose="02040503050406030204" pitchFamily="18" charset="0"/>
              </a:rPr>
              <a:t>And this is the victory that </a:t>
            </a:r>
            <a:r>
              <a:rPr lang="en-US" sz="2800" b="1" i="1" dirty="0">
                <a:solidFill>
                  <a:srgbClr val="FF0000"/>
                </a:solidFill>
                <a:latin typeface="Cambria" panose="02040503050406030204" pitchFamily="18" charset="0"/>
                <a:ea typeface="Cambria" panose="02040503050406030204" pitchFamily="18" charset="0"/>
              </a:rPr>
              <a:t>has overcome </a:t>
            </a:r>
            <a:r>
              <a:rPr lang="en-US" sz="2800" i="1" dirty="0">
                <a:solidFill>
                  <a:srgbClr val="FF0000"/>
                </a:solidFill>
                <a:latin typeface="Cambria" panose="02040503050406030204" pitchFamily="18" charset="0"/>
                <a:ea typeface="Cambria" panose="02040503050406030204" pitchFamily="18" charset="0"/>
              </a:rPr>
              <a:t>the world--our </a:t>
            </a:r>
            <a:r>
              <a:rPr lang="en-US" sz="2800" b="1" i="1" dirty="0">
                <a:solidFill>
                  <a:srgbClr val="FF0000"/>
                </a:solidFill>
                <a:latin typeface="Cambria" panose="02040503050406030204" pitchFamily="18" charset="0"/>
                <a:ea typeface="Cambria" panose="02040503050406030204" pitchFamily="18" charset="0"/>
              </a:rPr>
              <a:t>faith</a:t>
            </a:r>
            <a:r>
              <a:rPr lang="en-US" sz="2800" i="1" dirty="0">
                <a:solidFill>
                  <a:srgbClr val="FF0000"/>
                </a:solidFill>
                <a:latin typeface="Cambria" panose="02040503050406030204" pitchFamily="18" charset="0"/>
                <a:ea typeface="Cambria" panose="02040503050406030204" pitchFamily="18" charset="0"/>
              </a:rPr>
              <a:t>.</a:t>
            </a:r>
          </a:p>
          <a:p>
            <a:pPr algn="l" rtl="0"/>
            <a:r>
              <a:rPr lang="en-US" sz="2800" dirty="0">
                <a:solidFill>
                  <a:schemeClr val="tx1"/>
                </a:solidFill>
                <a:effectLst>
                  <a:outerShdw blurRad="50800" dist="38100" dir="2700000" algn="tl" rotWithShape="0">
                    <a:schemeClr val="bg1"/>
                  </a:outerShdw>
                </a:effectLst>
                <a:latin typeface="Calibri" panose="020F0502020204030204" pitchFamily="34" charset="0"/>
                <a:ea typeface="Cambria" panose="02040503050406030204" pitchFamily="18" charset="0"/>
                <a:cs typeface="Calibri" panose="020F0502020204030204" pitchFamily="34" charset="0"/>
              </a:rPr>
              <a:t>1 John 5:3b-4</a:t>
            </a:r>
          </a:p>
        </p:txBody>
      </p:sp>
      <p:sp>
        <p:nvSpPr>
          <p:cNvPr id="5" name="Rectangle 3">
            <a:extLst>
              <a:ext uri="{FF2B5EF4-FFF2-40B4-BE49-F238E27FC236}">
                <a16:creationId xmlns:a16="http://schemas.microsoft.com/office/drawing/2014/main" id="{50C83461-2857-4942-A289-B8DD54AB0F35}"/>
              </a:ext>
            </a:extLst>
          </p:cNvPr>
          <p:cNvSpPr txBox="1">
            <a:spLocks noChangeArrowheads="1"/>
          </p:cNvSpPr>
          <p:nvPr/>
        </p:nvSpPr>
        <p:spPr bwMode="auto">
          <a:xfrm>
            <a:off x="427767" y="-1"/>
            <a:ext cx="8213902" cy="3932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fontAlgn="base">
              <a:spcBef>
                <a:spcPct val="20000"/>
              </a:spcBef>
              <a:spcAft>
                <a:spcPct val="0"/>
              </a:spcAft>
              <a:defRPr sz="3200" b="0" kern="1200">
                <a:solidFill>
                  <a:schemeClr val="tx1"/>
                </a:solidFill>
                <a:latin typeface="Arial" panose="020B0604020202020204" pitchFamily="34" charset="0"/>
                <a:ea typeface="+mn-ea"/>
                <a:cs typeface="+mn-cs"/>
              </a:defRPr>
            </a:lvl1pPr>
            <a:lvl2pPr marL="742950" indent="-285750" algn="l" rtl="0" fontAlgn="base">
              <a:spcBef>
                <a:spcPct val="20000"/>
              </a:spcBef>
              <a:spcAft>
                <a:spcPct val="0"/>
              </a:spcAft>
              <a:buChar char="–"/>
              <a:defRPr sz="2800" kern="1200">
                <a:solidFill>
                  <a:schemeClr val="tx1"/>
                </a:solidFill>
                <a:latin typeface="+mj-lt"/>
                <a:ea typeface="+mn-ea"/>
                <a:cs typeface="+mn-cs"/>
              </a:defRPr>
            </a:lvl2pPr>
            <a:lvl3pPr marL="1143000" indent="-228600" algn="l" rtl="0" fontAlgn="base">
              <a:spcBef>
                <a:spcPct val="20000"/>
              </a:spcBef>
              <a:spcAft>
                <a:spcPct val="0"/>
              </a:spcAft>
              <a:buChar char="•"/>
              <a:defRPr sz="2400" kern="1200">
                <a:solidFill>
                  <a:schemeClr val="tx1"/>
                </a:solidFill>
                <a:latin typeface="+mj-lt"/>
                <a:ea typeface="+mn-ea"/>
                <a:cs typeface="+mn-cs"/>
              </a:defRPr>
            </a:lvl3pPr>
            <a:lvl4pPr marL="1600200" indent="-228600" algn="l" rtl="0" fontAlgn="base">
              <a:spcBef>
                <a:spcPct val="20000"/>
              </a:spcBef>
              <a:spcAft>
                <a:spcPct val="0"/>
              </a:spcAft>
              <a:buChar char="–"/>
              <a:defRPr sz="2000" kern="1200">
                <a:solidFill>
                  <a:schemeClr val="tx1"/>
                </a:solidFill>
                <a:latin typeface="+mj-lt"/>
                <a:ea typeface="+mn-ea"/>
                <a:cs typeface="+mn-cs"/>
              </a:defRPr>
            </a:lvl4pPr>
            <a:lvl5pPr marL="2057400" indent="-228600" algn="l" rtl="0" fontAlgn="base">
              <a:spcBef>
                <a:spcPct val="20000"/>
              </a:spcBef>
              <a:spcAft>
                <a:spcPct val="0"/>
              </a:spcAft>
              <a:buChar char="»"/>
              <a:defRPr sz="20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0" indent="-457200" algn="l" defTabSz="914400">
              <a:spcBef>
                <a:spcPts val="0"/>
              </a:spcBef>
              <a:buFont typeface="Arial" panose="020B0604020202020204" pitchFamily="34" charset="0"/>
              <a:buChar char="•"/>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believer’s “</a:t>
            </a:r>
            <a:r>
              <a:rPr lang="en-US" sz="2800" i="1" dirty="0">
                <a:solidFill>
                  <a:srgbClr val="0000FF"/>
                </a:solidFill>
                <a:latin typeface="Cambria" panose="02040503050406030204" pitchFamily="18" charset="0"/>
                <a:ea typeface="Cambria" panose="02040503050406030204" pitchFamily="18" charset="0"/>
              </a:rPr>
              <a:t>faith</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is the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means</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of gaining victory over the world. In the Greek, the </a:t>
            </a:r>
            <a:r>
              <a:rPr lang="en-US" altLang="en-US" sz="2800" dirty="0">
                <a:solidFill>
                  <a:srgbClr val="000000"/>
                </a:solidFill>
                <a:latin typeface="Calibri" panose="020F0502020204030204" pitchFamily="34" charset="0"/>
                <a:cs typeface="Calibri" panose="020F0502020204030204" pitchFamily="34" charset="0"/>
              </a:rPr>
              <a:t>phrase “</a:t>
            </a:r>
            <a:r>
              <a:rPr lang="en-US" altLang="en-US" sz="2800" i="1" dirty="0">
                <a:solidFill>
                  <a:srgbClr val="0000FF"/>
                </a:solidFill>
                <a:latin typeface="Cambria" panose="02040503050406030204" pitchFamily="18" charset="0"/>
                <a:ea typeface="Cambria" panose="02040503050406030204" pitchFamily="18" charset="0"/>
              </a:rPr>
              <a:t>has overcome</a:t>
            </a:r>
            <a:r>
              <a:rPr lang="en-US" altLang="en-US" sz="2800" dirty="0">
                <a:solidFill>
                  <a:srgbClr val="000000"/>
                </a:solidFill>
                <a:latin typeface="Calibri" panose="020F0502020204030204" pitchFamily="34" charset="0"/>
                <a:cs typeface="Calibri" panose="020F0502020204030204" pitchFamily="34" charset="0"/>
              </a:rPr>
              <a:t>” is an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aorist participle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which means that the conquest being spoken of here occurred at a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past point in time</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a:t>
            </a:r>
          </a:p>
          <a:p>
            <a:pPr marL="457200" lvl="0" indent="-457200" algn="l" defTabSz="914400">
              <a:spcBef>
                <a:spcPts val="0"/>
              </a:spcBef>
              <a:buFont typeface="Arial" panose="020B0604020202020204" pitchFamily="34" charset="0"/>
              <a:buChar char="•"/>
              <a:defRPr/>
            </a:pP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This, of course, refers to that point in time when, as a </a:t>
            </a:r>
            <a:r>
              <a:rPr kumimoji="0" lang="en-US" altLang="en-US" sz="28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result</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of being “</a:t>
            </a:r>
            <a:r>
              <a:rPr lang="en-US" altLang="en-US" sz="2800" i="1" dirty="0">
                <a:solidFill>
                  <a:srgbClr val="0000FF"/>
                </a:solidFill>
                <a:latin typeface="Cambria" panose="02040503050406030204" pitchFamily="18" charset="0"/>
                <a:ea typeface="Cambria" panose="02040503050406030204" pitchFamily="18" charset="0"/>
              </a:rPr>
              <a:t>born of God</a:t>
            </a:r>
            <a:r>
              <a:rPr kumimoji="0" lang="en-US" altLang="en-US" sz="28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we had faith in the gospel message. When a person turns to Christ in an initial act of faith, he gains victory over the world.</a:t>
            </a:r>
            <a:endParaRPr kumimoji="0" lang="en-US" altLang="en-US" sz="2600" b="0" i="1" u="none" strike="noStrike" kern="1200" cap="none" spc="0" normalizeH="0" baseline="0" noProof="0" dirty="0">
              <a:ln>
                <a:noFill/>
              </a:ln>
              <a:solidFill>
                <a:srgbClr val="0000FF"/>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164759272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p:cTn id="7"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4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fontScheme name="Custom Design">
      <a:majorFont>
        <a:latin typeface="Arial"/>
        <a:ea typeface=""/>
        <a:cs typeface=""/>
      </a:majorFont>
      <a:minorFont>
        <a:latin typeface="Corone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FF"/>
        </a:dk1>
        <a:lt1>
          <a:srgbClr val="FFFFFF"/>
        </a:lt1>
        <a:dk2>
          <a:srgbClr val="000000"/>
        </a:dk2>
        <a:lt2>
          <a:srgbClr val="808080"/>
        </a:lt2>
        <a:accent1>
          <a:srgbClr val="BBE0E3"/>
        </a:accent1>
        <a:accent2>
          <a:srgbClr val="FF0000"/>
        </a:accent2>
        <a:accent3>
          <a:srgbClr val="FFFFFF"/>
        </a:accent3>
        <a:accent4>
          <a:srgbClr val="0000DA"/>
        </a:accent4>
        <a:accent5>
          <a:srgbClr val="DAEDEF"/>
        </a:accent5>
        <a:accent6>
          <a:srgbClr val="E700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4">
        <a:dk1>
          <a:srgbClr val="FFFF00"/>
        </a:dk1>
        <a:lt1>
          <a:srgbClr val="FFFFFF"/>
        </a:lt1>
        <a:dk2>
          <a:srgbClr val="000000"/>
        </a:dk2>
        <a:lt2>
          <a:srgbClr val="808080"/>
        </a:lt2>
        <a:accent1>
          <a:srgbClr val="BBE0E3"/>
        </a:accent1>
        <a:accent2>
          <a:srgbClr val="00FF00"/>
        </a:accent2>
        <a:accent3>
          <a:srgbClr val="FFFFFF"/>
        </a:accent3>
        <a:accent4>
          <a:srgbClr val="DADA00"/>
        </a:accent4>
        <a:accent5>
          <a:srgbClr val="DAEDEF"/>
        </a:accent5>
        <a:accent6>
          <a:srgbClr val="00E700"/>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5">
        <a:dk1>
          <a:srgbClr val="FFFFFF"/>
        </a:dk1>
        <a:lt1>
          <a:srgbClr val="FFFFFF"/>
        </a:lt1>
        <a:dk2>
          <a:srgbClr val="FF9933"/>
        </a:dk2>
        <a:lt2>
          <a:srgbClr val="000000"/>
        </a:lt2>
        <a:accent1>
          <a:srgbClr val="BBE0E3"/>
        </a:accent1>
        <a:accent2>
          <a:srgbClr val="333399"/>
        </a:accent2>
        <a:accent3>
          <a:srgbClr val="FFFFFF"/>
        </a:accent3>
        <a:accent4>
          <a:srgbClr val="DADADA"/>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FFFFF"/>
        </a:lt1>
        <a:dk2>
          <a:srgbClr val="FF9933"/>
        </a:dk2>
        <a:lt2>
          <a:srgbClr val="00000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6_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2.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4.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6.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7.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8.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9.xml><?xml version="1.0" encoding="utf-8"?>
<a:themeOverride xmlns:a="http://schemas.openxmlformats.org/drawingml/2006/main">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Office Theme</Template>
  <TotalTime>81470</TotalTime>
  <Words>8264</Words>
  <Application>Microsoft Office PowerPoint</Application>
  <PresentationFormat>On-screen Show (4:3)</PresentationFormat>
  <Paragraphs>224</Paragraphs>
  <Slides>45</Slides>
  <Notes>13</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45</vt:i4>
      </vt:variant>
    </vt:vector>
  </HeadingPairs>
  <TitlesOfParts>
    <vt:vector size="56" baseType="lpstr">
      <vt:lpstr>Arial</vt:lpstr>
      <vt:lpstr>Calibri</vt:lpstr>
      <vt:lpstr>Cambria</vt:lpstr>
      <vt:lpstr>Coronet</vt:lpstr>
      <vt:lpstr>Tahoma</vt:lpstr>
      <vt:lpstr>Times New Roman</vt:lpstr>
      <vt:lpstr>Wingdings</vt:lpstr>
      <vt:lpstr>140_Office Theme</vt:lpstr>
      <vt:lpstr>1_Office Theme</vt:lpstr>
      <vt:lpstr>Custom Design</vt:lpstr>
      <vt:lpstr>6_Compass</vt:lpstr>
      <vt:lpstr>The Book of 1 John</vt:lpstr>
      <vt:lpstr>Outline of 1 John</vt:lpstr>
      <vt:lpstr>4:7-5:21 The Third Presentation of the Three Tests of FELLOWSHIP WITH GOD: RIGHTEOUSNESS, LOVE and BELIEF in Jesus </vt:lpstr>
      <vt:lpstr>1 John 5:3b-4 The Synthesis of Belief and Righteousness The Power of Obedience Lies in Belief </vt:lpstr>
      <vt:lpstr>PowerPoint Presentation</vt:lpstr>
      <vt:lpstr>PowerPoint Presentation</vt:lpstr>
      <vt:lpstr>PowerPoint Presentation</vt:lpstr>
      <vt:lpstr>PowerPoint Presentation</vt:lpstr>
      <vt:lpstr>PowerPoint Presentation</vt:lpstr>
      <vt:lpstr>4:7-5:21 The Third Presentation of the Three Tests of FELLOWSHIP WITH GOD: RIGHTEOUSNESS, LOVE and BELIEF in Jesus </vt:lpstr>
      <vt:lpstr>1 John 5:5-12 The Contents, Basis, and Issue of Christian Belief </vt:lpstr>
      <vt:lpstr>1 John 5:5-12 The Contents, Basis, and Issue of Christian Belief </vt:lpstr>
      <vt:lpstr>PowerPoint Presentation</vt:lpstr>
      <vt:lpstr>PowerPoint Presentation</vt:lpstr>
      <vt:lpstr>PowerPoint Presentation</vt:lpstr>
      <vt:lpstr>PowerPoint Presentation</vt:lpstr>
      <vt:lpstr>PowerPoint Presentation</vt:lpstr>
      <vt:lpstr>PowerPoint Presentation</vt:lpstr>
      <vt:lpstr>1 John 5:6b – …Jesus Christ [came] not by the water only but by the water and the blood.</vt:lpstr>
      <vt:lpstr>…Jesus Christ [came] not by the water only but by the water and the blood.</vt:lpstr>
      <vt:lpstr>…Jesus Christ [came] not by the water only but by the water and the blood.</vt:lpstr>
      <vt:lpstr>…Jesus Christ [came] not by the water only but by the water and the blood.</vt:lpstr>
      <vt:lpstr>PowerPoint Presentation</vt:lpstr>
      <vt:lpstr>PowerPoint Presentation</vt:lpstr>
      <vt:lpstr>PowerPoint Presentation</vt:lpstr>
      <vt:lpstr>1 John 5:7-8 – For there are three that testify: the Spirit and the water and the blood; and these three agree.</vt:lpstr>
      <vt:lpstr>1 John 5:7-8 – For there are three that testify: the Spirit and the water and the blood; and these three agree.</vt:lpstr>
      <vt:lpstr>1 John 5:7-8 – For there are three that testify: the Spirit and the water and the blood; and these three agree.</vt:lpstr>
      <vt:lpstr>1 John 5:7-8 – For there are three that testify: the Spirit and the water and the blood; and these three agree.</vt:lpstr>
      <vt:lpstr>1 John 5:7-8 – For there are three that testify: the Spirit and the water and the blood; and these three agree.</vt:lpstr>
      <vt:lpstr>1 John 5:7-8 – For there are three that testify: the Spirit and the water and the blood; and these three agree.</vt:lpstr>
      <vt:lpstr>1 John 5:7-8 – For there are three that testify: the Spirit and the water and the blood; and these three agree.</vt:lpstr>
      <vt:lpstr>PowerPoint Presentation</vt:lpstr>
      <vt:lpstr>1 John 5:7 in the KJV: - For there are three that bear record in heaven, the Father, the Word, and the Holy Ghost: and these three are one. And there are three that bear witness in the earth: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Paraphrastic Commentary on 1 John 5:3b-4 </vt:lpstr>
      <vt:lpstr>Paraphrastic Commentary on 1 John 5:5-21</vt:lpstr>
      <vt:lpstr>Class Discussion Time</vt:lpstr>
      <vt:lpstr>*Class Discussion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Background of 1 John</dc:title>
  <dc:creator>Robert Connolly</dc:creator>
  <cp:lastModifiedBy>Robert Connolly</cp:lastModifiedBy>
  <cp:revision>1140</cp:revision>
  <cp:lastPrinted>2022-03-06T15:14:20Z</cp:lastPrinted>
  <dcterms:created xsi:type="dcterms:W3CDTF">2021-10-27T02:35:00Z</dcterms:created>
  <dcterms:modified xsi:type="dcterms:W3CDTF">2022-03-06T15:19:20Z</dcterms:modified>
</cp:coreProperties>
</file>