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4.xml" ContentType="application/vnd.openxmlformats-officedocument.theme+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theme/theme5.xml" ContentType="application/vnd.openxmlformats-officedocument.theme+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theme/theme6.xml" ContentType="application/vnd.openxmlformats-officedocument.theme+xml"/>
  <Override PartName="/ppt/slideLayouts/slideLayout67.xml" ContentType="application/vnd.openxmlformats-officedocument.presentationml.slideLayout+xml"/>
  <Override PartName="/ppt/slideLayouts/slideLayout68.xml" ContentType="application/vnd.openxmlformats-officedocument.presentationml.slideLayout+xml"/>
  <Override PartName="/ppt/slideLayouts/slideLayout69.xml" ContentType="application/vnd.openxmlformats-officedocument.presentationml.slideLayout+xml"/>
  <Override PartName="/ppt/slideLayouts/slideLayout70.xml" ContentType="application/vnd.openxmlformats-officedocument.presentationml.slideLayout+xml"/>
  <Override PartName="/ppt/slideLayouts/slideLayout71.xml" ContentType="application/vnd.openxmlformats-officedocument.presentationml.slideLayout+xml"/>
  <Override PartName="/ppt/slideLayouts/slideLayout72.xml" ContentType="application/vnd.openxmlformats-officedocument.presentationml.slideLayout+xml"/>
  <Override PartName="/ppt/slideLayouts/slideLayout73.xml" ContentType="application/vnd.openxmlformats-officedocument.presentationml.slideLayout+xml"/>
  <Override PartName="/ppt/slideLayouts/slideLayout74.xml" ContentType="application/vnd.openxmlformats-officedocument.presentationml.slideLayout+xml"/>
  <Override PartName="/ppt/slideLayouts/slideLayout75.xml" ContentType="application/vnd.openxmlformats-officedocument.presentationml.slideLayout+xml"/>
  <Override PartName="/ppt/slideLayouts/slideLayout76.xml" ContentType="application/vnd.openxmlformats-officedocument.presentationml.slideLayout+xml"/>
  <Override PartName="/ppt/slideLayouts/slideLayout77.xml" ContentType="application/vnd.openxmlformats-officedocument.presentationml.slideLayout+xml"/>
  <Override PartName="/ppt/theme/theme7.xml" ContentType="application/vnd.openxmlformats-officedocument.theme+xml"/>
  <Override PartName="/ppt/slideLayouts/slideLayout78.xml" ContentType="application/vnd.openxmlformats-officedocument.presentationml.slideLayout+xml"/>
  <Override PartName="/ppt/slideLayouts/slideLayout79.xml" ContentType="application/vnd.openxmlformats-officedocument.presentationml.slideLayout+xml"/>
  <Override PartName="/ppt/slideLayouts/slideLayout80.xml" ContentType="application/vnd.openxmlformats-officedocument.presentationml.slideLayout+xml"/>
  <Override PartName="/ppt/slideLayouts/slideLayout81.xml" ContentType="application/vnd.openxmlformats-officedocument.presentationml.slideLayout+xml"/>
  <Override PartName="/ppt/slideLayouts/slideLayout82.xml" ContentType="application/vnd.openxmlformats-officedocument.presentationml.slideLayout+xml"/>
  <Override PartName="/ppt/slideLayouts/slideLayout83.xml" ContentType="application/vnd.openxmlformats-officedocument.presentationml.slideLayout+xml"/>
  <Override PartName="/ppt/slideLayouts/slideLayout84.xml" ContentType="application/vnd.openxmlformats-officedocument.presentationml.slideLayout+xml"/>
  <Override PartName="/ppt/slideLayouts/slideLayout85.xml" ContentType="application/vnd.openxmlformats-officedocument.presentationml.slideLayout+xml"/>
  <Override PartName="/ppt/slideLayouts/slideLayout86.xml" ContentType="application/vnd.openxmlformats-officedocument.presentationml.slideLayout+xml"/>
  <Override PartName="/ppt/slideLayouts/slideLayout87.xml" ContentType="application/vnd.openxmlformats-officedocument.presentationml.slideLayout+xml"/>
  <Override PartName="/ppt/slideLayouts/slideLayout88.xml" ContentType="application/vnd.openxmlformats-officedocument.presentationml.slideLayout+xml"/>
  <Override PartName="/ppt/theme/theme8.xml" ContentType="application/vnd.openxmlformats-officedocument.theme+xml"/>
  <Override PartName="/ppt/slideLayouts/slideLayout89.xml" ContentType="application/vnd.openxmlformats-officedocument.presentationml.slideLayout+xml"/>
  <Override PartName="/ppt/slideLayouts/slideLayout90.xml" ContentType="application/vnd.openxmlformats-officedocument.presentationml.slideLayout+xml"/>
  <Override PartName="/ppt/slideLayouts/slideLayout91.xml" ContentType="application/vnd.openxmlformats-officedocument.presentationml.slideLayout+xml"/>
  <Override PartName="/ppt/slideLayouts/slideLayout92.xml" ContentType="application/vnd.openxmlformats-officedocument.presentationml.slideLayout+xml"/>
  <Override PartName="/ppt/slideLayouts/slideLayout93.xml" ContentType="application/vnd.openxmlformats-officedocument.presentationml.slideLayout+xml"/>
  <Override PartName="/ppt/slideLayouts/slideLayout94.xml" ContentType="application/vnd.openxmlformats-officedocument.presentationml.slideLayout+xml"/>
  <Override PartName="/ppt/slideLayouts/slideLayout95.xml" ContentType="application/vnd.openxmlformats-officedocument.presentationml.slideLayout+xml"/>
  <Override PartName="/ppt/slideLayouts/slideLayout96.xml" ContentType="application/vnd.openxmlformats-officedocument.presentationml.slideLayout+xml"/>
  <Override PartName="/ppt/slideLayouts/slideLayout97.xml" ContentType="application/vnd.openxmlformats-officedocument.presentationml.slideLayout+xml"/>
  <Override PartName="/ppt/slideLayouts/slideLayout98.xml" ContentType="application/vnd.openxmlformats-officedocument.presentationml.slideLayout+xml"/>
  <Override PartName="/ppt/slideLayouts/slideLayout99.xml" ContentType="application/vnd.openxmlformats-officedocument.presentationml.slideLayout+xml"/>
  <Override PartName="/ppt/slideLayouts/slideLayout100.xml" ContentType="application/vnd.openxmlformats-officedocument.presentationml.slideLayout+xml"/>
  <Override PartName="/ppt/theme/theme9.xml" ContentType="application/vnd.openxmlformats-officedocument.theme+xml"/>
  <Override PartName="/ppt/slideLayouts/slideLayout101.xml" ContentType="application/vnd.openxmlformats-officedocument.presentationml.slideLayout+xml"/>
  <Override PartName="/ppt/slideLayouts/slideLayout102.xml" ContentType="application/vnd.openxmlformats-officedocument.presentationml.slideLayout+xml"/>
  <Override PartName="/ppt/slideLayouts/slideLayout103.xml" ContentType="application/vnd.openxmlformats-officedocument.presentationml.slideLayout+xml"/>
  <Override PartName="/ppt/slideLayouts/slideLayout104.xml" ContentType="application/vnd.openxmlformats-officedocument.presentationml.slideLayout+xml"/>
  <Override PartName="/ppt/slideLayouts/slideLayout105.xml" ContentType="application/vnd.openxmlformats-officedocument.presentationml.slideLayout+xml"/>
  <Override PartName="/ppt/slideLayouts/slideLayout106.xml" ContentType="application/vnd.openxmlformats-officedocument.presentationml.slideLayout+xml"/>
  <Override PartName="/ppt/slideLayouts/slideLayout107.xml" ContentType="application/vnd.openxmlformats-officedocument.presentationml.slideLayout+xml"/>
  <Override PartName="/ppt/slideLayouts/slideLayout108.xml" ContentType="application/vnd.openxmlformats-officedocument.presentationml.slideLayout+xml"/>
  <Override PartName="/ppt/slideLayouts/slideLayout109.xml" ContentType="application/vnd.openxmlformats-officedocument.presentationml.slideLayout+xml"/>
  <Override PartName="/ppt/slideLayouts/slideLayout110.xml" ContentType="application/vnd.openxmlformats-officedocument.presentationml.slideLayout+xml"/>
  <Override PartName="/ppt/slideLayouts/slideLayout111.xml" ContentType="application/vnd.openxmlformats-officedocument.presentationml.slideLayout+xml"/>
  <Override PartName="/ppt/slideLayouts/slideLayout112.xml" ContentType="application/vnd.openxmlformats-officedocument.presentationml.slideLayout+xml"/>
  <Override PartName="/ppt/theme/theme10.xml" ContentType="application/vnd.openxmlformats-officedocument.theme+xml"/>
  <Override PartName="/ppt/slideLayouts/slideLayout113.xml" ContentType="application/vnd.openxmlformats-officedocument.presentationml.slideLayout+xml"/>
  <Override PartName="/ppt/slideLayouts/slideLayout114.xml" ContentType="application/vnd.openxmlformats-officedocument.presentationml.slideLayout+xml"/>
  <Override PartName="/ppt/slideLayouts/slideLayout115.xml" ContentType="application/vnd.openxmlformats-officedocument.presentationml.slideLayout+xml"/>
  <Override PartName="/ppt/slideLayouts/slideLayout116.xml" ContentType="application/vnd.openxmlformats-officedocument.presentationml.slideLayout+xml"/>
  <Override PartName="/ppt/slideLayouts/slideLayout117.xml" ContentType="application/vnd.openxmlformats-officedocument.presentationml.slideLayout+xml"/>
  <Override PartName="/ppt/slideLayouts/slideLayout118.xml" ContentType="application/vnd.openxmlformats-officedocument.presentationml.slideLayout+xml"/>
  <Override PartName="/ppt/slideLayouts/slideLayout119.xml" ContentType="application/vnd.openxmlformats-officedocument.presentationml.slideLayout+xml"/>
  <Override PartName="/ppt/slideLayouts/slideLayout120.xml" ContentType="application/vnd.openxmlformats-officedocument.presentationml.slideLayout+xml"/>
  <Override PartName="/ppt/slideLayouts/slideLayout121.xml" ContentType="application/vnd.openxmlformats-officedocument.presentationml.slideLayout+xml"/>
  <Override PartName="/ppt/slideLayouts/slideLayout122.xml" ContentType="application/vnd.openxmlformats-officedocument.presentationml.slideLayout+xml"/>
  <Override PartName="/ppt/slideLayouts/slideLayout123.xml" ContentType="application/vnd.openxmlformats-officedocument.presentationml.slideLayout+xml"/>
  <Override PartName="/ppt/slideLayouts/slideLayout124.xml" ContentType="application/vnd.openxmlformats-officedocument.presentationml.slideLayout+xml"/>
  <Override PartName="/ppt/theme/theme11.xml" ContentType="application/vnd.openxmlformats-officedocument.theme+xml"/>
  <Override PartName="/ppt/slideLayouts/slideLayout125.xml" ContentType="application/vnd.openxmlformats-officedocument.presentationml.slideLayout+xml"/>
  <Override PartName="/ppt/slideLayouts/slideLayout126.xml" ContentType="application/vnd.openxmlformats-officedocument.presentationml.slideLayout+xml"/>
  <Override PartName="/ppt/slideLayouts/slideLayout127.xml" ContentType="application/vnd.openxmlformats-officedocument.presentationml.slideLayout+xml"/>
  <Override PartName="/ppt/slideLayouts/slideLayout128.xml" ContentType="application/vnd.openxmlformats-officedocument.presentationml.slideLayout+xml"/>
  <Override PartName="/ppt/slideLayouts/slideLayout129.xml" ContentType="application/vnd.openxmlformats-officedocument.presentationml.slideLayout+xml"/>
  <Override PartName="/ppt/slideLayouts/slideLayout130.xml" ContentType="application/vnd.openxmlformats-officedocument.presentationml.slideLayout+xml"/>
  <Override PartName="/ppt/slideLayouts/slideLayout131.xml" ContentType="application/vnd.openxmlformats-officedocument.presentationml.slideLayout+xml"/>
  <Override PartName="/ppt/slideLayouts/slideLayout132.xml" ContentType="application/vnd.openxmlformats-officedocument.presentationml.slideLayout+xml"/>
  <Override PartName="/ppt/slideLayouts/slideLayout133.xml" ContentType="application/vnd.openxmlformats-officedocument.presentationml.slideLayout+xml"/>
  <Override PartName="/ppt/slideLayouts/slideLayout134.xml" ContentType="application/vnd.openxmlformats-officedocument.presentationml.slideLayout+xml"/>
  <Override PartName="/ppt/slideLayouts/slideLayout135.xml" ContentType="application/vnd.openxmlformats-officedocument.presentationml.slideLayout+xml"/>
  <Override PartName="/ppt/theme/theme12.xml" ContentType="application/vnd.openxmlformats-officedocument.theme+xml"/>
  <Override PartName="/ppt/slideLayouts/slideLayout136.xml" ContentType="application/vnd.openxmlformats-officedocument.presentationml.slideLayout+xml"/>
  <Override PartName="/ppt/slideLayouts/slideLayout137.xml" ContentType="application/vnd.openxmlformats-officedocument.presentationml.slideLayout+xml"/>
  <Override PartName="/ppt/slideLayouts/slideLayout138.xml" ContentType="application/vnd.openxmlformats-officedocument.presentationml.slideLayout+xml"/>
  <Override PartName="/ppt/slideLayouts/slideLayout139.xml" ContentType="application/vnd.openxmlformats-officedocument.presentationml.slideLayout+xml"/>
  <Override PartName="/ppt/slideLayouts/slideLayout140.xml" ContentType="application/vnd.openxmlformats-officedocument.presentationml.slideLayout+xml"/>
  <Override PartName="/ppt/slideLayouts/slideLayout141.xml" ContentType="application/vnd.openxmlformats-officedocument.presentationml.slideLayout+xml"/>
  <Override PartName="/ppt/slideLayouts/slideLayout142.xml" ContentType="application/vnd.openxmlformats-officedocument.presentationml.slideLayout+xml"/>
  <Override PartName="/ppt/slideLayouts/slideLayout143.xml" ContentType="application/vnd.openxmlformats-officedocument.presentationml.slideLayout+xml"/>
  <Override PartName="/ppt/slideLayouts/slideLayout144.xml" ContentType="application/vnd.openxmlformats-officedocument.presentationml.slideLayout+xml"/>
  <Override PartName="/ppt/slideLayouts/slideLayout145.xml" ContentType="application/vnd.openxmlformats-officedocument.presentationml.slideLayout+xml"/>
  <Override PartName="/ppt/slideLayouts/slideLayout146.xml" ContentType="application/vnd.openxmlformats-officedocument.presentationml.slideLayout+xml"/>
  <Override PartName="/ppt/theme/theme13.xml" ContentType="application/vnd.openxmlformats-officedocument.theme+xml"/>
  <Override PartName="/ppt/slideLayouts/slideLayout147.xml" ContentType="application/vnd.openxmlformats-officedocument.presentationml.slideLayout+xml"/>
  <Override PartName="/ppt/slideLayouts/slideLayout148.xml" ContentType="application/vnd.openxmlformats-officedocument.presentationml.slideLayout+xml"/>
  <Override PartName="/ppt/slideLayouts/slideLayout149.xml" ContentType="application/vnd.openxmlformats-officedocument.presentationml.slideLayout+xml"/>
  <Override PartName="/ppt/slideLayouts/slideLayout150.xml" ContentType="application/vnd.openxmlformats-officedocument.presentationml.slideLayout+xml"/>
  <Override PartName="/ppt/slideLayouts/slideLayout151.xml" ContentType="application/vnd.openxmlformats-officedocument.presentationml.slideLayout+xml"/>
  <Override PartName="/ppt/slideLayouts/slideLayout152.xml" ContentType="application/vnd.openxmlformats-officedocument.presentationml.slideLayout+xml"/>
  <Override PartName="/ppt/slideLayouts/slideLayout153.xml" ContentType="application/vnd.openxmlformats-officedocument.presentationml.slideLayout+xml"/>
  <Override PartName="/ppt/slideLayouts/slideLayout154.xml" ContentType="application/vnd.openxmlformats-officedocument.presentationml.slideLayout+xml"/>
  <Override PartName="/ppt/slideLayouts/slideLayout155.xml" ContentType="application/vnd.openxmlformats-officedocument.presentationml.slideLayout+xml"/>
  <Override PartName="/ppt/slideLayouts/slideLayout156.xml" ContentType="application/vnd.openxmlformats-officedocument.presentationml.slideLayout+xml"/>
  <Override PartName="/ppt/slideLayouts/slideLayout157.xml" ContentType="application/vnd.openxmlformats-officedocument.presentationml.slideLayout+xml"/>
  <Override PartName="/ppt/theme/theme14.xml" ContentType="application/vnd.openxmlformats-officedocument.theme+xml"/>
  <Override PartName="/ppt/theme/theme15.xml" ContentType="application/vnd.openxmlformats-officedocument.theme+xml"/>
  <Override PartName="/ppt/theme/themeOverride1.xml" ContentType="application/vnd.openxmlformats-officedocument.themeOverride+xml"/>
  <Override PartName="/ppt/theme/themeOverride2.xml" ContentType="application/vnd.openxmlformats-officedocument.themeOverride+xml"/>
  <Override PartName="/ppt/theme/themeOverride3.xml" ContentType="application/vnd.openxmlformats-officedocument.themeOverride+xml"/>
  <Override PartName="/ppt/theme/themeOverride4.xml" ContentType="application/vnd.openxmlformats-officedocument.themeOverride+xml"/>
  <Override PartName="/ppt/theme/themeOverride5.xml" ContentType="application/vnd.openxmlformats-officedocument.themeOverride+xml"/>
  <Override PartName="/ppt/theme/themeOverride6.xml" ContentType="application/vnd.openxmlformats-officedocument.themeOverride+xml"/>
  <Override PartName="/ppt/theme/themeOverride7.xml" ContentType="application/vnd.openxmlformats-officedocument.themeOverride+xml"/>
  <Override PartName="/ppt/theme/themeOverride8.xml" ContentType="application/vnd.openxmlformats-officedocument.themeOverride+xml"/>
  <Override PartName="/ppt/theme/themeOverride9.xml" ContentType="application/vnd.openxmlformats-officedocument.themeOverride+xml"/>
  <Override PartName="/ppt/theme/themeOverride10.xml" ContentType="application/vnd.openxmlformats-officedocument.themeOverride+xml"/>
  <Override PartName="/ppt/theme/themeOverride11.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 id="2147483653" r:id="rId2"/>
    <p:sldMasterId id="2147483655" r:id="rId3"/>
    <p:sldMasterId id="2147483657" r:id="rId4"/>
    <p:sldMasterId id="2147483659" r:id="rId5"/>
    <p:sldMasterId id="2147483661" r:id="rId6"/>
    <p:sldMasterId id="2147483663" r:id="rId7"/>
    <p:sldMasterId id="2147483667" r:id="rId8"/>
    <p:sldMasterId id="2147483665" r:id="rId9"/>
    <p:sldMasterId id="2147484058" r:id="rId10"/>
    <p:sldMasterId id="2147484095" r:id="rId11"/>
    <p:sldMasterId id="2147484108" r:id="rId12"/>
    <p:sldMasterId id="2147484120" r:id="rId13"/>
    <p:sldMasterId id="2147484132" r:id="rId14"/>
  </p:sldMasterIdLst>
  <p:notesMasterIdLst>
    <p:notesMasterId r:id="rId32"/>
  </p:notesMasterIdLst>
  <p:sldIdLst>
    <p:sldId id="435" r:id="rId15"/>
    <p:sldId id="436" r:id="rId16"/>
    <p:sldId id="437" r:id="rId17"/>
    <p:sldId id="438" r:id="rId18"/>
    <p:sldId id="322" r:id="rId19"/>
    <p:sldId id="266" r:id="rId20"/>
    <p:sldId id="312" r:id="rId21"/>
    <p:sldId id="342" r:id="rId22"/>
    <p:sldId id="267" r:id="rId23"/>
    <p:sldId id="305" r:id="rId24"/>
    <p:sldId id="343" r:id="rId25"/>
    <p:sldId id="345" r:id="rId26"/>
    <p:sldId id="346" r:id="rId27"/>
    <p:sldId id="344" r:id="rId28"/>
    <p:sldId id="347" r:id="rId29"/>
    <p:sldId id="348" r:id="rId30"/>
    <p:sldId id="439" r:id="rId31"/>
  </p:sldIdLst>
  <p:sldSz cx="9144000" cy="6858000" type="screen4x3"/>
  <p:notesSz cx="6858000" cy="8759825"/>
  <p:defaultTextStyle>
    <a:defPPr>
      <a:defRPr lang="en-US"/>
    </a:defPPr>
    <a:lvl1pPr algn="l" rtl="0" fontAlgn="base">
      <a:spcBef>
        <a:spcPct val="0"/>
      </a:spcBef>
      <a:spcAft>
        <a:spcPct val="0"/>
      </a:spcAft>
      <a:defRPr kern="1200">
        <a:solidFill>
          <a:schemeClr val="tx1"/>
        </a:solidFill>
        <a:latin typeface="Arial" pitchFamily="34" charset="0"/>
        <a:ea typeface="+mn-ea"/>
        <a:cs typeface="+mn-cs"/>
      </a:defRPr>
    </a:lvl1pPr>
    <a:lvl2pPr marL="457200" algn="l" rtl="0" fontAlgn="base">
      <a:spcBef>
        <a:spcPct val="0"/>
      </a:spcBef>
      <a:spcAft>
        <a:spcPct val="0"/>
      </a:spcAft>
      <a:defRPr kern="1200">
        <a:solidFill>
          <a:schemeClr val="tx1"/>
        </a:solidFill>
        <a:latin typeface="Arial" pitchFamily="34" charset="0"/>
        <a:ea typeface="+mn-ea"/>
        <a:cs typeface="+mn-cs"/>
      </a:defRPr>
    </a:lvl2pPr>
    <a:lvl3pPr marL="914400" algn="l" rtl="0" fontAlgn="base">
      <a:spcBef>
        <a:spcPct val="0"/>
      </a:spcBef>
      <a:spcAft>
        <a:spcPct val="0"/>
      </a:spcAft>
      <a:defRPr kern="1200">
        <a:solidFill>
          <a:schemeClr val="tx1"/>
        </a:solidFill>
        <a:latin typeface="Arial" pitchFamily="34" charset="0"/>
        <a:ea typeface="+mn-ea"/>
        <a:cs typeface="+mn-cs"/>
      </a:defRPr>
    </a:lvl3pPr>
    <a:lvl4pPr marL="1371600" algn="l" rtl="0" fontAlgn="base">
      <a:spcBef>
        <a:spcPct val="0"/>
      </a:spcBef>
      <a:spcAft>
        <a:spcPct val="0"/>
      </a:spcAft>
      <a:defRPr kern="1200">
        <a:solidFill>
          <a:schemeClr val="tx1"/>
        </a:solidFill>
        <a:latin typeface="Arial" pitchFamily="34" charset="0"/>
        <a:ea typeface="+mn-ea"/>
        <a:cs typeface="+mn-cs"/>
      </a:defRPr>
    </a:lvl4pPr>
    <a:lvl5pPr marL="1828800" algn="l"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CCCC"/>
    <a:srgbClr val="FF9900"/>
    <a:srgbClr val="0000FF"/>
    <a:srgbClr val="00CC99"/>
    <a:srgbClr val="00CC66"/>
    <a:srgbClr val="FF6600"/>
    <a:srgbClr val="FF0000"/>
    <a:srgbClr val="66FFFF"/>
    <a:srgbClr val="66FF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957" autoAdjust="0"/>
    <p:restoredTop sz="94707" autoAdjust="0"/>
  </p:normalViewPr>
  <p:slideViewPr>
    <p:cSldViewPr>
      <p:cViewPr varScale="1">
        <p:scale>
          <a:sx n="107" d="100"/>
          <a:sy n="107" d="100"/>
        </p:scale>
        <p:origin x="-990" y="-8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1032"/>
    </p:cViewPr>
  </p:sorterViewPr>
  <p:notesViewPr>
    <p:cSldViewPr>
      <p:cViewPr varScale="1">
        <p:scale>
          <a:sx n="53" d="100"/>
          <a:sy n="53" d="100"/>
        </p:scale>
        <p:origin x="-1218" y="-102"/>
      </p:cViewPr>
      <p:guideLst>
        <p:guide orient="horz" pos="2759"/>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Master" Target="slideMasters/slideMaster8.xml"/><Relationship Id="rId13" Type="http://schemas.openxmlformats.org/officeDocument/2006/relationships/slideMaster" Target="slideMasters/slideMaster13.xml"/><Relationship Id="rId18" Type="http://schemas.openxmlformats.org/officeDocument/2006/relationships/slide" Target="slides/slide4.xml"/><Relationship Id="rId26" Type="http://schemas.openxmlformats.org/officeDocument/2006/relationships/slide" Target="slides/slide12.xml"/><Relationship Id="rId3" Type="http://schemas.openxmlformats.org/officeDocument/2006/relationships/slideMaster" Target="slideMasters/slideMaster3.xml"/><Relationship Id="rId21" Type="http://schemas.openxmlformats.org/officeDocument/2006/relationships/slide" Target="slides/slide7.xml"/><Relationship Id="rId34" Type="http://schemas.openxmlformats.org/officeDocument/2006/relationships/viewProps" Target="viewProps.xml"/><Relationship Id="rId7" Type="http://schemas.openxmlformats.org/officeDocument/2006/relationships/slideMaster" Target="slideMasters/slideMaster7.xml"/><Relationship Id="rId12" Type="http://schemas.openxmlformats.org/officeDocument/2006/relationships/slideMaster" Target="slideMasters/slideMaster12.xml"/><Relationship Id="rId17" Type="http://schemas.openxmlformats.org/officeDocument/2006/relationships/slide" Target="slides/slide3.xml"/><Relationship Id="rId25" Type="http://schemas.openxmlformats.org/officeDocument/2006/relationships/slide" Target="slides/slide11.xml"/><Relationship Id="rId33"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slide" Target="slides/slide2.xml"/><Relationship Id="rId20" Type="http://schemas.openxmlformats.org/officeDocument/2006/relationships/slide" Target="slides/slide6.xml"/><Relationship Id="rId29" Type="http://schemas.openxmlformats.org/officeDocument/2006/relationships/slide" Target="slides/slide15.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slideMaster" Target="slideMasters/slideMaster11.xml"/><Relationship Id="rId24" Type="http://schemas.openxmlformats.org/officeDocument/2006/relationships/slide" Target="slides/slide10.xml"/><Relationship Id="rId32" Type="http://schemas.openxmlformats.org/officeDocument/2006/relationships/notesMaster" Target="notesMasters/notesMaster1.xml"/><Relationship Id="rId5" Type="http://schemas.openxmlformats.org/officeDocument/2006/relationships/slideMaster" Target="slideMasters/slideMaster5.xml"/><Relationship Id="rId15" Type="http://schemas.openxmlformats.org/officeDocument/2006/relationships/slide" Target="slides/slide1.xml"/><Relationship Id="rId23" Type="http://schemas.openxmlformats.org/officeDocument/2006/relationships/slide" Target="slides/slide9.xml"/><Relationship Id="rId28" Type="http://schemas.openxmlformats.org/officeDocument/2006/relationships/slide" Target="slides/slide14.xml"/><Relationship Id="rId36" Type="http://schemas.openxmlformats.org/officeDocument/2006/relationships/tableStyles" Target="tableStyles.xml"/><Relationship Id="rId10" Type="http://schemas.openxmlformats.org/officeDocument/2006/relationships/slideMaster" Target="slideMasters/slideMaster10.xml"/><Relationship Id="rId19" Type="http://schemas.openxmlformats.org/officeDocument/2006/relationships/slide" Target="slides/slide5.xml"/><Relationship Id="rId31" Type="http://schemas.openxmlformats.org/officeDocument/2006/relationships/slide" Target="slides/slide17.xml"/><Relationship Id="rId4" Type="http://schemas.openxmlformats.org/officeDocument/2006/relationships/slideMaster" Target="slideMasters/slideMaster4.xml"/><Relationship Id="rId9" Type="http://schemas.openxmlformats.org/officeDocument/2006/relationships/slideMaster" Target="slideMasters/slideMaster9.xml"/><Relationship Id="rId14" Type="http://schemas.openxmlformats.org/officeDocument/2006/relationships/slideMaster" Target="slideMasters/slideMaster14.xml"/><Relationship Id="rId22" Type="http://schemas.openxmlformats.org/officeDocument/2006/relationships/slide" Target="slides/slide8.xml"/><Relationship Id="rId27" Type="http://schemas.openxmlformats.org/officeDocument/2006/relationships/slide" Target="slides/slide13.xml"/><Relationship Id="rId30" Type="http://schemas.openxmlformats.org/officeDocument/2006/relationships/slide" Target="slides/slide16.xml"/><Relationship Id="rId35"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2" name="Rectangle 2"/>
          <p:cNvSpPr>
            <a:spLocks noGrp="1" noChangeArrowheads="1"/>
          </p:cNvSpPr>
          <p:nvPr>
            <p:ph type="hdr" sz="quarter"/>
          </p:nvPr>
        </p:nvSpPr>
        <p:spPr bwMode="auto">
          <a:xfrm>
            <a:off x="0" y="0"/>
            <a:ext cx="2971800" cy="4381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charset="0"/>
              </a:defRPr>
            </a:lvl1pPr>
          </a:lstStyle>
          <a:p>
            <a:pPr>
              <a:defRPr/>
            </a:pPr>
            <a:endParaRPr lang="en-US"/>
          </a:p>
        </p:txBody>
      </p:sp>
      <p:sp>
        <p:nvSpPr>
          <p:cNvPr id="5123" name="Rectangle 3"/>
          <p:cNvSpPr>
            <a:spLocks noGrp="1" noChangeArrowheads="1"/>
          </p:cNvSpPr>
          <p:nvPr>
            <p:ph type="dt" idx="1"/>
          </p:nvPr>
        </p:nvSpPr>
        <p:spPr bwMode="auto">
          <a:xfrm>
            <a:off x="3884613" y="0"/>
            <a:ext cx="2971800" cy="4381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defRPr>
            </a:lvl1pPr>
          </a:lstStyle>
          <a:p>
            <a:pPr>
              <a:defRPr/>
            </a:pPr>
            <a:endParaRPr lang="en-US"/>
          </a:p>
        </p:txBody>
      </p:sp>
      <p:sp>
        <p:nvSpPr>
          <p:cNvPr id="91140" name="Rectangle 4"/>
          <p:cNvSpPr>
            <a:spLocks noGrp="1" noRot="1" noChangeAspect="1" noChangeArrowheads="1" noTextEdit="1"/>
          </p:cNvSpPr>
          <p:nvPr>
            <p:ph type="sldImg" idx="2"/>
          </p:nvPr>
        </p:nvSpPr>
        <p:spPr bwMode="auto">
          <a:xfrm>
            <a:off x="1239838" y="657225"/>
            <a:ext cx="4379912" cy="3284538"/>
          </a:xfrm>
          <a:prstGeom prst="rect">
            <a:avLst/>
          </a:prstGeom>
          <a:noFill/>
          <a:ln w="9525">
            <a:solidFill>
              <a:srgbClr val="000000"/>
            </a:solidFill>
            <a:miter lim="800000"/>
            <a:headEnd/>
            <a:tailEnd/>
          </a:ln>
        </p:spPr>
      </p:sp>
      <p:sp>
        <p:nvSpPr>
          <p:cNvPr id="5125" name="Rectangle 5"/>
          <p:cNvSpPr>
            <a:spLocks noGrp="1" noChangeArrowheads="1"/>
          </p:cNvSpPr>
          <p:nvPr>
            <p:ph type="body" sz="quarter" idx="3"/>
          </p:nvPr>
        </p:nvSpPr>
        <p:spPr bwMode="auto">
          <a:xfrm>
            <a:off x="685800" y="4160838"/>
            <a:ext cx="5486400" cy="394176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5126" name="Rectangle 6"/>
          <p:cNvSpPr>
            <a:spLocks noGrp="1" noChangeArrowheads="1"/>
          </p:cNvSpPr>
          <p:nvPr>
            <p:ph type="ftr" sz="quarter" idx="4"/>
          </p:nvPr>
        </p:nvSpPr>
        <p:spPr bwMode="auto">
          <a:xfrm>
            <a:off x="0" y="8320088"/>
            <a:ext cx="2971800" cy="4381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defRPr>
            </a:lvl1pPr>
          </a:lstStyle>
          <a:p>
            <a:pPr>
              <a:defRPr/>
            </a:pPr>
            <a:endParaRPr lang="en-US"/>
          </a:p>
        </p:txBody>
      </p:sp>
      <p:sp>
        <p:nvSpPr>
          <p:cNvPr id="5127" name="Rectangle 7"/>
          <p:cNvSpPr>
            <a:spLocks noGrp="1" noChangeArrowheads="1"/>
          </p:cNvSpPr>
          <p:nvPr>
            <p:ph type="sldNum" sz="quarter" idx="5"/>
          </p:nvPr>
        </p:nvSpPr>
        <p:spPr bwMode="auto">
          <a:xfrm>
            <a:off x="3884613" y="8320088"/>
            <a:ext cx="2971800" cy="4381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charset="0"/>
              </a:defRPr>
            </a:lvl1pPr>
          </a:lstStyle>
          <a:p>
            <a:pPr>
              <a:defRPr/>
            </a:pPr>
            <a:fld id="{30482DD3-AEB0-4215-BBDC-D2DE80D82A63}" type="slidenum">
              <a:rPr lang="en-US"/>
              <a:pPr>
                <a:defRPr/>
              </a:pPr>
              <a:t>‹#›</a:t>
            </a:fld>
            <a:endParaRPr lang="en-US"/>
          </a:p>
        </p:txBody>
      </p:sp>
    </p:spTree>
    <p:extLst>
      <p:ext uri="{BB962C8B-B14F-4D97-AF65-F5344CB8AC3E}">
        <p14:creationId xmlns:p14="http://schemas.microsoft.com/office/powerpoint/2010/main" val="351607074"/>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0.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101.xml.rels><?xml version="1.0" encoding="UTF-8" standalone="yes"?>
<Relationships xmlns="http://schemas.openxmlformats.org/package/2006/relationships"><Relationship Id="rId2" Type="http://schemas.openxmlformats.org/officeDocument/2006/relationships/image" Target="../media/image16.jpeg"/><Relationship Id="rId1" Type="http://schemas.openxmlformats.org/officeDocument/2006/relationships/slideMaster" Target="../slideMasters/slideMaster10.xml"/></Relationships>
</file>

<file path=ppt/slideLayouts/_rels/slideLayout102.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3.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4.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5.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6.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7.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8.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9.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0.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11.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12.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13.xml.rels><?xml version="1.0" encoding="UTF-8" standalone="yes"?>
<Relationships xmlns="http://schemas.openxmlformats.org/package/2006/relationships"><Relationship Id="rId2" Type="http://schemas.openxmlformats.org/officeDocument/2006/relationships/image" Target="../media/image16.jpeg"/><Relationship Id="rId1" Type="http://schemas.openxmlformats.org/officeDocument/2006/relationships/slideMaster" Target="../slideMasters/slideMaster11.xml"/></Relationships>
</file>

<file path=ppt/slideLayouts/_rels/slideLayout114.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5.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6.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7.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8.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9.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2.xml"/></Relationships>
</file>

<file path=ppt/slideLayouts/_rels/slideLayout120.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21.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22.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23.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24.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25.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26.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27.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28.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29.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0.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31.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32.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33.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34.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35.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36.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37.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38.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39.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0.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41.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42.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43.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44.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45.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46.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47.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48.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49.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0.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51.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52.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53.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54.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55.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56.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57.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Master" Target="../slideMasters/slideMaster5.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Master" Target="../slideMasters/slideMaster6.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7.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Master" Target="../slideMasters/slideMaster7.xml"/></Relationships>
</file>

<file path=ppt/slideLayouts/_rels/slideLayout68.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69.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0.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1.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2.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3.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4.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5.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6.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8.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79.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0.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1.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2.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3.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4.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5.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6.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7.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8.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9.xml.rels><?xml version="1.0" encoding="UTF-8" standalone="yes"?>
<Relationships xmlns="http://schemas.openxmlformats.org/package/2006/relationships"><Relationship Id="rId2" Type="http://schemas.openxmlformats.org/officeDocument/2006/relationships/image" Target="../media/image16.jpeg"/><Relationship Id="rId1" Type="http://schemas.openxmlformats.org/officeDocument/2006/relationships/slideMaster" Target="../slideMasters/slideMaster9.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0.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1.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2.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3.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4.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5.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6.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7.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8.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9.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35170" name="Rectangle 2"/>
          <p:cNvSpPr>
            <a:spLocks noGrp="1" noRot="1" noChangeArrowheads="1"/>
          </p:cNvSpPr>
          <p:nvPr>
            <p:ph type="ctrTitle"/>
          </p:nvPr>
        </p:nvSpPr>
        <p:spPr>
          <a:xfrm>
            <a:off x="685800" y="1981200"/>
            <a:ext cx="7772400" cy="1600200"/>
          </a:xfrm>
        </p:spPr>
        <p:txBody>
          <a:bodyPr/>
          <a:lstStyle>
            <a:lvl1pPr>
              <a:defRPr/>
            </a:lvl1pPr>
          </a:lstStyle>
          <a:p>
            <a:r>
              <a:rPr lang="en-US"/>
              <a:t>Click to edit Master title style</a:t>
            </a:r>
          </a:p>
        </p:txBody>
      </p:sp>
      <p:sp>
        <p:nvSpPr>
          <p:cNvPr id="135171" name="Rectangle 3"/>
          <p:cNvSpPr>
            <a:spLocks noGrp="1" noRot="1" noChangeArrowheads="1"/>
          </p:cNvSpPr>
          <p:nvPr>
            <p:ph type="subTitle" idx="1"/>
          </p:nvPr>
        </p:nvSpPr>
        <p:spPr>
          <a:xfrm>
            <a:off x="1371600" y="3886200"/>
            <a:ext cx="6400800" cy="1752600"/>
          </a:xfrm>
        </p:spPr>
        <p:txBody>
          <a:bodyPr/>
          <a:lstStyle>
            <a:lvl1pPr marL="0" indent="0" algn="ctr">
              <a:buFont typeface="Wingdings" pitchFamily="2" charset="2"/>
              <a:buNone/>
              <a:defRPr/>
            </a:lvl1pPr>
          </a:lstStyle>
          <a:p>
            <a:r>
              <a:rPr lang="en-US"/>
              <a:t>Click to edit Master subtitle style</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0EA22F02-9D4D-4365-9A60-CD7C7B4E8FE0}"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E26AA82F-DED7-45EE-B7C4-6ECC09688565}" type="slidenum">
              <a:rPr lang="en-US"/>
              <a:pPr>
                <a:defRPr/>
              </a:pPr>
              <a:t>‹#›</a:t>
            </a:fld>
            <a:endParaRPr lang="en-US"/>
          </a:p>
        </p:txBody>
      </p:sp>
    </p:spTree>
  </p:cSld>
  <p:clrMapOvr>
    <a:masterClrMapping/>
  </p:clrMapOvr>
</p:sldLayout>
</file>

<file path=ppt/slideLayouts/slideLayout100.xml><?xml version="1.0" encoding="utf-8"?>
<p:sldLayout xmlns:a="http://schemas.openxmlformats.org/drawingml/2006/main" xmlns:r="http://schemas.openxmlformats.org/officeDocument/2006/relationships" xmlns:p="http://schemas.openxmlformats.org/presentationml/2006/main" type="txAndObj" preserve="1">
  <p:cSld name="Title, Text, and Content">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E24115C9-1FEB-4C1D-9D98-F15C6F438504}" type="slidenum">
              <a:rPr lang="en-US"/>
              <a:pPr>
                <a:defRPr/>
              </a:pPr>
              <a:t>‹#›</a:t>
            </a:fld>
            <a:endParaRPr lang="en-US"/>
          </a:p>
        </p:txBody>
      </p:sp>
    </p:spTree>
  </p:cSld>
  <p:clrMapOvr>
    <a:masterClrMapping/>
  </p:clrMapOvr>
</p:sldLayout>
</file>

<file path=ppt/slideLayouts/slideLayout101.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186370" name="Rectangle 2"/>
          <p:cNvSpPr>
            <a:spLocks noGrp="1" noChangeArrowheads="1"/>
          </p:cNvSpPr>
          <p:nvPr>
            <p:ph type="ctrTitle"/>
          </p:nvPr>
        </p:nvSpPr>
        <p:spPr>
          <a:xfrm>
            <a:off x="685800" y="2130425"/>
            <a:ext cx="7772400" cy="1470025"/>
          </a:xfrm>
        </p:spPr>
        <p:txBody>
          <a:bodyPr/>
          <a:lstStyle>
            <a:lvl1pPr>
              <a:defRPr/>
            </a:lvl1pPr>
          </a:lstStyle>
          <a:p>
            <a:r>
              <a:rPr lang="en-US"/>
              <a:t>Click to edit Master title style</a:t>
            </a:r>
          </a:p>
        </p:txBody>
      </p:sp>
      <p:sp>
        <p:nvSpPr>
          <p:cNvPr id="186371" name="Rectangle 3"/>
          <p:cNvSpPr>
            <a:spLocks noGrp="1" noChangeArrowheads="1"/>
          </p:cNvSpPr>
          <p:nvPr>
            <p:ph type="subTitle" idx="1"/>
          </p:nvPr>
        </p:nvSpPr>
        <p:spPr>
          <a:xfrm>
            <a:off x="1371600" y="3886200"/>
            <a:ext cx="6400800" cy="1752600"/>
          </a:xfrm>
        </p:spPr>
        <p:txBody>
          <a:bodyPr/>
          <a:lstStyle>
            <a:lvl1pPr marL="0" indent="0" algn="ctr">
              <a:buFontTx/>
              <a:buNone/>
              <a:defRPr/>
            </a:lvl1pPr>
          </a:lstStyle>
          <a:p>
            <a:r>
              <a:rPr lang="en-US"/>
              <a:t>Click to edit Master subtitle style</a:t>
            </a:r>
          </a:p>
        </p:txBody>
      </p:sp>
      <p:sp>
        <p:nvSpPr>
          <p:cNvPr id="4" name="Rectangle 4"/>
          <p:cNvSpPr>
            <a:spLocks noGrp="1" noChangeArrowheads="1"/>
          </p:cNvSpPr>
          <p:nvPr>
            <p:ph type="dt" sz="half" idx="10"/>
          </p:nvPr>
        </p:nvSpPr>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p:txBody>
          <a:bodyPr/>
          <a:lstStyle>
            <a:lvl1pPr>
              <a:defRPr/>
            </a:lvl1pPr>
          </a:lstStyle>
          <a:p>
            <a:pPr>
              <a:defRPr/>
            </a:pPr>
            <a:fld id="{6C6265FB-D331-4CAF-9935-3E7DCF003D88}"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59116574"/>
      </p:ext>
    </p:extLst>
  </p:cSld>
  <p:clrMapOvr>
    <a:masterClrMapping/>
  </p:clrMapOvr>
</p:sldLayout>
</file>

<file path=ppt/slideLayouts/slideLayout102.xml><?xml version="1.0" encoding="utf-8"?>
<p:sldLayout xmlns:a="http://schemas.openxmlformats.org/drawingml/2006/main" xmlns:r="http://schemas.openxmlformats.org/officeDocument/2006/relationships" xmlns:p="http://schemas.openxmlformats.org/presentationml/2006/main" type="obj" preserve="1">
  <p:cSld name="Title and Content">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6D7536E2-96C6-406F-9AF0-EAE64765D133}"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186233201"/>
      </p:ext>
    </p:extLst>
  </p:cSld>
  <p:clrMapOvr>
    <a:masterClrMapping/>
  </p:clrMapOvr>
</p:sldLayout>
</file>

<file path=ppt/slideLayouts/slideLayout103.xml><?xml version="1.0" encoding="utf-8"?>
<p:sldLayout xmlns:a="http://schemas.openxmlformats.org/drawingml/2006/main" xmlns:r="http://schemas.openxmlformats.org/officeDocument/2006/relationships" xmlns:p="http://schemas.openxmlformats.org/presentationml/2006/main" type="secHead" preserve="1">
  <p:cSld name="Section Header">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0F6F9DBB-3640-4C6E-B50A-4BD9C58FF156}"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536246063"/>
      </p:ext>
    </p:extLst>
  </p:cSld>
  <p:clrMapOvr>
    <a:masterClrMapping/>
  </p:clrMapOvr>
</p:sldLayout>
</file>

<file path=ppt/slideLayouts/slideLayout104.xml><?xml version="1.0" encoding="utf-8"?>
<p:sldLayout xmlns:a="http://schemas.openxmlformats.org/drawingml/2006/main" xmlns:r="http://schemas.openxmlformats.org/officeDocument/2006/relationships" xmlns:p="http://schemas.openxmlformats.org/presentationml/2006/main" type="twoObj" preserve="1">
  <p:cSld name="Two Content">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2C475A4F-3FB7-4F84-AE9A-8FE142A914BC}"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4134706929"/>
      </p:ext>
    </p:extLst>
  </p:cSld>
  <p:clrMapOvr>
    <a:masterClrMapping/>
  </p:clrMapOvr>
</p:sldLayout>
</file>

<file path=ppt/slideLayouts/slideLayout105.xml><?xml version="1.0" encoding="utf-8"?>
<p:sldLayout xmlns:a="http://schemas.openxmlformats.org/drawingml/2006/main" xmlns:r="http://schemas.openxmlformats.org/officeDocument/2006/relationships" xmlns:p="http://schemas.openxmlformats.org/presentationml/2006/main" type="twoTxTwoObj" preserve="1">
  <p:cSld name="Comparison">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8"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9" name="Rectangle 6"/>
          <p:cNvSpPr>
            <a:spLocks noGrp="1" noChangeArrowheads="1"/>
          </p:cNvSpPr>
          <p:nvPr>
            <p:ph type="sldNum" sz="quarter" idx="12"/>
          </p:nvPr>
        </p:nvSpPr>
        <p:spPr>
          <a:ln/>
        </p:spPr>
        <p:txBody>
          <a:bodyPr/>
          <a:lstStyle>
            <a:lvl1pPr>
              <a:defRPr/>
            </a:lvl1pPr>
          </a:lstStyle>
          <a:p>
            <a:pPr>
              <a:defRPr/>
            </a:pPr>
            <a:fld id="{EFB21423-F667-42BA-B99F-7769381CB5F2}"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546839586"/>
      </p:ext>
    </p:extLst>
  </p:cSld>
  <p:clrMapOvr>
    <a:masterClrMapping/>
  </p:clrMapOvr>
</p:sldLayout>
</file>

<file path=ppt/slideLayouts/slideLayout106.xml><?xml version="1.0" encoding="utf-8"?>
<p:sldLayout xmlns:a="http://schemas.openxmlformats.org/drawingml/2006/main" xmlns:r="http://schemas.openxmlformats.org/officeDocument/2006/relationships" xmlns:p="http://schemas.openxmlformats.org/presentationml/2006/main" type="titleOnly" preserve="1">
  <p:cSld name="Title Only">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4"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5" name="Rectangle 6"/>
          <p:cNvSpPr>
            <a:spLocks noGrp="1" noChangeArrowheads="1"/>
          </p:cNvSpPr>
          <p:nvPr>
            <p:ph type="sldNum" sz="quarter" idx="12"/>
          </p:nvPr>
        </p:nvSpPr>
        <p:spPr>
          <a:ln/>
        </p:spPr>
        <p:txBody>
          <a:bodyPr/>
          <a:lstStyle>
            <a:lvl1pPr>
              <a:defRPr/>
            </a:lvl1pPr>
          </a:lstStyle>
          <a:p>
            <a:pPr>
              <a:defRPr/>
            </a:pPr>
            <a:fld id="{202CFEBF-FD63-490D-9745-1BAD79865051}"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785758386"/>
      </p:ext>
    </p:extLst>
  </p:cSld>
  <p:clrMapOvr>
    <a:masterClrMapping/>
  </p:clrMapOvr>
</p:sldLayout>
</file>

<file path=ppt/slideLayouts/slideLayout107.xml><?xml version="1.0" encoding="utf-8"?>
<p:sldLayout xmlns:a="http://schemas.openxmlformats.org/drawingml/2006/main" xmlns:r="http://schemas.openxmlformats.org/officeDocument/2006/relationships" xmlns:p="http://schemas.openxmlformats.org/presentationml/2006/main" type="blank" preserve="1">
  <p:cSld name="Blank">
    <p:bg>
      <p:bgPr>
        <a:solidFill>
          <a:schemeClr val="accent1"/>
        </a:solidFill>
        <a:effectLst/>
      </p:bgPr>
    </p:bg>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3"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4" name="Rectangle 6"/>
          <p:cNvSpPr>
            <a:spLocks noGrp="1" noChangeArrowheads="1"/>
          </p:cNvSpPr>
          <p:nvPr>
            <p:ph type="sldNum" sz="quarter" idx="12"/>
          </p:nvPr>
        </p:nvSpPr>
        <p:spPr>
          <a:ln/>
        </p:spPr>
        <p:txBody>
          <a:bodyPr/>
          <a:lstStyle>
            <a:lvl1pPr>
              <a:defRPr/>
            </a:lvl1pPr>
          </a:lstStyle>
          <a:p>
            <a:pPr>
              <a:defRPr/>
            </a:pPr>
            <a:fld id="{8C877E2F-510F-4395-BD81-730815646528}"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178846338"/>
      </p:ext>
    </p:extLst>
  </p:cSld>
  <p:clrMapOvr>
    <a:masterClrMapping/>
  </p:clrMapOvr>
</p:sldLayout>
</file>

<file path=ppt/slideLayouts/slideLayout108.xml><?xml version="1.0" encoding="utf-8"?>
<p:sldLayout xmlns:a="http://schemas.openxmlformats.org/drawingml/2006/main" xmlns:r="http://schemas.openxmlformats.org/officeDocument/2006/relationships" xmlns:p="http://schemas.openxmlformats.org/presentationml/2006/main" type="objTx" preserve="1">
  <p:cSld name="Content with Caption">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26784812-CCE8-4737-89C5-C06A4C3823E7}"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070402335"/>
      </p:ext>
    </p:extLst>
  </p:cSld>
  <p:clrMapOvr>
    <a:masterClrMapping/>
  </p:clrMapOvr>
</p:sldLayout>
</file>

<file path=ppt/slideLayouts/slideLayout109.xml><?xml version="1.0" encoding="utf-8"?>
<p:sldLayout xmlns:a="http://schemas.openxmlformats.org/drawingml/2006/main" xmlns:r="http://schemas.openxmlformats.org/officeDocument/2006/relationships" xmlns:p="http://schemas.openxmlformats.org/presentationml/2006/main" type="picTx" preserve="1">
  <p:cSld name="Picture with Caption">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2A388496-A64B-4C4C-8D2E-939857AA0521}"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401756072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07188" y="228600"/>
            <a:ext cx="2135187" cy="587057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01625" y="228600"/>
            <a:ext cx="6253163" cy="587057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B7AECA77-96C3-4907-BF13-681E80F4DEF7}" type="slidenum">
              <a:rPr lang="en-US"/>
              <a:pPr>
                <a:defRPr/>
              </a:pPr>
              <a:t>‹#›</a:t>
            </a:fld>
            <a:endParaRPr lang="en-US"/>
          </a:p>
        </p:txBody>
      </p:sp>
    </p:spTree>
  </p:cSld>
  <p:clrMapOvr>
    <a:masterClrMapping/>
  </p:clrMapOvr>
</p:sldLayout>
</file>

<file path=ppt/slideLayouts/slideLayout110.xml><?xml version="1.0" encoding="utf-8"?>
<p:sldLayout xmlns:a="http://schemas.openxmlformats.org/drawingml/2006/main" xmlns:r="http://schemas.openxmlformats.org/officeDocument/2006/relationships" xmlns:p="http://schemas.openxmlformats.org/presentationml/2006/main" type="vertTx" preserve="1">
  <p:cSld name="Title and Vertical Text">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EADE620A-5847-4616-B051-D8F0C07F00C0}"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745960554"/>
      </p:ext>
    </p:extLst>
  </p:cSld>
  <p:clrMapOvr>
    <a:masterClrMapping/>
  </p:clrMapOvr>
</p:sldLayout>
</file>

<file path=ppt/slideLayouts/slideLayout1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bg>
      <p:bgPr>
        <a:solidFill>
          <a:schemeClr val="accent1"/>
        </a:solidFill>
        <a:effectLst/>
      </p:bgPr>
    </p:bg>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DA449669-F478-41D2-BF19-4ADBE6545449}"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844144678"/>
      </p:ext>
    </p:extLst>
  </p:cSld>
  <p:clrMapOvr>
    <a:masterClrMapping/>
  </p:clrMapOvr>
</p:sldLayout>
</file>

<file path=ppt/slideLayouts/slideLayout112.xml><?xml version="1.0" encoding="utf-8"?>
<p:sldLayout xmlns:a="http://schemas.openxmlformats.org/drawingml/2006/main" xmlns:r="http://schemas.openxmlformats.org/officeDocument/2006/relationships" xmlns:p="http://schemas.openxmlformats.org/presentationml/2006/main" type="txAndObj" preserve="1">
  <p:cSld name="Title, Text, and Content">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E24115C9-1FEB-4C1D-9D98-F15C6F438504}"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094193579"/>
      </p:ext>
    </p:extLst>
  </p:cSld>
  <p:clrMapOvr>
    <a:masterClrMapping/>
  </p:clrMapOvr>
</p:sldLayout>
</file>

<file path=ppt/slideLayouts/slideLayout113.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186370" name="Rectangle 2"/>
          <p:cNvSpPr>
            <a:spLocks noGrp="1" noChangeArrowheads="1"/>
          </p:cNvSpPr>
          <p:nvPr>
            <p:ph type="ctrTitle"/>
          </p:nvPr>
        </p:nvSpPr>
        <p:spPr>
          <a:xfrm>
            <a:off x="685800" y="2130425"/>
            <a:ext cx="7772400" cy="1470025"/>
          </a:xfrm>
        </p:spPr>
        <p:txBody>
          <a:bodyPr/>
          <a:lstStyle>
            <a:lvl1pPr>
              <a:defRPr/>
            </a:lvl1pPr>
          </a:lstStyle>
          <a:p>
            <a:r>
              <a:rPr lang="en-US"/>
              <a:t>Click to edit Master title style</a:t>
            </a:r>
          </a:p>
        </p:txBody>
      </p:sp>
      <p:sp>
        <p:nvSpPr>
          <p:cNvPr id="186371" name="Rectangle 3"/>
          <p:cNvSpPr>
            <a:spLocks noGrp="1" noChangeArrowheads="1"/>
          </p:cNvSpPr>
          <p:nvPr>
            <p:ph type="subTitle" idx="1"/>
          </p:nvPr>
        </p:nvSpPr>
        <p:spPr>
          <a:xfrm>
            <a:off x="1371600" y="3886200"/>
            <a:ext cx="6400800" cy="1752600"/>
          </a:xfrm>
        </p:spPr>
        <p:txBody>
          <a:bodyPr/>
          <a:lstStyle>
            <a:lvl1pPr marL="0" indent="0" algn="ctr">
              <a:buFontTx/>
              <a:buNone/>
              <a:defRPr/>
            </a:lvl1pPr>
          </a:lstStyle>
          <a:p>
            <a:r>
              <a:rPr lang="en-US"/>
              <a:t>Click to edit Master subtitle style</a:t>
            </a:r>
          </a:p>
        </p:txBody>
      </p:sp>
      <p:sp>
        <p:nvSpPr>
          <p:cNvPr id="4" name="Rectangle 4"/>
          <p:cNvSpPr>
            <a:spLocks noGrp="1" noChangeArrowheads="1"/>
          </p:cNvSpPr>
          <p:nvPr>
            <p:ph type="dt" sz="half" idx="10"/>
          </p:nvPr>
        </p:nvSpPr>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p:txBody>
          <a:bodyPr/>
          <a:lstStyle>
            <a:lvl1pPr>
              <a:defRPr/>
            </a:lvl1pPr>
          </a:lstStyle>
          <a:p>
            <a:pPr>
              <a:defRPr/>
            </a:pPr>
            <a:fld id="{6C6265FB-D331-4CAF-9935-3E7DCF003D88}"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547131553"/>
      </p:ext>
    </p:extLst>
  </p:cSld>
  <p:clrMapOvr>
    <a:masterClrMapping/>
  </p:clrMapOvr>
</p:sldLayout>
</file>

<file path=ppt/slideLayouts/slideLayout114.xml><?xml version="1.0" encoding="utf-8"?>
<p:sldLayout xmlns:a="http://schemas.openxmlformats.org/drawingml/2006/main" xmlns:r="http://schemas.openxmlformats.org/officeDocument/2006/relationships" xmlns:p="http://schemas.openxmlformats.org/presentationml/2006/main" type="obj" preserve="1">
  <p:cSld name="Title and Content">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6D7536E2-96C6-406F-9AF0-EAE64765D133}"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698734410"/>
      </p:ext>
    </p:extLst>
  </p:cSld>
  <p:clrMapOvr>
    <a:masterClrMapping/>
  </p:clrMapOvr>
</p:sldLayout>
</file>

<file path=ppt/slideLayouts/slideLayout115.xml><?xml version="1.0" encoding="utf-8"?>
<p:sldLayout xmlns:a="http://schemas.openxmlformats.org/drawingml/2006/main" xmlns:r="http://schemas.openxmlformats.org/officeDocument/2006/relationships" xmlns:p="http://schemas.openxmlformats.org/presentationml/2006/main" type="secHead" preserve="1">
  <p:cSld name="Section Header">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0F6F9DBB-3640-4C6E-B50A-4BD9C58FF156}"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984955140"/>
      </p:ext>
    </p:extLst>
  </p:cSld>
  <p:clrMapOvr>
    <a:masterClrMapping/>
  </p:clrMapOvr>
</p:sldLayout>
</file>

<file path=ppt/slideLayouts/slideLayout116.xml><?xml version="1.0" encoding="utf-8"?>
<p:sldLayout xmlns:a="http://schemas.openxmlformats.org/drawingml/2006/main" xmlns:r="http://schemas.openxmlformats.org/officeDocument/2006/relationships" xmlns:p="http://schemas.openxmlformats.org/presentationml/2006/main" type="twoObj" preserve="1">
  <p:cSld name="Two Content">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2C475A4F-3FB7-4F84-AE9A-8FE142A914BC}"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946306471"/>
      </p:ext>
    </p:extLst>
  </p:cSld>
  <p:clrMapOvr>
    <a:masterClrMapping/>
  </p:clrMapOvr>
</p:sldLayout>
</file>

<file path=ppt/slideLayouts/slideLayout117.xml><?xml version="1.0" encoding="utf-8"?>
<p:sldLayout xmlns:a="http://schemas.openxmlformats.org/drawingml/2006/main" xmlns:r="http://schemas.openxmlformats.org/officeDocument/2006/relationships" xmlns:p="http://schemas.openxmlformats.org/presentationml/2006/main" type="twoTxTwoObj" preserve="1">
  <p:cSld name="Comparison">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8"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9" name="Rectangle 6"/>
          <p:cNvSpPr>
            <a:spLocks noGrp="1" noChangeArrowheads="1"/>
          </p:cNvSpPr>
          <p:nvPr>
            <p:ph type="sldNum" sz="quarter" idx="12"/>
          </p:nvPr>
        </p:nvSpPr>
        <p:spPr>
          <a:ln/>
        </p:spPr>
        <p:txBody>
          <a:bodyPr/>
          <a:lstStyle>
            <a:lvl1pPr>
              <a:defRPr/>
            </a:lvl1pPr>
          </a:lstStyle>
          <a:p>
            <a:pPr>
              <a:defRPr/>
            </a:pPr>
            <a:fld id="{EFB21423-F667-42BA-B99F-7769381CB5F2}"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741234870"/>
      </p:ext>
    </p:extLst>
  </p:cSld>
  <p:clrMapOvr>
    <a:masterClrMapping/>
  </p:clrMapOvr>
</p:sldLayout>
</file>

<file path=ppt/slideLayouts/slideLayout118.xml><?xml version="1.0" encoding="utf-8"?>
<p:sldLayout xmlns:a="http://schemas.openxmlformats.org/drawingml/2006/main" xmlns:r="http://schemas.openxmlformats.org/officeDocument/2006/relationships" xmlns:p="http://schemas.openxmlformats.org/presentationml/2006/main" type="titleOnly" preserve="1">
  <p:cSld name="Title Only">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4"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5" name="Rectangle 6"/>
          <p:cNvSpPr>
            <a:spLocks noGrp="1" noChangeArrowheads="1"/>
          </p:cNvSpPr>
          <p:nvPr>
            <p:ph type="sldNum" sz="quarter" idx="12"/>
          </p:nvPr>
        </p:nvSpPr>
        <p:spPr>
          <a:ln/>
        </p:spPr>
        <p:txBody>
          <a:bodyPr/>
          <a:lstStyle>
            <a:lvl1pPr>
              <a:defRPr/>
            </a:lvl1pPr>
          </a:lstStyle>
          <a:p>
            <a:pPr>
              <a:defRPr/>
            </a:pPr>
            <a:fld id="{202CFEBF-FD63-490D-9745-1BAD79865051}"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25143648"/>
      </p:ext>
    </p:extLst>
  </p:cSld>
  <p:clrMapOvr>
    <a:masterClrMapping/>
  </p:clrMapOvr>
</p:sldLayout>
</file>

<file path=ppt/slideLayouts/slideLayout119.xml><?xml version="1.0" encoding="utf-8"?>
<p:sldLayout xmlns:a="http://schemas.openxmlformats.org/drawingml/2006/main" xmlns:r="http://schemas.openxmlformats.org/officeDocument/2006/relationships" xmlns:p="http://schemas.openxmlformats.org/presentationml/2006/main" type="blank" preserve="1">
  <p:cSld name="Blank">
    <p:bg>
      <p:bgPr>
        <a:solidFill>
          <a:schemeClr val="accent1"/>
        </a:solidFill>
        <a:effectLst/>
      </p:bgPr>
    </p:bg>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3"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4" name="Rectangle 6"/>
          <p:cNvSpPr>
            <a:spLocks noGrp="1" noChangeArrowheads="1"/>
          </p:cNvSpPr>
          <p:nvPr>
            <p:ph type="sldNum" sz="quarter" idx="12"/>
          </p:nvPr>
        </p:nvSpPr>
        <p:spPr>
          <a:ln/>
        </p:spPr>
        <p:txBody>
          <a:bodyPr/>
          <a:lstStyle>
            <a:lvl1pPr>
              <a:defRPr/>
            </a:lvl1pPr>
          </a:lstStyle>
          <a:p>
            <a:pPr>
              <a:defRPr/>
            </a:pPr>
            <a:fld id="{8C877E2F-510F-4395-BD81-730815646528}"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66038606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149506" name="Rectangle 2"/>
          <p:cNvSpPr>
            <a:spLocks noGrp="1" noChangeArrowheads="1"/>
          </p:cNvSpPr>
          <p:nvPr>
            <p:ph type="ctrTitle"/>
          </p:nvPr>
        </p:nvSpPr>
        <p:spPr>
          <a:xfrm>
            <a:off x="685800" y="2130425"/>
            <a:ext cx="7772400" cy="1470025"/>
          </a:xfrm>
        </p:spPr>
        <p:txBody>
          <a:bodyPr/>
          <a:lstStyle>
            <a:lvl1pPr>
              <a:defRPr/>
            </a:lvl1pPr>
          </a:lstStyle>
          <a:p>
            <a:r>
              <a:rPr lang="en-US"/>
              <a:t>Click to edit Master title style</a:t>
            </a:r>
          </a:p>
        </p:txBody>
      </p:sp>
      <p:sp>
        <p:nvSpPr>
          <p:cNvPr id="149507" name="Rectangle 3"/>
          <p:cNvSpPr>
            <a:spLocks noGrp="1" noChangeArrowheads="1"/>
          </p:cNvSpPr>
          <p:nvPr>
            <p:ph type="subTitle" idx="1"/>
          </p:nvPr>
        </p:nvSpPr>
        <p:spPr>
          <a:xfrm>
            <a:off x="1371600" y="3886200"/>
            <a:ext cx="6400800" cy="1752600"/>
          </a:xfrm>
        </p:spPr>
        <p:txBody>
          <a:bodyPr/>
          <a:lstStyle>
            <a:lvl1pPr marL="0" indent="0" algn="ctr">
              <a:buFontTx/>
              <a:buNone/>
              <a:defRPr/>
            </a:lvl1pPr>
          </a:lstStyle>
          <a:p>
            <a:r>
              <a:rPr lang="en-US"/>
              <a:t>Click to edit Master subtitle style</a:t>
            </a:r>
          </a:p>
        </p:txBody>
      </p:sp>
      <p:sp>
        <p:nvSpPr>
          <p:cNvPr id="4" name="Rectangle 4"/>
          <p:cNvSpPr>
            <a:spLocks noGrp="1" noChangeArrowheads="1"/>
          </p:cNvSpPr>
          <p:nvPr>
            <p:ph type="dt" sz="half" idx="10"/>
          </p:nvPr>
        </p:nvSpPr>
        <p:spPr/>
        <p:txBody>
          <a:bodyPr/>
          <a:lstStyle>
            <a:lvl1pPr>
              <a:defRPr/>
            </a:lvl1pPr>
          </a:lstStyle>
          <a:p>
            <a:pPr>
              <a:defRPr/>
            </a:pPr>
            <a:endParaRPr lang="en-US"/>
          </a:p>
        </p:txBody>
      </p:sp>
      <p:sp>
        <p:nvSpPr>
          <p:cNvPr id="5" name="Rectangle 5"/>
          <p:cNvSpPr>
            <a:spLocks noGrp="1" noChangeArrowheads="1"/>
          </p:cNvSpPr>
          <p:nvPr>
            <p:ph type="ftr" sz="quarter" idx="11"/>
          </p:nvPr>
        </p:nvSpPr>
        <p:spPr/>
        <p:txBody>
          <a:bodyPr/>
          <a:lstStyle>
            <a:lvl1pPr>
              <a:defRPr/>
            </a:lvl1pPr>
          </a:lstStyle>
          <a:p>
            <a:pPr>
              <a:defRPr/>
            </a:pPr>
            <a:endParaRPr lang="en-US"/>
          </a:p>
        </p:txBody>
      </p:sp>
      <p:sp>
        <p:nvSpPr>
          <p:cNvPr id="6" name="Rectangle 6"/>
          <p:cNvSpPr>
            <a:spLocks noGrp="1" noChangeArrowheads="1"/>
          </p:cNvSpPr>
          <p:nvPr>
            <p:ph type="sldNum" sz="quarter" idx="12"/>
          </p:nvPr>
        </p:nvSpPr>
        <p:spPr/>
        <p:txBody>
          <a:bodyPr/>
          <a:lstStyle>
            <a:lvl1pPr>
              <a:defRPr/>
            </a:lvl1pPr>
          </a:lstStyle>
          <a:p>
            <a:pPr>
              <a:defRPr/>
            </a:pPr>
            <a:fld id="{4CC765C9-B54E-4D11-9C11-A4DD2A1B06EA}" type="slidenum">
              <a:rPr lang="en-US"/>
              <a:pPr>
                <a:defRPr/>
              </a:pPr>
              <a:t>‹#›</a:t>
            </a:fld>
            <a:endParaRPr lang="en-US"/>
          </a:p>
        </p:txBody>
      </p:sp>
    </p:spTree>
  </p:cSld>
  <p:clrMapOvr>
    <a:masterClrMapping/>
  </p:clrMapOvr>
</p:sldLayout>
</file>

<file path=ppt/slideLayouts/slideLayout120.xml><?xml version="1.0" encoding="utf-8"?>
<p:sldLayout xmlns:a="http://schemas.openxmlformats.org/drawingml/2006/main" xmlns:r="http://schemas.openxmlformats.org/officeDocument/2006/relationships" xmlns:p="http://schemas.openxmlformats.org/presentationml/2006/main" type="objTx" preserve="1">
  <p:cSld name="Content with Caption">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26784812-CCE8-4737-89C5-C06A4C3823E7}"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03169324"/>
      </p:ext>
    </p:extLst>
  </p:cSld>
  <p:clrMapOvr>
    <a:masterClrMapping/>
  </p:clrMapOvr>
</p:sldLayout>
</file>

<file path=ppt/slideLayouts/slideLayout121.xml><?xml version="1.0" encoding="utf-8"?>
<p:sldLayout xmlns:a="http://schemas.openxmlformats.org/drawingml/2006/main" xmlns:r="http://schemas.openxmlformats.org/officeDocument/2006/relationships" xmlns:p="http://schemas.openxmlformats.org/presentationml/2006/main" type="picTx" preserve="1">
  <p:cSld name="Picture with Caption">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2A388496-A64B-4C4C-8D2E-939857AA0521}"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754845547"/>
      </p:ext>
    </p:extLst>
  </p:cSld>
  <p:clrMapOvr>
    <a:masterClrMapping/>
  </p:clrMapOvr>
</p:sldLayout>
</file>

<file path=ppt/slideLayouts/slideLayout122.xml><?xml version="1.0" encoding="utf-8"?>
<p:sldLayout xmlns:a="http://schemas.openxmlformats.org/drawingml/2006/main" xmlns:r="http://schemas.openxmlformats.org/officeDocument/2006/relationships" xmlns:p="http://schemas.openxmlformats.org/presentationml/2006/main" type="vertTx" preserve="1">
  <p:cSld name="Title and Vertical Text">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EADE620A-5847-4616-B051-D8F0C07F00C0}"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209825957"/>
      </p:ext>
    </p:extLst>
  </p:cSld>
  <p:clrMapOvr>
    <a:masterClrMapping/>
  </p:clrMapOvr>
</p:sldLayout>
</file>

<file path=ppt/slideLayouts/slideLayout12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bg>
      <p:bgPr>
        <a:solidFill>
          <a:schemeClr val="accent1"/>
        </a:solidFill>
        <a:effectLst/>
      </p:bgPr>
    </p:bg>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DA449669-F478-41D2-BF19-4ADBE6545449}"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947164721"/>
      </p:ext>
    </p:extLst>
  </p:cSld>
  <p:clrMapOvr>
    <a:masterClrMapping/>
  </p:clrMapOvr>
</p:sldLayout>
</file>

<file path=ppt/slideLayouts/slideLayout124.xml><?xml version="1.0" encoding="utf-8"?>
<p:sldLayout xmlns:a="http://schemas.openxmlformats.org/drawingml/2006/main" xmlns:r="http://schemas.openxmlformats.org/officeDocument/2006/relationships" xmlns:p="http://schemas.openxmlformats.org/presentationml/2006/main" type="txAndObj" preserve="1">
  <p:cSld name="Title, Text, and Content">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E24115C9-1FEB-4C1D-9D98-F15C6F438504}"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338315952"/>
      </p:ext>
    </p:extLst>
  </p:cSld>
  <p:clrMapOvr>
    <a:masterClrMapping/>
  </p:clrMapOvr>
</p:sldLayout>
</file>

<file path=ppt/slideLayouts/slideLayout12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35170" name="Rectangle 2"/>
          <p:cNvSpPr>
            <a:spLocks noGrp="1" noRot="1" noChangeArrowheads="1"/>
          </p:cNvSpPr>
          <p:nvPr>
            <p:ph type="ctrTitle"/>
          </p:nvPr>
        </p:nvSpPr>
        <p:spPr>
          <a:xfrm>
            <a:off x="685800" y="1981200"/>
            <a:ext cx="7772400" cy="1600200"/>
          </a:xfrm>
        </p:spPr>
        <p:txBody>
          <a:bodyPr/>
          <a:lstStyle>
            <a:lvl1pPr>
              <a:defRPr/>
            </a:lvl1pPr>
          </a:lstStyle>
          <a:p>
            <a:r>
              <a:rPr lang="en-US"/>
              <a:t>Click to edit Master title style</a:t>
            </a:r>
          </a:p>
        </p:txBody>
      </p:sp>
      <p:sp>
        <p:nvSpPr>
          <p:cNvPr id="135171" name="Rectangle 3"/>
          <p:cNvSpPr>
            <a:spLocks noGrp="1" noRot="1" noChangeArrowheads="1"/>
          </p:cNvSpPr>
          <p:nvPr>
            <p:ph type="subTitle" idx="1"/>
          </p:nvPr>
        </p:nvSpPr>
        <p:spPr>
          <a:xfrm>
            <a:off x="1371600" y="3886200"/>
            <a:ext cx="6400800" cy="1752600"/>
          </a:xfrm>
        </p:spPr>
        <p:txBody>
          <a:bodyPr/>
          <a:lstStyle>
            <a:lvl1pPr marL="0" indent="0" algn="ctr">
              <a:buFont typeface="Wingdings" pitchFamily="2" charset="2"/>
              <a:buNone/>
              <a:defRPr/>
            </a:lvl1pPr>
          </a:lstStyle>
          <a:p>
            <a:r>
              <a:rPr lang="en-US"/>
              <a:t>Click to edit Master subtitle style</a:t>
            </a:r>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FFFFFF"/>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FFFFFF"/>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0EA22F02-9D4D-4365-9A60-CD7C7B4E8FE0}" type="slidenum">
              <a:rPr lang="en-US">
                <a:solidFill>
                  <a:srgbClr val="FFFFFF"/>
                </a:solidFill>
              </a:rPr>
              <a:pPr>
                <a:defRPr/>
              </a:pPr>
              <a:t>‹#›</a:t>
            </a:fld>
            <a:endParaRPr lang="en-US">
              <a:solidFill>
                <a:srgbClr val="FFFFFF"/>
              </a:solidFill>
            </a:endParaRPr>
          </a:p>
        </p:txBody>
      </p:sp>
    </p:spTree>
    <p:extLst>
      <p:ext uri="{BB962C8B-B14F-4D97-AF65-F5344CB8AC3E}">
        <p14:creationId xmlns:p14="http://schemas.microsoft.com/office/powerpoint/2010/main" val="2957394440"/>
      </p:ext>
    </p:extLst>
  </p:cSld>
  <p:clrMapOvr>
    <a:masterClrMapping/>
  </p:clrMapOvr>
</p:sldLayout>
</file>

<file path=ppt/slideLayouts/slideLayout12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FFFFFF"/>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FFFFFF"/>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04A89849-1C56-4371-9B43-5AF39FDFB733}" type="slidenum">
              <a:rPr lang="en-US">
                <a:solidFill>
                  <a:srgbClr val="FFFFFF"/>
                </a:solidFill>
              </a:rPr>
              <a:pPr>
                <a:defRPr/>
              </a:pPr>
              <a:t>‹#›</a:t>
            </a:fld>
            <a:endParaRPr lang="en-US">
              <a:solidFill>
                <a:srgbClr val="FFFFFF"/>
              </a:solidFill>
            </a:endParaRPr>
          </a:p>
        </p:txBody>
      </p:sp>
    </p:spTree>
    <p:extLst>
      <p:ext uri="{BB962C8B-B14F-4D97-AF65-F5344CB8AC3E}">
        <p14:creationId xmlns:p14="http://schemas.microsoft.com/office/powerpoint/2010/main" val="3398935369"/>
      </p:ext>
    </p:extLst>
  </p:cSld>
  <p:clrMapOvr>
    <a:masterClrMapping/>
  </p:clrMapOvr>
</p:sldLayout>
</file>

<file path=ppt/slideLayouts/slideLayout12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FFFFFF"/>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FFFFFF"/>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1F54D80C-6FA2-4C97-AF2B-0D6706FEFBEC}" type="slidenum">
              <a:rPr lang="en-US">
                <a:solidFill>
                  <a:srgbClr val="FFFFFF"/>
                </a:solidFill>
              </a:rPr>
              <a:pPr>
                <a:defRPr/>
              </a:pPr>
              <a:t>‹#›</a:t>
            </a:fld>
            <a:endParaRPr lang="en-US">
              <a:solidFill>
                <a:srgbClr val="FFFFFF"/>
              </a:solidFill>
            </a:endParaRPr>
          </a:p>
        </p:txBody>
      </p:sp>
    </p:spTree>
    <p:extLst>
      <p:ext uri="{BB962C8B-B14F-4D97-AF65-F5344CB8AC3E}">
        <p14:creationId xmlns:p14="http://schemas.microsoft.com/office/powerpoint/2010/main" val="332929693"/>
      </p:ext>
    </p:extLst>
  </p:cSld>
  <p:clrMapOvr>
    <a:masterClrMapping/>
  </p:clrMapOvr>
</p:sldLayout>
</file>

<file path=ppt/slideLayouts/slideLayout12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01625" y="1676400"/>
            <a:ext cx="4194175" cy="44227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76400"/>
            <a:ext cx="4194175" cy="44227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FFFFFF"/>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FFFFFF"/>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3DA0BF2B-ECF4-4166-9AA4-A8535B90505C}" type="slidenum">
              <a:rPr lang="en-US">
                <a:solidFill>
                  <a:srgbClr val="FFFFFF"/>
                </a:solidFill>
              </a:rPr>
              <a:pPr>
                <a:defRPr/>
              </a:pPr>
              <a:t>‹#›</a:t>
            </a:fld>
            <a:endParaRPr lang="en-US">
              <a:solidFill>
                <a:srgbClr val="FFFFFF"/>
              </a:solidFill>
            </a:endParaRPr>
          </a:p>
        </p:txBody>
      </p:sp>
    </p:spTree>
    <p:extLst>
      <p:ext uri="{BB962C8B-B14F-4D97-AF65-F5344CB8AC3E}">
        <p14:creationId xmlns:p14="http://schemas.microsoft.com/office/powerpoint/2010/main" val="1455368277"/>
      </p:ext>
    </p:extLst>
  </p:cSld>
  <p:clrMapOvr>
    <a:masterClrMapping/>
  </p:clrMapOvr>
</p:sldLayout>
</file>

<file path=ppt/slideLayouts/slideLayout12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solidFill>
                <a:srgbClr val="FFFFFF"/>
              </a:solidFill>
            </a:endParaRPr>
          </a:p>
        </p:txBody>
      </p:sp>
      <p:sp>
        <p:nvSpPr>
          <p:cNvPr id="8" name="Rectangle 5"/>
          <p:cNvSpPr>
            <a:spLocks noGrp="1" noChangeArrowheads="1"/>
          </p:cNvSpPr>
          <p:nvPr>
            <p:ph type="ftr" sz="quarter" idx="11"/>
          </p:nvPr>
        </p:nvSpPr>
        <p:spPr>
          <a:ln/>
        </p:spPr>
        <p:txBody>
          <a:bodyPr/>
          <a:lstStyle>
            <a:lvl1pPr>
              <a:defRPr/>
            </a:lvl1pPr>
          </a:lstStyle>
          <a:p>
            <a:pPr>
              <a:defRPr/>
            </a:pPr>
            <a:endParaRPr lang="en-US">
              <a:solidFill>
                <a:srgbClr val="FFFFFF"/>
              </a:solidFill>
            </a:endParaRPr>
          </a:p>
        </p:txBody>
      </p:sp>
      <p:sp>
        <p:nvSpPr>
          <p:cNvPr id="9" name="Rectangle 6"/>
          <p:cNvSpPr>
            <a:spLocks noGrp="1" noChangeArrowheads="1"/>
          </p:cNvSpPr>
          <p:nvPr>
            <p:ph type="sldNum" sz="quarter" idx="12"/>
          </p:nvPr>
        </p:nvSpPr>
        <p:spPr>
          <a:ln/>
        </p:spPr>
        <p:txBody>
          <a:bodyPr/>
          <a:lstStyle>
            <a:lvl1pPr>
              <a:defRPr/>
            </a:lvl1pPr>
          </a:lstStyle>
          <a:p>
            <a:pPr>
              <a:defRPr/>
            </a:pPr>
            <a:fld id="{EFDB797F-9369-4849-8CCD-3C3F2F2E8F2A}" type="slidenum">
              <a:rPr lang="en-US">
                <a:solidFill>
                  <a:srgbClr val="FFFFFF"/>
                </a:solidFill>
              </a:rPr>
              <a:pPr>
                <a:defRPr/>
              </a:pPr>
              <a:t>‹#›</a:t>
            </a:fld>
            <a:endParaRPr lang="en-US">
              <a:solidFill>
                <a:srgbClr val="FFFFFF"/>
              </a:solidFill>
            </a:endParaRPr>
          </a:p>
        </p:txBody>
      </p:sp>
    </p:spTree>
    <p:extLst>
      <p:ext uri="{BB962C8B-B14F-4D97-AF65-F5344CB8AC3E}">
        <p14:creationId xmlns:p14="http://schemas.microsoft.com/office/powerpoint/2010/main" val="149745127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1F0CF5FD-D95A-4C53-964C-7C986D2A6270}" type="slidenum">
              <a:rPr lang="en-US"/>
              <a:pPr>
                <a:defRPr/>
              </a:pPr>
              <a:t>‹#›</a:t>
            </a:fld>
            <a:endParaRPr lang="en-US"/>
          </a:p>
        </p:txBody>
      </p:sp>
    </p:spTree>
  </p:cSld>
  <p:clrMapOvr>
    <a:masterClrMapping/>
  </p:clrMapOvr>
</p:sldLayout>
</file>

<file path=ppt/slideLayouts/slideLayout13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solidFill>
                <a:srgbClr val="FFFFFF"/>
              </a:solidFill>
            </a:endParaRPr>
          </a:p>
        </p:txBody>
      </p:sp>
      <p:sp>
        <p:nvSpPr>
          <p:cNvPr id="4" name="Rectangle 5"/>
          <p:cNvSpPr>
            <a:spLocks noGrp="1" noChangeArrowheads="1"/>
          </p:cNvSpPr>
          <p:nvPr>
            <p:ph type="ftr" sz="quarter" idx="11"/>
          </p:nvPr>
        </p:nvSpPr>
        <p:spPr>
          <a:ln/>
        </p:spPr>
        <p:txBody>
          <a:bodyPr/>
          <a:lstStyle>
            <a:lvl1pPr>
              <a:defRPr/>
            </a:lvl1pPr>
          </a:lstStyle>
          <a:p>
            <a:pPr>
              <a:defRPr/>
            </a:pPr>
            <a:endParaRPr lang="en-US">
              <a:solidFill>
                <a:srgbClr val="FFFFFF"/>
              </a:solidFill>
            </a:endParaRPr>
          </a:p>
        </p:txBody>
      </p:sp>
      <p:sp>
        <p:nvSpPr>
          <p:cNvPr id="5" name="Rectangle 6"/>
          <p:cNvSpPr>
            <a:spLocks noGrp="1" noChangeArrowheads="1"/>
          </p:cNvSpPr>
          <p:nvPr>
            <p:ph type="sldNum" sz="quarter" idx="12"/>
          </p:nvPr>
        </p:nvSpPr>
        <p:spPr>
          <a:ln/>
        </p:spPr>
        <p:txBody>
          <a:bodyPr/>
          <a:lstStyle>
            <a:lvl1pPr>
              <a:defRPr/>
            </a:lvl1pPr>
          </a:lstStyle>
          <a:p>
            <a:pPr>
              <a:defRPr/>
            </a:pPr>
            <a:fld id="{1B9819C9-EDB0-4AFF-BD50-14164D73E079}" type="slidenum">
              <a:rPr lang="en-US">
                <a:solidFill>
                  <a:srgbClr val="FFFFFF"/>
                </a:solidFill>
              </a:rPr>
              <a:pPr>
                <a:defRPr/>
              </a:pPr>
              <a:t>‹#›</a:t>
            </a:fld>
            <a:endParaRPr lang="en-US">
              <a:solidFill>
                <a:srgbClr val="FFFFFF"/>
              </a:solidFill>
            </a:endParaRPr>
          </a:p>
        </p:txBody>
      </p:sp>
    </p:spTree>
    <p:extLst>
      <p:ext uri="{BB962C8B-B14F-4D97-AF65-F5344CB8AC3E}">
        <p14:creationId xmlns:p14="http://schemas.microsoft.com/office/powerpoint/2010/main" val="3860703754"/>
      </p:ext>
    </p:extLst>
  </p:cSld>
  <p:clrMapOvr>
    <a:masterClrMapping/>
  </p:clrMapOvr>
</p:sldLayout>
</file>

<file path=ppt/slideLayouts/slideLayout13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solidFill>
                <a:srgbClr val="FFFFFF"/>
              </a:solidFill>
            </a:endParaRPr>
          </a:p>
        </p:txBody>
      </p:sp>
      <p:sp>
        <p:nvSpPr>
          <p:cNvPr id="3" name="Rectangle 5"/>
          <p:cNvSpPr>
            <a:spLocks noGrp="1" noChangeArrowheads="1"/>
          </p:cNvSpPr>
          <p:nvPr>
            <p:ph type="ftr" sz="quarter" idx="11"/>
          </p:nvPr>
        </p:nvSpPr>
        <p:spPr>
          <a:ln/>
        </p:spPr>
        <p:txBody>
          <a:bodyPr/>
          <a:lstStyle>
            <a:lvl1pPr>
              <a:defRPr/>
            </a:lvl1pPr>
          </a:lstStyle>
          <a:p>
            <a:pPr>
              <a:defRPr/>
            </a:pPr>
            <a:endParaRPr lang="en-US">
              <a:solidFill>
                <a:srgbClr val="FFFFFF"/>
              </a:solidFill>
            </a:endParaRPr>
          </a:p>
        </p:txBody>
      </p:sp>
      <p:sp>
        <p:nvSpPr>
          <p:cNvPr id="4" name="Rectangle 6"/>
          <p:cNvSpPr>
            <a:spLocks noGrp="1" noChangeArrowheads="1"/>
          </p:cNvSpPr>
          <p:nvPr>
            <p:ph type="sldNum" sz="quarter" idx="12"/>
          </p:nvPr>
        </p:nvSpPr>
        <p:spPr>
          <a:ln/>
        </p:spPr>
        <p:txBody>
          <a:bodyPr/>
          <a:lstStyle>
            <a:lvl1pPr>
              <a:defRPr/>
            </a:lvl1pPr>
          </a:lstStyle>
          <a:p>
            <a:pPr>
              <a:defRPr/>
            </a:pPr>
            <a:fld id="{66D68570-D208-45A6-8F60-4E70EA5D6A08}" type="slidenum">
              <a:rPr lang="en-US">
                <a:solidFill>
                  <a:srgbClr val="FFFFFF"/>
                </a:solidFill>
              </a:rPr>
              <a:pPr>
                <a:defRPr/>
              </a:pPr>
              <a:t>‹#›</a:t>
            </a:fld>
            <a:endParaRPr lang="en-US">
              <a:solidFill>
                <a:srgbClr val="FFFFFF"/>
              </a:solidFill>
            </a:endParaRPr>
          </a:p>
        </p:txBody>
      </p:sp>
    </p:spTree>
    <p:extLst>
      <p:ext uri="{BB962C8B-B14F-4D97-AF65-F5344CB8AC3E}">
        <p14:creationId xmlns:p14="http://schemas.microsoft.com/office/powerpoint/2010/main" val="1771074682"/>
      </p:ext>
    </p:extLst>
  </p:cSld>
  <p:clrMapOvr>
    <a:masterClrMapping/>
  </p:clrMapOvr>
</p:sldLayout>
</file>

<file path=ppt/slideLayouts/slideLayout13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FFFFFF"/>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FFFFFF"/>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D6A2AA83-4A4A-4DE6-9322-07368A2EA6DE}" type="slidenum">
              <a:rPr lang="en-US">
                <a:solidFill>
                  <a:srgbClr val="FFFFFF"/>
                </a:solidFill>
              </a:rPr>
              <a:pPr>
                <a:defRPr/>
              </a:pPr>
              <a:t>‹#›</a:t>
            </a:fld>
            <a:endParaRPr lang="en-US">
              <a:solidFill>
                <a:srgbClr val="FFFFFF"/>
              </a:solidFill>
            </a:endParaRPr>
          </a:p>
        </p:txBody>
      </p:sp>
    </p:spTree>
    <p:extLst>
      <p:ext uri="{BB962C8B-B14F-4D97-AF65-F5344CB8AC3E}">
        <p14:creationId xmlns:p14="http://schemas.microsoft.com/office/powerpoint/2010/main" val="1646579436"/>
      </p:ext>
    </p:extLst>
  </p:cSld>
  <p:clrMapOvr>
    <a:masterClrMapping/>
  </p:clrMapOvr>
</p:sldLayout>
</file>

<file path=ppt/slideLayouts/slideLayout13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FFFFFF"/>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FFFFFF"/>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9594ABA0-69E4-4A71-B9E9-073FBCBC2111}" type="slidenum">
              <a:rPr lang="en-US">
                <a:solidFill>
                  <a:srgbClr val="FFFFFF"/>
                </a:solidFill>
              </a:rPr>
              <a:pPr>
                <a:defRPr/>
              </a:pPr>
              <a:t>‹#›</a:t>
            </a:fld>
            <a:endParaRPr lang="en-US">
              <a:solidFill>
                <a:srgbClr val="FFFFFF"/>
              </a:solidFill>
            </a:endParaRPr>
          </a:p>
        </p:txBody>
      </p:sp>
    </p:spTree>
    <p:extLst>
      <p:ext uri="{BB962C8B-B14F-4D97-AF65-F5344CB8AC3E}">
        <p14:creationId xmlns:p14="http://schemas.microsoft.com/office/powerpoint/2010/main" val="3629798689"/>
      </p:ext>
    </p:extLst>
  </p:cSld>
  <p:clrMapOvr>
    <a:masterClrMapping/>
  </p:clrMapOvr>
</p:sldLayout>
</file>

<file path=ppt/slideLayouts/slideLayout13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FFFFFF"/>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FFFFFF"/>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E26AA82F-DED7-45EE-B7C4-6ECC09688565}" type="slidenum">
              <a:rPr lang="en-US">
                <a:solidFill>
                  <a:srgbClr val="FFFFFF"/>
                </a:solidFill>
              </a:rPr>
              <a:pPr>
                <a:defRPr/>
              </a:pPr>
              <a:t>‹#›</a:t>
            </a:fld>
            <a:endParaRPr lang="en-US">
              <a:solidFill>
                <a:srgbClr val="FFFFFF"/>
              </a:solidFill>
            </a:endParaRPr>
          </a:p>
        </p:txBody>
      </p:sp>
    </p:spTree>
    <p:extLst>
      <p:ext uri="{BB962C8B-B14F-4D97-AF65-F5344CB8AC3E}">
        <p14:creationId xmlns:p14="http://schemas.microsoft.com/office/powerpoint/2010/main" val="3198053860"/>
      </p:ext>
    </p:extLst>
  </p:cSld>
  <p:clrMapOvr>
    <a:masterClrMapping/>
  </p:clrMapOvr>
</p:sldLayout>
</file>

<file path=ppt/slideLayouts/slideLayout13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07188" y="228600"/>
            <a:ext cx="2135187" cy="587057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01625" y="228600"/>
            <a:ext cx="6253163" cy="587057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FFFFFF"/>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FFFFFF"/>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B7AECA77-96C3-4907-BF13-681E80F4DEF7}" type="slidenum">
              <a:rPr lang="en-US">
                <a:solidFill>
                  <a:srgbClr val="FFFFFF"/>
                </a:solidFill>
              </a:rPr>
              <a:pPr>
                <a:defRPr/>
              </a:pPr>
              <a:t>‹#›</a:t>
            </a:fld>
            <a:endParaRPr lang="en-US">
              <a:solidFill>
                <a:srgbClr val="FFFFFF"/>
              </a:solidFill>
            </a:endParaRPr>
          </a:p>
        </p:txBody>
      </p:sp>
    </p:spTree>
    <p:extLst>
      <p:ext uri="{BB962C8B-B14F-4D97-AF65-F5344CB8AC3E}">
        <p14:creationId xmlns:p14="http://schemas.microsoft.com/office/powerpoint/2010/main" val="3422911834"/>
      </p:ext>
    </p:extLst>
  </p:cSld>
  <p:clrMapOvr>
    <a:masterClrMapping/>
  </p:clrMapOvr>
</p:sldLayout>
</file>

<file path=ppt/slideLayouts/slideLayout136.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35170" name="Rectangle 2"/>
          <p:cNvSpPr>
            <a:spLocks noGrp="1" noRot="1" noChangeArrowheads="1"/>
          </p:cNvSpPr>
          <p:nvPr>
            <p:ph type="ctrTitle"/>
          </p:nvPr>
        </p:nvSpPr>
        <p:spPr>
          <a:xfrm>
            <a:off x="685800" y="1981200"/>
            <a:ext cx="7772400" cy="1600200"/>
          </a:xfrm>
        </p:spPr>
        <p:txBody>
          <a:bodyPr/>
          <a:lstStyle>
            <a:lvl1pPr>
              <a:defRPr/>
            </a:lvl1pPr>
          </a:lstStyle>
          <a:p>
            <a:r>
              <a:rPr lang="en-US"/>
              <a:t>Click to edit Master title style</a:t>
            </a:r>
          </a:p>
        </p:txBody>
      </p:sp>
      <p:sp>
        <p:nvSpPr>
          <p:cNvPr id="135171" name="Rectangle 3"/>
          <p:cNvSpPr>
            <a:spLocks noGrp="1" noRot="1" noChangeArrowheads="1"/>
          </p:cNvSpPr>
          <p:nvPr>
            <p:ph type="subTitle" idx="1"/>
          </p:nvPr>
        </p:nvSpPr>
        <p:spPr>
          <a:xfrm>
            <a:off x="1371600" y="3886200"/>
            <a:ext cx="6400800" cy="1752600"/>
          </a:xfrm>
        </p:spPr>
        <p:txBody>
          <a:bodyPr/>
          <a:lstStyle>
            <a:lvl1pPr marL="0" indent="0" algn="ctr">
              <a:buFont typeface="Wingdings" pitchFamily="2" charset="2"/>
              <a:buNone/>
              <a:defRPr/>
            </a:lvl1pPr>
          </a:lstStyle>
          <a:p>
            <a:r>
              <a:rPr lang="en-US"/>
              <a:t>Click to edit Master subtitle style</a:t>
            </a:r>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FFFFFF"/>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FFFFFF"/>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0EA22F02-9D4D-4365-9A60-CD7C7B4E8FE0}" type="slidenum">
              <a:rPr lang="en-US">
                <a:solidFill>
                  <a:srgbClr val="FFFFFF"/>
                </a:solidFill>
              </a:rPr>
              <a:pPr>
                <a:defRPr/>
              </a:pPr>
              <a:t>‹#›</a:t>
            </a:fld>
            <a:endParaRPr lang="en-US">
              <a:solidFill>
                <a:srgbClr val="FFFFFF"/>
              </a:solidFill>
            </a:endParaRPr>
          </a:p>
        </p:txBody>
      </p:sp>
    </p:spTree>
    <p:extLst>
      <p:ext uri="{BB962C8B-B14F-4D97-AF65-F5344CB8AC3E}">
        <p14:creationId xmlns:p14="http://schemas.microsoft.com/office/powerpoint/2010/main" val="114213476"/>
      </p:ext>
    </p:extLst>
  </p:cSld>
  <p:clrMapOvr>
    <a:masterClrMapping/>
  </p:clrMapOvr>
</p:sldLayout>
</file>

<file path=ppt/slideLayouts/slideLayout13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FFFFFF"/>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FFFFFF"/>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04A89849-1C56-4371-9B43-5AF39FDFB733}" type="slidenum">
              <a:rPr lang="en-US">
                <a:solidFill>
                  <a:srgbClr val="FFFFFF"/>
                </a:solidFill>
              </a:rPr>
              <a:pPr>
                <a:defRPr/>
              </a:pPr>
              <a:t>‹#›</a:t>
            </a:fld>
            <a:endParaRPr lang="en-US">
              <a:solidFill>
                <a:srgbClr val="FFFFFF"/>
              </a:solidFill>
            </a:endParaRPr>
          </a:p>
        </p:txBody>
      </p:sp>
    </p:spTree>
    <p:extLst>
      <p:ext uri="{BB962C8B-B14F-4D97-AF65-F5344CB8AC3E}">
        <p14:creationId xmlns:p14="http://schemas.microsoft.com/office/powerpoint/2010/main" val="168822819"/>
      </p:ext>
    </p:extLst>
  </p:cSld>
  <p:clrMapOvr>
    <a:masterClrMapping/>
  </p:clrMapOvr>
</p:sldLayout>
</file>

<file path=ppt/slideLayouts/slideLayout138.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FFFFFF"/>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FFFFFF"/>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1F54D80C-6FA2-4C97-AF2B-0D6706FEFBEC}" type="slidenum">
              <a:rPr lang="en-US">
                <a:solidFill>
                  <a:srgbClr val="FFFFFF"/>
                </a:solidFill>
              </a:rPr>
              <a:pPr>
                <a:defRPr/>
              </a:pPr>
              <a:t>‹#›</a:t>
            </a:fld>
            <a:endParaRPr lang="en-US">
              <a:solidFill>
                <a:srgbClr val="FFFFFF"/>
              </a:solidFill>
            </a:endParaRPr>
          </a:p>
        </p:txBody>
      </p:sp>
    </p:spTree>
    <p:extLst>
      <p:ext uri="{BB962C8B-B14F-4D97-AF65-F5344CB8AC3E}">
        <p14:creationId xmlns:p14="http://schemas.microsoft.com/office/powerpoint/2010/main" val="3921877979"/>
      </p:ext>
    </p:extLst>
  </p:cSld>
  <p:clrMapOvr>
    <a:masterClrMapping/>
  </p:clrMapOvr>
</p:sldLayout>
</file>

<file path=ppt/slideLayouts/slideLayout13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01625" y="1676400"/>
            <a:ext cx="4194175" cy="44227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76400"/>
            <a:ext cx="4194175" cy="44227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FFFFFF"/>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FFFFFF"/>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3DA0BF2B-ECF4-4166-9AA4-A8535B90505C}" type="slidenum">
              <a:rPr lang="en-US">
                <a:solidFill>
                  <a:srgbClr val="FFFFFF"/>
                </a:solidFill>
              </a:rPr>
              <a:pPr>
                <a:defRPr/>
              </a:pPr>
              <a:t>‹#›</a:t>
            </a:fld>
            <a:endParaRPr lang="en-US">
              <a:solidFill>
                <a:srgbClr val="FFFFFF"/>
              </a:solidFill>
            </a:endParaRPr>
          </a:p>
        </p:txBody>
      </p:sp>
    </p:spTree>
    <p:extLst>
      <p:ext uri="{BB962C8B-B14F-4D97-AF65-F5344CB8AC3E}">
        <p14:creationId xmlns:p14="http://schemas.microsoft.com/office/powerpoint/2010/main" val="223879564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645ED685-89B6-452E-9A97-0D766D794D01}" type="slidenum">
              <a:rPr lang="en-US"/>
              <a:pPr>
                <a:defRPr/>
              </a:pPr>
              <a:t>‹#›</a:t>
            </a:fld>
            <a:endParaRPr lang="en-US"/>
          </a:p>
        </p:txBody>
      </p:sp>
    </p:spTree>
  </p:cSld>
  <p:clrMapOvr>
    <a:masterClrMapping/>
  </p:clrMapOvr>
</p:sldLayout>
</file>

<file path=ppt/slideLayouts/slideLayout14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solidFill>
                <a:srgbClr val="FFFFFF"/>
              </a:solidFill>
            </a:endParaRPr>
          </a:p>
        </p:txBody>
      </p:sp>
      <p:sp>
        <p:nvSpPr>
          <p:cNvPr id="8" name="Rectangle 5"/>
          <p:cNvSpPr>
            <a:spLocks noGrp="1" noChangeArrowheads="1"/>
          </p:cNvSpPr>
          <p:nvPr>
            <p:ph type="ftr" sz="quarter" idx="11"/>
          </p:nvPr>
        </p:nvSpPr>
        <p:spPr>
          <a:ln/>
        </p:spPr>
        <p:txBody>
          <a:bodyPr/>
          <a:lstStyle>
            <a:lvl1pPr>
              <a:defRPr/>
            </a:lvl1pPr>
          </a:lstStyle>
          <a:p>
            <a:pPr>
              <a:defRPr/>
            </a:pPr>
            <a:endParaRPr lang="en-US">
              <a:solidFill>
                <a:srgbClr val="FFFFFF"/>
              </a:solidFill>
            </a:endParaRPr>
          </a:p>
        </p:txBody>
      </p:sp>
      <p:sp>
        <p:nvSpPr>
          <p:cNvPr id="9" name="Rectangle 6"/>
          <p:cNvSpPr>
            <a:spLocks noGrp="1" noChangeArrowheads="1"/>
          </p:cNvSpPr>
          <p:nvPr>
            <p:ph type="sldNum" sz="quarter" idx="12"/>
          </p:nvPr>
        </p:nvSpPr>
        <p:spPr>
          <a:ln/>
        </p:spPr>
        <p:txBody>
          <a:bodyPr/>
          <a:lstStyle>
            <a:lvl1pPr>
              <a:defRPr/>
            </a:lvl1pPr>
          </a:lstStyle>
          <a:p>
            <a:pPr>
              <a:defRPr/>
            </a:pPr>
            <a:fld id="{EFDB797F-9369-4849-8CCD-3C3F2F2E8F2A}" type="slidenum">
              <a:rPr lang="en-US">
                <a:solidFill>
                  <a:srgbClr val="FFFFFF"/>
                </a:solidFill>
              </a:rPr>
              <a:pPr>
                <a:defRPr/>
              </a:pPr>
              <a:t>‹#›</a:t>
            </a:fld>
            <a:endParaRPr lang="en-US">
              <a:solidFill>
                <a:srgbClr val="FFFFFF"/>
              </a:solidFill>
            </a:endParaRPr>
          </a:p>
        </p:txBody>
      </p:sp>
    </p:spTree>
    <p:extLst>
      <p:ext uri="{BB962C8B-B14F-4D97-AF65-F5344CB8AC3E}">
        <p14:creationId xmlns:p14="http://schemas.microsoft.com/office/powerpoint/2010/main" val="3605289046"/>
      </p:ext>
    </p:extLst>
  </p:cSld>
  <p:clrMapOvr>
    <a:masterClrMapping/>
  </p:clrMapOvr>
</p:sldLayout>
</file>

<file path=ppt/slideLayouts/slideLayout14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solidFill>
                <a:srgbClr val="FFFFFF"/>
              </a:solidFill>
            </a:endParaRPr>
          </a:p>
        </p:txBody>
      </p:sp>
      <p:sp>
        <p:nvSpPr>
          <p:cNvPr id="4" name="Rectangle 5"/>
          <p:cNvSpPr>
            <a:spLocks noGrp="1" noChangeArrowheads="1"/>
          </p:cNvSpPr>
          <p:nvPr>
            <p:ph type="ftr" sz="quarter" idx="11"/>
          </p:nvPr>
        </p:nvSpPr>
        <p:spPr>
          <a:ln/>
        </p:spPr>
        <p:txBody>
          <a:bodyPr/>
          <a:lstStyle>
            <a:lvl1pPr>
              <a:defRPr/>
            </a:lvl1pPr>
          </a:lstStyle>
          <a:p>
            <a:pPr>
              <a:defRPr/>
            </a:pPr>
            <a:endParaRPr lang="en-US">
              <a:solidFill>
                <a:srgbClr val="FFFFFF"/>
              </a:solidFill>
            </a:endParaRPr>
          </a:p>
        </p:txBody>
      </p:sp>
      <p:sp>
        <p:nvSpPr>
          <p:cNvPr id="5" name="Rectangle 6"/>
          <p:cNvSpPr>
            <a:spLocks noGrp="1" noChangeArrowheads="1"/>
          </p:cNvSpPr>
          <p:nvPr>
            <p:ph type="sldNum" sz="quarter" idx="12"/>
          </p:nvPr>
        </p:nvSpPr>
        <p:spPr>
          <a:ln/>
        </p:spPr>
        <p:txBody>
          <a:bodyPr/>
          <a:lstStyle>
            <a:lvl1pPr>
              <a:defRPr/>
            </a:lvl1pPr>
          </a:lstStyle>
          <a:p>
            <a:pPr>
              <a:defRPr/>
            </a:pPr>
            <a:fld id="{1B9819C9-EDB0-4AFF-BD50-14164D73E079}" type="slidenum">
              <a:rPr lang="en-US">
                <a:solidFill>
                  <a:srgbClr val="FFFFFF"/>
                </a:solidFill>
              </a:rPr>
              <a:pPr>
                <a:defRPr/>
              </a:pPr>
              <a:t>‹#›</a:t>
            </a:fld>
            <a:endParaRPr lang="en-US">
              <a:solidFill>
                <a:srgbClr val="FFFFFF"/>
              </a:solidFill>
            </a:endParaRPr>
          </a:p>
        </p:txBody>
      </p:sp>
    </p:spTree>
    <p:extLst>
      <p:ext uri="{BB962C8B-B14F-4D97-AF65-F5344CB8AC3E}">
        <p14:creationId xmlns:p14="http://schemas.microsoft.com/office/powerpoint/2010/main" val="729010232"/>
      </p:ext>
    </p:extLst>
  </p:cSld>
  <p:clrMapOvr>
    <a:masterClrMapping/>
  </p:clrMapOvr>
</p:sldLayout>
</file>

<file path=ppt/slideLayouts/slideLayout14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solidFill>
                <a:srgbClr val="FFFFFF"/>
              </a:solidFill>
            </a:endParaRPr>
          </a:p>
        </p:txBody>
      </p:sp>
      <p:sp>
        <p:nvSpPr>
          <p:cNvPr id="3" name="Rectangle 5"/>
          <p:cNvSpPr>
            <a:spLocks noGrp="1" noChangeArrowheads="1"/>
          </p:cNvSpPr>
          <p:nvPr>
            <p:ph type="ftr" sz="quarter" idx="11"/>
          </p:nvPr>
        </p:nvSpPr>
        <p:spPr>
          <a:ln/>
        </p:spPr>
        <p:txBody>
          <a:bodyPr/>
          <a:lstStyle>
            <a:lvl1pPr>
              <a:defRPr/>
            </a:lvl1pPr>
          </a:lstStyle>
          <a:p>
            <a:pPr>
              <a:defRPr/>
            </a:pPr>
            <a:endParaRPr lang="en-US">
              <a:solidFill>
                <a:srgbClr val="FFFFFF"/>
              </a:solidFill>
            </a:endParaRPr>
          </a:p>
        </p:txBody>
      </p:sp>
      <p:sp>
        <p:nvSpPr>
          <p:cNvPr id="4" name="Rectangle 6"/>
          <p:cNvSpPr>
            <a:spLocks noGrp="1" noChangeArrowheads="1"/>
          </p:cNvSpPr>
          <p:nvPr>
            <p:ph type="sldNum" sz="quarter" idx="12"/>
          </p:nvPr>
        </p:nvSpPr>
        <p:spPr>
          <a:ln/>
        </p:spPr>
        <p:txBody>
          <a:bodyPr/>
          <a:lstStyle>
            <a:lvl1pPr>
              <a:defRPr/>
            </a:lvl1pPr>
          </a:lstStyle>
          <a:p>
            <a:pPr>
              <a:defRPr/>
            </a:pPr>
            <a:fld id="{66D68570-D208-45A6-8F60-4E70EA5D6A08}" type="slidenum">
              <a:rPr lang="en-US">
                <a:solidFill>
                  <a:srgbClr val="FFFFFF"/>
                </a:solidFill>
              </a:rPr>
              <a:pPr>
                <a:defRPr/>
              </a:pPr>
              <a:t>‹#›</a:t>
            </a:fld>
            <a:endParaRPr lang="en-US">
              <a:solidFill>
                <a:srgbClr val="FFFFFF"/>
              </a:solidFill>
            </a:endParaRPr>
          </a:p>
        </p:txBody>
      </p:sp>
    </p:spTree>
    <p:extLst>
      <p:ext uri="{BB962C8B-B14F-4D97-AF65-F5344CB8AC3E}">
        <p14:creationId xmlns:p14="http://schemas.microsoft.com/office/powerpoint/2010/main" val="3575713413"/>
      </p:ext>
    </p:extLst>
  </p:cSld>
  <p:clrMapOvr>
    <a:masterClrMapping/>
  </p:clrMapOvr>
</p:sldLayout>
</file>

<file path=ppt/slideLayouts/slideLayout14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FFFFFF"/>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FFFFFF"/>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D6A2AA83-4A4A-4DE6-9322-07368A2EA6DE}" type="slidenum">
              <a:rPr lang="en-US">
                <a:solidFill>
                  <a:srgbClr val="FFFFFF"/>
                </a:solidFill>
              </a:rPr>
              <a:pPr>
                <a:defRPr/>
              </a:pPr>
              <a:t>‹#›</a:t>
            </a:fld>
            <a:endParaRPr lang="en-US">
              <a:solidFill>
                <a:srgbClr val="FFFFFF"/>
              </a:solidFill>
            </a:endParaRPr>
          </a:p>
        </p:txBody>
      </p:sp>
    </p:spTree>
    <p:extLst>
      <p:ext uri="{BB962C8B-B14F-4D97-AF65-F5344CB8AC3E}">
        <p14:creationId xmlns:p14="http://schemas.microsoft.com/office/powerpoint/2010/main" val="3778254894"/>
      </p:ext>
    </p:extLst>
  </p:cSld>
  <p:clrMapOvr>
    <a:masterClrMapping/>
  </p:clrMapOvr>
</p:sldLayout>
</file>

<file path=ppt/slideLayouts/slideLayout14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FFFFFF"/>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FFFFFF"/>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9594ABA0-69E4-4A71-B9E9-073FBCBC2111}" type="slidenum">
              <a:rPr lang="en-US">
                <a:solidFill>
                  <a:srgbClr val="FFFFFF"/>
                </a:solidFill>
              </a:rPr>
              <a:pPr>
                <a:defRPr/>
              </a:pPr>
              <a:t>‹#›</a:t>
            </a:fld>
            <a:endParaRPr lang="en-US">
              <a:solidFill>
                <a:srgbClr val="FFFFFF"/>
              </a:solidFill>
            </a:endParaRPr>
          </a:p>
        </p:txBody>
      </p:sp>
    </p:spTree>
    <p:extLst>
      <p:ext uri="{BB962C8B-B14F-4D97-AF65-F5344CB8AC3E}">
        <p14:creationId xmlns:p14="http://schemas.microsoft.com/office/powerpoint/2010/main" val="1706105762"/>
      </p:ext>
    </p:extLst>
  </p:cSld>
  <p:clrMapOvr>
    <a:masterClrMapping/>
  </p:clrMapOvr>
</p:sldLayout>
</file>

<file path=ppt/slideLayouts/slideLayout14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FFFFFF"/>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FFFFFF"/>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E26AA82F-DED7-45EE-B7C4-6ECC09688565}" type="slidenum">
              <a:rPr lang="en-US">
                <a:solidFill>
                  <a:srgbClr val="FFFFFF"/>
                </a:solidFill>
              </a:rPr>
              <a:pPr>
                <a:defRPr/>
              </a:pPr>
              <a:t>‹#›</a:t>
            </a:fld>
            <a:endParaRPr lang="en-US">
              <a:solidFill>
                <a:srgbClr val="FFFFFF"/>
              </a:solidFill>
            </a:endParaRPr>
          </a:p>
        </p:txBody>
      </p:sp>
    </p:spTree>
    <p:extLst>
      <p:ext uri="{BB962C8B-B14F-4D97-AF65-F5344CB8AC3E}">
        <p14:creationId xmlns:p14="http://schemas.microsoft.com/office/powerpoint/2010/main" val="1173751722"/>
      </p:ext>
    </p:extLst>
  </p:cSld>
  <p:clrMapOvr>
    <a:masterClrMapping/>
  </p:clrMapOvr>
</p:sldLayout>
</file>

<file path=ppt/slideLayouts/slideLayout14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07188" y="228600"/>
            <a:ext cx="2135187" cy="587057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01625" y="228600"/>
            <a:ext cx="6253163" cy="587057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FFFFFF"/>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FFFFFF"/>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B7AECA77-96C3-4907-BF13-681E80F4DEF7}" type="slidenum">
              <a:rPr lang="en-US">
                <a:solidFill>
                  <a:srgbClr val="FFFFFF"/>
                </a:solidFill>
              </a:rPr>
              <a:pPr>
                <a:defRPr/>
              </a:pPr>
              <a:t>‹#›</a:t>
            </a:fld>
            <a:endParaRPr lang="en-US">
              <a:solidFill>
                <a:srgbClr val="FFFFFF"/>
              </a:solidFill>
            </a:endParaRPr>
          </a:p>
        </p:txBody>
      </p:sp>
    </p:spTree>
    <p:extLst>
      <p:ext uri="{BB962C8B-B14F-4D97-AF65-F5344CB8AC3E}">
        <p14:creationId xmlns:p14="http://schemas.microsoft.com/office/powerpoint/2010/main" val="3677629334"/>
      </p:ext>
    </p:extLst>
  </p:cSld>
  <p:clrMapOvr>
    <a:masterClrMapping/>
  </p:clrMapOvr>
</p:sldLayout>
</file>

<file path=ppt/slideLayouts/slideLayout147.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35170" name="Rectangle 2"/>
          <p:cNvSpPr>
            <a:spLocks noGrp="1" noRot="1" noChangeArrowheads="1"/>
          </p:cNvSpPr>
          <p:nvPr>
            <p:ph type="ctrTitle"/>
          </p:nvPr>
        </p:nvSpPr>
        <p:spPr>
          <a:xfrm>
            <a:off x="685800" y="1981200"/>
            <a:ext cx="7772400" cy="1600200"/>
          </a:xfrm>
        </p:spPr>
        <p:txBody>
          <a:bodyPr/>
          <a:lstStyle>
            <a:lvl1pPr>
              <a:defRPr/>
            </a:lvl1pPr>
          </a:lstStyle>
          <a:p>
            <a:r>
              <a:rPr lang="en-US"/>
              <a:t>Click to edit Master title style</a:t>
            </a:r>
          </a:p>
        </p:txBody>
      </p:sp>
      <p:sp>
        <p:nvSpPr>
          <p:cNvPr id="135171" name="Rectangle 3"/>
          <p:cNvSpPr>
            <a:spLocks noGrp="1" noRot="1" noChangeArrowheads="1"/>
          </p:cNvSpPr>
          <p:nvPr>
            <p:ph type="subTitle" idx="1"/>
          </p:nvPr>
        </p:nvSpPr>
        <p:spPr>
          <a:xfrm>
            <a:off x="1371600" y="3886200"/>
            <a:ext cx="6400800" cy="1752600"/>
          </a:xfrm>
        </p:spPr>
        <p:txBody>
          <a:bodyPr/>
          <a:lstStyle>
            <a:lvl1pPr marL="0" indent="0" algn="ctr">
              <a:buFont typeface="Wingdings" pitchFamily="2" charset="2"/>
              <a:buNone/>
              <a:defRPr/>
            </a:lvl1pPr>
          </a:lstStyle>
          <a:p>
            <a:r>
              <a:rPr lang="en-US"/>
              <a:t>Click to edit Master subtitle style</a:t>
            </a:r>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FFFFFF"/>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FFFFFF"/>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0EA22F02-9D4D-4365-9A60-CD7C7B4E8FE0}" type="slidenum">
              <a:rPr lang="en-US">
                <a:solidFill>
                  <a:srgbClr val="FFFFFF"/>
                </a:solidFill>
              </a:rPr>
              <a:pPr>
                <a:defRPr/>
              </a:pPr>
              <a:t>‹#›</a:t>
            </a:fld>
            <a:endParaRPr lang="en-US">
              <a:solidFill>
                <a:srgbClr val="FFFFFF"/>
              </a:solidFill>
            </a:endParaRPr>
          </a:p>
        </p:txBody>
      </p:sp>
    </p:spTree>
    <p:extLst>
      <p:ext uri="{BB962C8B-B14F-4D97-AF65-F5344CB8AC3E}">
        <p14:creationId xmlns:p14="http://schemas.microsoft.com/office/powerpoint/2010/main" val="643629498"/>
      </p:ext>
    </p:extLst>
  </p:cSld>
  <p:clrMapOvr>
    <a:masterClrMapping/>
  </p:clrMapOvr>
</p:sldLayout>
</file>

<file path=ppt/slideLayouts/slideLayout14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FFFFFF"/>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FFFFFF"/>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04A89849-1C56-4371-9B43-5AF39FDFB733}" type="slidenum">
              <a:rPr lang="en-US">
                <a:solidFill>
                  <a:srgbClr val="FFFFFF"/>
                </a:solidFill>
              </a:rPr>
              <a:pPr>
                <a:defRPr/>
              </a:pPr>
              <a:t>‹#›</a:t>
            </a:fld>
            <a:endParaRPr lang="en-US">
              <a:solidFill>
                <a:srgbClr val="FFFFFF"/>
              </a:solidFill>
            </a:endParaRPr>
          </a:p>
        </p:txBody>
      </p:sp>
    </p:spTree>
    <p:extLst>
      <p:ext uri="{BB962C8B-B14F-4D97-AF65-F5344CB8AC3E}">
        <p14:creationId xmlns:p14="http://schemas.microsoft.com/office/powerpoint/2010/main" val="2100003092"/>
      </p:ext>
    </p:extLst>
  </p:cSld>
  <p:clrMapOvr>
    <a:masterClrMapping/>
  </p:clrMapOvr>
</p:sldLayout>
</file>

<file path=ppt/slideLayouts/slideLayout149.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FFFFFF"/>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FFFFFF"/>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1F54D80C-6FA2-4C97-AF2B-0D6706FEFBEC}" type="slidenum">
              <a:rPr lang="en-US">
                <a:solidFill>
                  <a:srgbClr val="FFFFFF"/>
                </a:solidFill>
              </a:rPr>
              <a:pPr>
                <a:defRPr/>
              </a:pPr>
              <a:t>‹#›</a:t>
            </a:fld>
            <a:endParaRPr lang="en-US">
              <a:solidFill>
                <a:srgbClr val="FFFFFF"/>
              </a:solidFill>
            </a:endParaRPr>
          </a:p>
        </p:txBody>
      </p:sp>
    </p:spTree>
    <p:extLst>
      <p:ext uri="{BB962C8B-B14F-4D97-AF65-F5344CB8AC3E}">
        <p14:creationId xmlns:p14="http://schemas.microsoft.com/office/powerpoint/2010/main" val="30116334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6A5AB6B5-BB2E-4C4D-9389-23036A0E0CE8}" type="slidenum">
              <a:rPr lang="en-US"/>
              <a:pPr>
                <a:defRPr/>
              </a:pPr>
              <a:t>‹#›</a:t>
            </a:fld>
            <a:endParaRPr lang="en-US"/>
          </a:p>
        </p:txBody>
      </p:sp>
    </p:spTree>
  </p:cSld>
  <p:clrMapOvr>
    <a:masterClrMapping/>
  </p:clrMapOvr>
</p:sldLayout>
</file>

<file path=ppt/slideLayouts/slideLayout15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01625" y="1676400"/>
            <a:ext cx="4194175" cy="44227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76400"/>
            <a:ext cx="4194175" cy="44227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FFFFFF"/>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FFFFFF"/>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3DA0BF2B-ECF4-4166-9AA4-A8535B90505C}" type="slidenum">
              <a:rPr lang="en-US">
                <a:solidFill>
                  <a:srgbClr val="FFFFFF"/>
                </a:solidFill>
              </a:rPr>
              <a:pPr>
                <a:defRPr/>
              </a:pPr>
              <a:t>‹#›</a:t>
            </a:fld>
            <a:endParaRPr lang="en-US">
              <a:solidFill>
                <a:srgbClr val="FFFFFF"/>
              </a:solidFill>
            </a:endParaRPr>
          </a:p>
        </p:txBody>
      </p:sp>
    </p:spTree>
    <p:extLst>
      <p:ext uri="{BB962C8B-B14F-4D97-AF65-F5344CB8AC3E}">
        <p14:creationId xmlns:p14="http://schemas.microsoft.com/office/powerpoint/2010/main" val="2578521563"/>
      </p:ext>
    </p:extLst>
  </p:cSld>
  <p:clrMapOvr>
    <a:masterClrMapping/>
  </p:clrMapOvr>
</p:sldLayout>
</file>

<file path=ppt/slideLayouts/slideLayout15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solidFill>
                <a:srgbClr val="FFFFFF"/>
              </a:solidFill>
            </a:endParaRPr>
          </a:p>
        </p:txBody>
      </p:sp>
      <p:sp>
        <p:nvSpPr>
          <p:cNvPr id="8" name="Rectangle 5"/>
          <p:cNvSpPr>
            <a:spLocks noGrp="1" noChangeArrowheads="1"/>
          </p:cNvSpPr>
          <p:nvPr>
            <p:ph type="ftr" sz="quarter" idx="11"/>
          </p:nvPr>
        </p:nvSpPr>
        <p:spPr>
          <a:ln/>
        </p:spPr>
        <p:txBody>
          <a:bodyPr/>
          <a:lstStyle>
            <a:lvl1pPr>
              <a:defRPr/>
            </a:lvl1pPr>
          </a:lstStyle>
          <a:p>
            <a:pPr>
              <a:defRPr/>
            </a:pPr>
            <a:endParaRPr lang="en-US">
              <a:solidFill>
                <a:srgbClr val="FFFFFF"/>
              </a:solidFill>
            </a:endParaRPr>
          </a:p>
        </p:txBody>
      </p:sp>
      <p:sp>
        <p:nvSpPr>
          <p:cNvPr id="9" name="Rectangle 6"/>
          <p:cNvSpPr>
            <a:spLocks noGrp="1" noChangeArrowheads="1"/>
          </p:cNvSpPr>
          <p:nvPr>
            <p:ph type="sldNum" sz="quarter" idx="12"/>
          </p:nvPr>
        </p:nvSpPr>
        <p:spPr>
          <a:ln/>
        </p:spPr>
        <p:txBody>
          <a:bodyPr/>
          <a:lstStyle>
            <a:lvl1pPr>
              <a:defRPr/>
            </a:lvl1pPr>
          </a:lstStyle>
          <a:p>
            <a:pPr>
              <a:defRPr/>
            </a:pPr>
            <a:fld id="{EFDB797F-9369-4849-8CCD-3C3F2F2E8F2A}" type="slidenum">
              <a:rPr lang="en-US">
                <a:solidFill>
                  <a:srgbClr val="FFFFFF"/>
                </a:solidFill>
              </a:rPr>
              <a:pPr>
                <a:defRPr/>
              </a:pPr>
              <a:t>‹#›</a:t>
            </a:fld>
            <a:endParaRPr lang="en-US">
              <a:solidFill>
                <a:srgbClr val="FFFFFF"/>
              </a:solidFill>
            </a:endParaRPr>
          </a:p>
        </p:txBody>
      </p:sp>
    </p:spTree>
    <p:extLst>
      <p:ext uri="{BB962C8B-B14F-4D97-AF65-F5344CB8AC3E}">
        <p14:creationId xmlns:p14="http://schemas.microsoft.com/office/powerpoint/2010/main" val="4209393232"/>
      </p:ext>
    </p:extLst>
  </p:cSld>
  <p:clrMapOvr>
    <a:masterClrMapping/>
  </p:clrMapOvr>
</p:sldLayout>
</file>

<file path=ppt/slideLayouts/slideLayout15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solidFill>
                <a:srgbClr val="FFFFFF"/>
              </a:solidFill>
            </a:endParaRPr>
          </a:p>
        </p:txBody>
      </p:sp>
      <p:sp>
        <p:nvSpPr>
          <p:cNvPr id="4" name="Rectangle 5"/>
          <p:cNvSpPr>
            <a:spLocks noGrp="1" noChangeArrowheads="1"/>
          </p:cNvSpPr>
          <p:nvPr>
            <p:ph type="ftr" sz="quarter" idx="11"/>
          </p:nvPr>
        </p:nvSpPr>
        <p:spPr>
          <a:ln/>
        </p:spPr>
        <p:txBody>
          <a:bodyPr/>
          <a:lstStyle>
            <a:lvl1pPr>
              <a:defRPr/>
            </a:lvl1pPr>
          </a:lstStyle>
          <a:p>
            <a:pPr>
              <a:defRPr/>
            </a:pPr>
            <a:endParaRPr lang="en-US">
              <a:solidFill>
                <a:srgbClr val="FFFFFF"/>
              </a:solidFill>
            </a:endParaRPr>
          </a:p>
        </p:txBody>
      </p:sp>
      <p:sp>
        <p:nvSpPr>
          <p:cNvPr id="5" name="Rectangle 6"/>
          <p:cNvSpPr>
            <a:spLocks noGrp="1" noChangeArrowheads="1"/>
          </p:cNvSpPr>
          <p:nvPr>
            <p:ph type="sldNum" sz="quarter" idx="12"/>
          </p:nvPr>
        </p:nvSpPr>
        <p:spPr>
          <a:ln/>
        </p:spPr>
        <p:txBody>
          <a:bodyPr/>
          <a:lstStyle>
            <a:lvl1pPr>
              <a:defRPr/>
            </a:lvl1pPr>
          </a:lstStyle>
          <a:p>
            <a:pPr>
              <a:defRPr/>
            </a:pPr>
            <a:fld id="{1B9819C9-EDB0-4AFF-BD50-14164D73E079}" type="slidenum">
              <a:rPr lang="en-US">
                <a:solidFill>
                  <a:srgbClr val="FFFFFF"/>
                </a:solidFill>
              </a:rPr>
              <a:pPr>
                <a:defRPr/>
              </a:pPr>
              <a:t>‹#›</a:t>
            </a:fld>
            <a:endParaRPr lang="en-US">
              <a:solidFill>
                <a:srgbClr val="FFFFFF"/>
              </a:solidFill>
            </a:endParaRPr>
          </a:p>
        </p:txBody>
      </p:sp>
    </p:spTree>
    <p:extLst>
      <p:ext uri="{BB962C8B-B14F-4D97-AF65-F5344CB8AC3E}">
        <p14:creationId xmlns:p14="http://schemas.microsoft.com/office/powerpoint/2010/main" val="145397084"/>
      </p:ext>
    </p:extLst>
  </p:cSld>
  <p:clrMapOvr>
    <a:masterClrMapping/>
  </p:clrMapOvr>
</p:sldLayout>
</file>

<file path=ppt/slideLayouts/slideLayout15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solidFill>
                <a:srgbClr val="FFFFFF"/>
              </a:solidFill>
            </a:endParaRPr>
          </a:p>
        </p:txBody>
      </p:sp>
      <p:sp>
        <p:nvSpPr>
          <p:cNvPr id="3" name="Rectangle 5"/>
          <p:cNvSpPr>
            <a:spLocks noGrp="1" noChangeArrowheads="1"/>
          </p:cNvSpPr>
          <p:nvPr>
            <p:ph type="ftr" sz="quarter" idx="11"/>
          </p:nvPr>
        </p:nvSpPr>
        <p:spPr>
          <a:ln/>
        </p:spPr>
        <p:txBody>
          <a:bodyPr/>
          <a:lstStyle>
            <a:lvl1pPr>
              <a:defRPr/>
            </a:lvl1pPr>
          </a:lstStyle>
          <a:p>
            <a:pPr>
              <a:defRPr/>
            </a:pPr>
            <a:endParaRPr lang="en-US">
              <a:solidFill>
                <a:srgbClr val="FFFFFF"/>
              </a:solidFill>
            </a:endParaRPr>
          </a:p>
        </p:txBody>
      </p:sp>
      <p:sp>
        <p:nvSpPr>
          <p:cNvPr id="4" name="Rectangle 6"/>
          <p:cNvSpPr>
            <a:spLocks noGrp="1" noChangeArrowheads="1"/>
          </p:cNvSpPr>
          <p:nvPr>
            <p:ph type="sldNum" sz="quarter" idx="12"/>
          </p:nvPr>
        </p:nvSpPr>
        <p:spPr>
          <a:ln/>
        </p:spPr>
        <p:txBody>
          <a:bodyPr/>
          <a:lstStyle>
            <a:lvl1pPr>
              <a:defRPr/>
            </a:lvl1pPr>
          </a:lstStyle>
          <a:p>
            <a:pPr>
              <a:defRPr/>
            </a:pPr>
            <a:fld id="{66D68570-D208-45A6-8F60-4E70EA5D6A08}" type="slidenum">
              <a:rPr lang="en-US">
                <a:solidFill>
                  <a:srgbClr val="FFFFFF"/>
                </a:solidFill>
              </a:rPr>
              <a:pPr>
                <a:defRPr/>
              </a:pPr>
              <a:t>‹#›</a:t>
            </a:fld>
            <a:endParaRPr lang="en-US">
              <a:solidFill>
                <a:srgbClr val="FFFFFF"/>
              </a:solidFill>
            </a:endParaRPr>
          </a:p>
        </p:txBody>
      </p:sp>
    </p:spTree>
    <p:extLst>
      <p:ext uri="{BB962C8B-B14F-4D97-AF65-F5344CB8AC3E}">
        <p14:creationId xmlns:p14="http://schemas.microsoft.com/office/powerpoint/2010/main" val="4080466396"/>
      </p:ext>
    </p:extLst>
  </p:cSld>
  <p:clrMapOvr>
    <a:masterClrMapping/>
  </p:clrMapOvr>
</p:sldLayout>
</file>

<file path=ppt/slideLayouts/slideLayout15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FFFFFF"/>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FFFFFF"/>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D6A2AA83-4A4A-4DE6-9322-07368A2EA6DE}" type="slidenum">
              <a:rPr lang="en-US">
                <a:solidFill>
                  <a:srgbClr val="FFFFFF"/>
                </a:solidFill>
              </a:rPr>
              <a:pPr>
                <a:defRPr/>
              </a:pPr>
              <a:t>‹#›</a:t>
            </a:fld>
            <a:endParaRPr lang="en-US">
              <a:solidFill>
                <a:srgbClr val="FFFFFF"/>
              </a:solidFill>
            </a:endParaRPr>
          </a:p>
        </p:txBody>
      </p:sp>
    </p:spTree>
    <p:extLst>
      <p:ext uri="{BB962C8B-B14F-4D97-AF65-F5344CB8AC3E}">
        <p14:creationId xmlns:p14="http://schemas.microsoft.com/office/powerpoint/2010/main" val="389551150"/>
      </p:ext>
    </p:extLst>
  </p:cSld>
  <p:clrMapOvr>
    <a:masterClrMapping/>
  </p:clrMapOvr>
</p:sldLayout>
</file>

<file path=ppt/slideLayouts/slideLayout155.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FFFFFF"/>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FFFFFF"/>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9594ABA0-69E4-4A71-B9E9-073FBCBC2111}" type="slidenum">
              <a:rPr lang="en-US">
                <a:solidFill>
                  <a:srgbClr val="FFFFFF"/>
                </a:solidFill>
              </a:rPr>
              <a:pPr>
                <a:defRPr/>
              </a:pPr>
              <a:t>‹#›</a:t>
            </a:fld>
            <a:endParaRPr lang="en-US">
              <a:solidFill>
                <a:srgbClr val="FFFFFF"/>
              </a:solidFill>
            </a:endParaRPr>
          </a:p>
        </p:txBody>
      </p:sp>
    </p:spTree>
    <p:extLst>
      <p:ext uri="{BB962C8B-B14F-4D97-AF65-F5344CB8AC3E}">
        <p14:creationId xmlns:p14="http://schemas.microsoft.com/office/powerpoint/2010/main" val="3730177371"/>
      </p:ext>
    </p:extLst>
  </p:cSld>
  <p:clrMapOvr>
    <a:masterClrMapping/>
  </p:clrMapOvr>
</p:sldLayout>
</file>

<file path=ppt/slideLayouts/slideLayout15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FFFFFF"/>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FFFFFF"/>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E26AA82F-DED7-45EE-B7C4-6ECC09688565}" type="slidenum">
              <a:rPr lang="en-US">
                <a:solidFill>
                  <a:srgbClr val="FFFFFF"/>
                </a:solidFill>
              </a:rPr>
              <a:pPr>
                <a:defRPr/>
              </a:pPr>
              <a:t>‹#›</a:t>
            </a:fld>
            <a:endParaRPr lang="en-US">
              <a:solidFill>
                <a:srgbClr val="FFFFFF"/>
              </a:solidFill>
            </a:endParaRPr>
          </a:p>
        </p:txBody>
      </p:sp>
    </p:spTree>
    <p:extLst>
      <p:ext uri="{BB962C8B-B14F-4D97-AF65-F5344CB8AC3E}">
        <p14:creationId xmlns:p14="http://schemas.microsoft.com/office/powerpoint/2010/main" val="1718709508"/>
      </p:ext>
    </p:extLst>
  </p:cSld>
  <p:clrMapOvr>
    <a:masterClrMapping/>
  </p:clrMapOvr>
</p:sldLayout>
</file>

<file path=ppt/slideLayouts/slideLayout15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07188" y="228600"/>
            <a:ext cx="2135187" cy="587057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01625" y="228600"/>
            <a:ext cx="6253163" cy="587057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FFFFFF"/>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FFFFFF"/>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B7AECA77-96C3-4907-BF13-681E80F4DEF7}" type="slidenum">
              <a:rPr lang="en-US">
                <a:solidFill>
                  <a:srgbClr val="FFFFFF"/>
                </a:solidFill>
              </a:rPr>
              <a:pPr>
                <a:defRPr/>
              </a:pPr>
              <a:t>‹#›</a:t>
            </a:fld>
            <a:endParaRPr lang="en-US">
              <a:solidFill>
                <a:srgbClr val="FFFFFF"/>
              </a:solidFill>
            </a:endParaRPr>
          </a:p>
        </p:txBody>
      </p:sp>
    </p:spTree>
    <p:extLst>
      <p:ext uri="{BB962C8B-B14F-4D97-AF65-F5344CB8AC3E}">
        <p14:creationId xmlns:p14="http://schemas.microsoft.com/office/powerpoint/2010/main" val="321193364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A4F7946E-3D06-4BCB-A74A-F4542EF36B26}" type="slidenum">
              <a:rPr lang="en-US"/>
              <a:pPr>
                <a:defRPr/>
              </a:pPr>
              <a:t>‹#›</a:t>
            </a:fld>
            <a:endParaRPr 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54C245E4-995E-4839-BDCA-3186DCE95D9B}" type="slidenum">
              <a:rPr lang="en-US"/>
              <a:pPr>
                <a:defRPr/>
              </a:pPr>
              <a:t>‹#›</a:t>
            </a:fld>
            <a:endParaRPr lang="en-US"/>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316DFABB-27FE-4421-89BA-F3D09A338E12}" type="slidenum">
              <a:rPr lang="en-US"/>
              <a:pPr>
                <a:defRPr/>
              </a:pPr>
              <a:t>‹#›</a:t>
            </a:fld>
            <a:endParaRPr 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487541CF-2895-4DC6-909B-FA1273B72EDC}"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04A89849-1C56-4371-9B43-5AF39FDFB733}" type="slidenum">
              <a:rPr lang="en-US"/>
              <a:pPr>
                <a:defRPr/>
              </a:pPr>
              <a:t>‹#›</a:t>
            </a:fld>
            <a:endParaRPr 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8C15784F-95B1-40B7-ACB5-6E8F4ED2527A}" type="slidenum">
              <a:rPr lang="en-US"/>
              <a:pPr>
                <a:defRPr/>
              </a:pPr>
              <a:t>‹#›</a:t>
            </a:fld>
            <a:endParaRPr lang="en-US"/>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00079195-FF8B-4A91-81C4-997B732579C6}" type="slidenum">
              <a:rPr lang="en-US"/>
              <a:pPr>
                <a:defRPr/>
              </a:pPr>
              <a:t>‹#›</a:t>
            </a:fld>
            <a:endParaRPr lang="en-US"/>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53456378-2554-4B67-9C71-718D62CC5E13}" type="slidenum">
              <a:rPr lang="en-US"/>
              <a:pPr>
                <a:defRPr/>
              </a:pPr>
              <a:t>‹#›</a:t>
            </a:fld>
            <a:endParaRPr lang="en-US"/>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154626" name="Rectangle 2"/>
          <p:cNvSpPr>
            <a:spLocks noGrp="1" noChangeArrowheads="1"/>
          </p:cNvSpPr>
          <p:nvPr>
            <p:ph type="ctrTitle"/>
          </p:nvPr>
        </p:nvSpPr>
        <p:spPr>
          <a:xfrm>
            <a:off x="685800" y="2130425"/>
            <a:ext cx="7772400" cy="1470025"/>
          </a:xfrm>
        </p:spPr>
        <p:txBody>
          <a:bodyPr/>
          <a:lstStyle>
            <a:lvl1pPr>
              <a:defRPr/>
            </a:lvl1pPr>
          </a:lstStyle>
          <a:p>
            <a:r>
              <a:rPr lang="en-US"/>
              <a:t>Click to edit Master title style</a:t>
            </a:r>
          </a:p>
        </p:txBody>
      </p:sp>
      <p:sp>
        <p:nvSpPr>
          <p:cNvPr id="154627" name="Rectangle 3"/>
          <p:cNvSpPr>
            <a:spLocks noGrp="1" noChangeArrowheads="1"/>
          </p:cNvSpPr>
          <p:nvPr>
            <p:ph type="subTitle" idx="1"/>
          </p:nvPr>
        </p:nvSpPr>
        <p:spPr>
          <a:xfrm>
            <a:off x="1371600" y="3886200"/>
            <a:ext cx="6400800" cy="1752600"/>
          </a:xfrm>
        </p:spPr>
        <p:txBody>
          <a:bodyPr/>
          <a:lstStyle>
            <a:lvl1pPr marL="0" indent="0" algn="ctr">
              <a:buFontTx/>
              <a:buNone/>
              <a:defRPr/>
            </a:lvl1pPr>
          </a:lstStyle>
          <a:p>
            <a:r>
              <a:rPr lang="en-US"/>
              <a:t>Click to edit Master subtitle style</a:t>
            </a:r>
          </a:p>
        </p:txBody>
      </p:sp>
      <p:sp>
        <p:nvSpPr>
          <p:cNvPr id="4" name="Rectangle 4"/>
          <p:cNvSpPr>
            <a:spLocks noGrp="1" noChangeArrowheads="1"/>
          </p:cNvSpPr>
          <p:nvPr>
            <p:ph type="dt" sz="half" idx="10"/>
          </p:nvPr>
        </p:nvSpPr>
        <p:spPr/>
        <p:txBody>
          <a:bodyPr/>
          <a:lstStyle>
            <a:lvl1pPr>
              <a:defRPr/>
            </a:lvl1pPr>
          </a:lstStyle>
          <a:p>
            <a:pPr>
              <a:defRPr/>
            </a:pPr>
            <a:endParaRPr lang="en-US"/>
          </a:p>
        </p:txBody>
      </p:sp>
      <p:sp>
        <p:nvSpPr>
          <p:cNvPr id="5" name="Rectangle 5"/>
          <p:cNvSpPr>
            <a:spLocks noGrp="1" noChangeArrowheads="1"/>
          </p:cNvSpPr>
          <p:nvPr>
            <p:ph type="ftr" sz="quarter" idx="11"/>
          </p:nvPr>
        </p:nvSpPr>
        <p:spPr/>
        <p:txBody>
          <a:bodyPr/>
          <a:lstStyle>
            <a:lvl1pPr>
              <a:defRPr/>
            </a:lvl1pPr>
          </a:lstStyle>
          <a:p>
            <a:pPr>
              <a:defRPr/>
            </a:pPr>
            <a:endParaRPr lang="en-US"/>
          </a:p>
        </p:txBody>
      </p:sp>
      <p:sp>
        <p:nvSpPr>
          <p:cNvPr id="6" name="Rectangle 6"/>
          <p:cNvSpPr>
            <a:spLocks noGrp="1" noChangeArrowheads="1"/>
          </p:cNvSpPr>
          <p:nvPr>
            <p:ph type="sldNum" sz="quarter" idx="12"/>
          </p:nvPr>
        </p:nvSpPr>
        <p:spPr/>
        <p:txBody>
          <a:bodyPr/>
          <a:lstStyle>
            <a:lvl1pPr>
              <a:defRPr/>
            </a:lvl1pPr>
          </a:lstStyle>
          <a:p>
            <a:pPr>
              <a:defRPr/>
            </a:pPr>
            <a:fld id="{55C288B9-6A6D-4A9D-99E9-F81C44D2CD5F}" type="slidenum">
              <a:rPr lang="en-US"/>
              <a:pPr>
                <a:defRPr/>
              </a:pPr>
              <a:t>‹#›</a:t>
            </a:fld>
            <a:endParaRPr lang="en-US"/>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19F217AB-FA40-43CA-BE34-69F95A159EFA}" type="slidenum">
              <a:rPr lang="en-US"/>
              <a:pPr>
                <a:defRPr/>
              </a:pPr>
              <a:t>‹#›</a:t>
            </a:fld>
            <a:endParaRPr lang="en-US"/>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1BA2E23D-2C89-4F87-9E54-62CCDBA3C296}" type="slidenum">
              <a:rPr lang="en-US"/>
              <a:pPr>
                <a:defRPr/>
              </a:pPr>
              <a:t>‹#›</a:t>
            </a:fld>
            <a:endParaRPr lang="en-US"/>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302F303F-B34B-475B-A533-3C8DEB18961F}" type="slidenum">
              <a:rPr lang="en-US"/>
              <a:pPr>
                <a:defRPr/>
              </a:pPr>
              <a:t>‹#›</a:t>
            </a:fld>
            <a:endParaRPr lang="en-US"/>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60A764F8-85A8-4696-B295-8E907C14C9A6}" type="slidenum">
              <a:rPr lang="en-US"/>
              <a:pPr>
                <a:defRPr/>
              </a:pPr>
              <a:t>‹#›</a:t>
            </a:fld>
            <a:endParaRPr lang="en-US"/>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CEF1F681-0494-4A88-B0B6-2E0958196A8D}" type="slidenum">
              <a:rPr lang="en-US"/>
              <a:pPr>
                <a:defRPr/>
              </a:pPr>
              <a:t>‹#›</a:t>
            </a:fld>
            <a:endParaRPr lang="en-US"/>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9076AF9C-535D-47C9-AA6B-4D0951C1D021}"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1F54D80C-6FA2-4C97-AF2B-0D6706FEFBEC}" type="slidenum">
              <a:rPr lang="en-US"/>
              <a:pPr>
                <a:defRPr/>
              </a:pPr>
              <a:t>‹#›</a:t>
            </a:fld>
            <a:endParaRPr lang="en-US"/>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184E0DE7-BF0F-4C8F-9DBC-B285301F6D17}" type="slidenum">
              <a:rPr lang="en-US"/>
              <a:pPr>
                <a:defRPr/>
              </a:pPr>
              <a:t>‹#›</a:t>
            </a:fld>
            <a:endParaRPr lang="en-US"/>
          </a:p>
        </p:txBody>
      </p:sp>
    </p:spTree>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4A321DA0-ACB9-42ED-B15D-3CB1E01DE961}" type="slidenum">
              <a:rPr lang="en-US"/>
              <a:pPr>
                <a:defRPr/>
              </a:pPr>
              <a:t>‹#›</a:t>
            </a:fld>
            <a:endParaRPr lang="en-US"/>
          </a:p>
        </p:txBody>
      </p:sp>
    </p:spTree>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8E5F5497-75E8-4516-9795-D207788FC3F5}" type="slidenum">
              <a:rPr lang="en-US"/>
              <a:pPr>
                <a:defRPr/>
              </a:pPr>
              <a:t>‹#›</a:t>
            </a:fld>
            <a:endParaRPr lang="en-US"/>
          </a:p>
        </p:txBody>
      </p:sp>
    </p:spTree>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2661D431-0AB2-4B5B-9992-BD50D2EEE062}" type="slidenum">
              <a:rPr lang="en-US"/>
              <a:pPr>
                <a:defRPr/>
              </a:pPr>
              <a:t>‹#›</a:t>
            </a:fld>
            <a:endParaRPr lang="en-US"/>
          </a:p>
        </p:txBody>
      </p:sp>
    </p:spTree>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160770" name="Rectangle 2"/>
          <p:cNvSpPr>
            <a:spLocks noGrp="1" noChangeArrowheads="1"/>
          </p:cNvSpPr>
          <p:nvPr>
            <p:ph type="ctrTitle"/>
          </p:nvPr>
        </p:nvSpPr>
        <p:spPr>
          <a:xfrm>
            <a:off x="685800" y="2130425"/>
            <a:ext cx="7772400" cy="1470025"/>
          </a:xfrm>
        </p:spPr>
        <p:txBody>
          <a:bodyPr/>
          <a:lstStyle>
            <a:lvl1pPr>
              <a:defRPr/>
            </a:lvl1pPr>
          </a:lstStyle>
          <a:p>
            <a:r>
              <a:rPr lang="en-US"/>
              <a:t>Click to edit Master title style</a:t>
            </a:r>
          </a:p>
        </p:txBody>
      </p:sp>
      <p:sp>
        <p:nvSpPr>
          <p:cNvPr id="160771" name="Rectangle 3"/>
          <p:cNvSpPr>
            <a:spLocks noGrp="1" noChangeArrowheads="1"/>
          </p:cNvSpPr>
          <p:nvPr>
            <p:ph type="subTitle" idx="1"/>
          </p:nvPr>
        </p:nvSpPr>
        <p:spPr>
          <a:xfrm>
            <a:off x="1371600" y="3886200"/>
            <a:ext cx="6400800" cy="1752600"/>
          </a:xfrm>
        </p:spPr>
        <p:txBody>
          <a:bodyPr/>
          <a:lstStyle>
            <a:lvl1pPr marL="0" indent="0" algn="ctr">
              <a:buFontTx/>
              <a:buNone/>
              <a:defRPr/>
            </a:lvl1pPr>
          </a:lstStyle>
          <a:p>
            <a:r>
              <a:rPr lang="en-US"/>
              <a:t>Click to edit Master subtitle style</a:t>
            </a:r>
          </a:p>
        </p:txBody>
      </p:sp>
      <p:sp>
        <p:nvSpPr>
          <p:cNvPr id="4" name="Rectangle 4"/>
          <p:cNvSpPr>
            <a:spLocks noGrp="1" noChangeArrowheads="1"/>
          </p:cNvSpPr>
          <p:nvPr>
            <p:ph type="dt" sz="half" idx="10"/>
          </p:nvPr>
        </p:nvSpPr>
        <p:spPr/>
        <p:txBody>
          <a:bodyPr/>
          <a:lstStyle>
            <a:lvl1pPr>
              <a:defRPr/>
            </a:lvl1pPr>
          </a:lstStyle>
          <a:p>
            <a:pPr>
              <a:defRPr/>
            </a:pPr>
            <a:endParaRPr lang="en-US"/>
          </a:p>
        </p:txBody>
      </p:sp>
      <p:sp>
        <p:nvSpPr>
          <p:cNvPr id="5" name="Rectangle 5"/>
          <p:cNvSpPr>
            <a:spLocks noGrp="1" noChangeArrowheads="1"/>
          </p:cNvSpPr>
          <p:nvPr>
            <p:ph type="ftr" sz="quarter" idx="11"/>
          </p:nvPr>
        </p:nvSpPr>
        <p:spPr/>
        <p:txBody>
          <a:bodyPr/>
          <a:lstStyle>
            <a:lvl1pPr>
              <a:defRPr/>
            </a:lvl1pPr>
          </a:lstStyle>
          <a:p>
            <a:pPr>
              <a:defRPr/>
            </a:pPr>
            <a:endParaRPr lang="en-US"/>
          </a:p>
        </p:txBody>
      </p:sp>
      <p:sp>
        <p:nvSpPr>
          <p:cNvPr id="6" name="Rectangle 6"/>
          <p:cNvSpPr>
            <a:spLocks noGrp="1" noChangeArrowheads="1"/>
          </p:cNvSpPr>
          <p:nvPr>
            <p:ph type="sldNum" sz="quarter" idx="12"/>
          </p:nvPr>
        </p:nvSpPr>
        <p:spPr/>
        <p:txBody>
          <a:bodyPr/>
          <a:lstStyle>
            <a:lvl1pPr>
              <a:defRPr/>
            </a:lvl1pPr>
          </a:lstStyle>
          <a:p>
            <a:pPr>
              <a:defRPr/>
            </a:pPr>
            <a:fld id="{D0DEA5F9-7924-4DAD-A0C3-46237210DEDB}" type="slidenum">
              <a:rPr lang="en-US"/>
              <a:pPr>
                <a:defRPr/>
              </a:pPr>
              <a:t>‹#›</a:t>
            </a:fld>
            <a:endParaRPr lang="en-US"/>
          </a:p>
        </p:txBody>
      </p:sp>
    </p:spTree>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14F086CC-468D-4F20-BC8C-9F4B5216FED7}" type="slidenum">
              <a:rPr lang="en-US"/>
              <a:pPr>
                <a:defRPr/>
              </a:pPr>
              <a:t>‹#›</a:t>
            </a:fld>
            <a:endParaRPr lang="en-US"/>
          </a:p>
        </p:txBody>
      </p:sp>
    </p:spTree>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97FED96B-BAA0-4BAB-B9DB-7E20DF02635C}" type="slidenum">
              <a:rPr lang="en-US"/>
              <a:pPr>
                <a:defRPr/>
              </a:pPr>
              <a:t>‹#›</a:t>
            </a:fld>
            <a:endParaRPr lang="en-US"/>
          </a:p>
        </p:txBody>
      </p:sp>
    </p:spTree>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F3855128-8748-4527-AAE4-704D5AB459F0}" type="slidenum">
              <a:rPr lang="en-US"/>
              <a:pPr>
                <a:defRPr/>
              </a:pPr>
              <a:t>‹#›</a:t>
            </a:fld>
            <a:endParaRPr lang="en-US"/>
          </a:p>
        </p:txBody>
      </p:sp>
    </p:spTree>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45F266D9-A218-48E8-B889-622369D5F621}" type="slidenum">
              <a:rPr lang="en-US"/>
              <a:pPr>
                <a:defRPr/>
              </a:pPr>
              <a:t>‹#›</a:t>
            </a:fld>
            <a:endParaRPr lang="en-US"/>
          </a:p>
        </p:txBody>
      </p:sp>
    </p:spTree>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1E4412E3-59DD-440B-9778-AF8DC12DD89A}"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01625" y="1676400"/>
            <a:ext cx="4194175" cy="44227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76400"/>
            <a:ext cx="4194175" cy="44227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3DA0BF2B-ECF4-4166-9AA4-A8535B90505C}" type="slidenum">
              <a:rPr lang="en-US"/>
              <a:pPr>
                <a:defRPr/>
              </a:pPr>
              <a:t>‹#›</a:t>
            </a:fld>
            <a:endParaRPr lang="en-US"/>
          </a:p>
        </p:txBody>
      </p:sp>
    </p:spTree>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1C7B8CA9-25FC-4345-9920-02F73D19F787}" type="slidenum">
              <a:rPr lang="en-US"/>
              <a:pPr>
                <a:defRPr/>
              </a:pPr>
              <a:t>‹#›</a:t>
            </a:fld>
            <a:endParaRPr lang="en-US"/>
          </a:p>
        </p:txBody>
      </p:sp>
    </p:spTree>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C9F86EC6-30FE-4AF1-871C-076E7CA70FB6}" type="slidenum">
              <a:rPr lang="en-US"/>
              <a:pPr>
                <a:defRPr/>
              </a:pPr>
              <a:t>‹#›</a:t>
            </a:fld>
            <a:endParaRPr lang="en-US"/>
          </a:p>
        </p:txBody>
      </p:sp>
    </p:spTree>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E3C7A7A0-0036-4981-99DE-C36FD95623C7}" type="slidenum">
              <a:rPr lang="en-US"/>
              <a:pPr>
                <a:defRPr/>
              </a:pPr>
              <a:t>‹#›</a:t>
            </a:fld>
            <a:endParaRPr lang="en-US"/>
          </a:p>
        </p:txBody>
      </p:sp>
    </p:spTree>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E720D799-6D3A-45A7-9ADA-57CFBFC5DD81}" type="slidenum">
              <a:rPr lang="en-US"/>
              <a:pPr>
                <a:defRPr/>
              </a:pPr>
              <a:t>‹#›</a:t>
            </a:fld>
            <a:endParaRPr lang="en-US"/>
          </a:p>
        </p:txBody>
      </p:sp>
    </p:spTree>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544FB32D-18F4-4138-AD73-59622E78A90E}" type="slidenum">
              <a:rPr lang="en-US"/>
              <a:pPr>
                <a:defRPr/>
              </a:pPr>
              <a:t>‹#›</a:t>
            </a:fld>
            <a:endParaRPr lang="en-US"/>
          </a:p>
        </p:txBody>
      </p:sp>
    </p:spTree>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164866" name="Rectangle 2"/>
          <p:cNvSpPr>
            <a:spLocks noGrp="1" noChangeArrowheads="1"/>
          </p:cNvSpPr>
          <p:nvPr>
            <p:ph type="ctrTitle"/>
          </p:nvPr>
        </p:nvSpPr>
        <p:spPr>
          <a:xfrm>
            <a:off x="685800" y="2130425"/>
            <a:ext cx="7772400" cy="1470025"/>
          </a:xfrm>
        </p:spPr>
        <p:txBody>
          <a:bodyPr/>
          <a:lstStyle>
            <a:lvl1pPr>
              <a:defRPr/>
            </a:lvl1pPr>
          </a:lstStyle>
          <a:p>
            <a:r>
              <a:rPr lang="en-US"/>
              <a:t>Click to edit Master title style</a:t>
            </a:r>
          </a:p>
        </p:txBody>
      </p:sp>
      <p:sp>
        <p:nvSpPr>
          <p:cNvPr id="164867" name="Rectangle 3"/>
          <p:cNvSpPr>
            <a:spLocks noGrp="1" noChangeArrowheads="1"/>
          </p:cNvSpPr>
          <p:nvPr>
            <p:ph type="subTitle" idx="1"/>
          </p:nvPr>
        </p:nvSpPr>
        <p:spPr>
          <a:xfrm>
            <a:off x="1371600" y="3886200"/>
            <a:ext cx="6400800" cy="1752600"/>
          </a:xfrm>
        </p:spPr>
        <p:txBody>
          <a:bodyPr/>
          <a:lstStyle>
            <a:lvl1pPr marL="0" indent="0" algn="ctr">
              <a:buFontTx/>
              <a:buNone/>
              <a:defRPr/>
            </a:lvl1pPr>
          </a:lstStyle>
          <a:p>
            <a:r>
              <a:rPr lang="en-US"/>
              <a:t>Click to edit Master subtitle style</a:t>
            </a:r>
          </a:p>
        </p:txBody>
      </p:sp>
      <p:sp>
        <p:nvSpPr>
          <p:cNvPr id="4" name="Rectangle 4"/>
          <p:cNvSpPr>
            <a:spLocks noGrp="1" noChangeArrowheads="1"/>
          </p:cNvSpPr>
          <p:nvPr>
            <p:ph type="dt" sz="half" idx="10"/>
          </p:nvPr>
        </p:nvSpPr>
        <p:spPr/>
        <p:txBody>
          <a:bodyPr/>
          <a:lstStyle>
            <a:lvl1pPr>
              <a:defRPr/>
            </a:lvl1pPr>
          </a:lstStyle>
          <a:p>
            <a:pPr>
              <a:defRPr/>
            </a:pPr>
            <a:endParaRPr lang="en-US"/>
          </a:p>
        </p:txBody>
      </p:sp>
      <p:sp>
        <p:nvSpPr>
          <p:cNvPr id="5" name="Rectangle 5"/>
          <p:cNvSpPr>
            <a:spLocks noGrp="1" noChangeArrowheads="1"/>
          </p:cNvSpPr>
          <p:nvPr>
            <p:ph type="ftr" sz="quarter" idx="11"/>
          </p:nvPr>
        </p:nvSpPr>
        <p:spPr/>
        <p:txBody>
          <a:bodyPr/>
          <a:lstStyle>
            <a:lvl1pPr>
              <a:defRPr/>
            </a:lvl1pPr>
          </a:lstStyle>
          <a:p>
            <a:pPr>
              <a:defRPr/>
            </a:pPr>
            <a:endParaRPr lang="en-US"/>
          </a:p>
        </p:txBody>
      </p:sp>
      <p:sp>
        <p:nvSpPr>
          <p:cNvPr id="6" name="Rectangle 6"/>
          <p:cNvSpPr>
            <a:spLocks noGrp="1" noChangeArrowheads="1"/>
          </p:cNvSpPr>
          <p:nvPr>
            <p:ph type="sldNum" sz="quarter" idx="12"/>
          </p:nvPr>
        </p:nvSpPr>
        <p:spPr/>
        <p:txBody>
          <a:bodyPr/>
          <a:lstStyle>
            <a:lvl1pPr>
              <a:defRPr/>
            </a:lvl1pPr>
          </a:lstStyle>
          <a:p>
            <a:pPr>
              <a:defRPr/>
            </a:pPr>
            <a:fld id="{D17560D7-9762-4889-A2B9-36F40CAD6552}" type="slidenum">
              <a:rPr lang="en-US"/>
              <a:pPr>
                <a:defRPr/>
              </a:pPr>
              <a:t>‹#›</a:t>
            </a:fld>
            <a:endParaRPr lang="en-US"/>
          </a:p>
        </p:txBody>
      </p:sp>
    </p:spTree>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AF5E4F91-9711-4E5A-9A1E-44A4F2220180}" type="slidenum">
              <a:rPr lang="en-US"/>
              <a:pPr>
                <a:defRPr/>
              </a:pPr>
              <a:t>‹#›</a:t>
            </a:fld>
            <a:endParaRPr lang="en-US"/>
          </a:p>
        </p:txBody>
      </p:sp>
    </p:spTree>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91E50152-7FA0-4987-A0A6-3598161FE33A}" type="slidenum">
              <a:rPr lang="en-US"/>
              <a:pPr>
                <a:defRPr/>
              </a:pPr>
              <a:t>‹#›</a:t>
            </a:fld>
            <a:endParaRPr lang="en-US"/>
          </a:p>
        </p:txBody>
      </p:sp>
    </p:spTree>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2DB6EA71-82EF-4C30-836C-8B16754559E0}" type="slidenum">
              <a:rPr lang="en-US"/>
              <a:pPr>
                <a:defRPr/>
              </a:pPr>
              <a:t>‹#›</a:t>
            </a:fld>
            <a:endParaRPr lang="en-US"/>
          </a:p>
        </p:txBody>
      </p:sp>
    </p:spTree>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6154571C-A398-4080-A248-109B2C079B55}"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EFDB797F-9369-4849-8CCD-3C3F2F2E8F2A}" type="slidenum">
              <a:rPr lang="en-US"/>
              <a:pPr>
                <a:defRPr/>
              </a:pPr>
              <a:t>‹#›</a:t>
            </a:fld>
            <a:endParaRPr lang="en-US"/>
          </a:p>
        </p:txBody>
      </p:sp>
    </p:spTree>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5505E867-2244-42E4-852F-DF882A2F75EC}" type="slidenum">
              <a:rPr lang="en-US"/>
              <a:pPr>
                <a:defRPr/>
              </a:pPr>
              <a:t>‹#›</a:t>
            </a:fld>
            <a:endParaRPr lang="en-US"/>
          </a:p>
        </p:txBody>
      </p:sp>
    </p:spTree>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C5B8177E-C740-4424-BAD7-37B1E2C847DF}" type="slidenum">
              <a:rPr lang="en-US"/>
              <a:pPr>
                <a:defRPr/>
              </a:pPr>
              <a:t>‹#›</a:t>
            </a:fld>
            <a:endParaRPr lang="en-US"/>
          </a:p>
        </p:txBody>
      </p:sp>
    </p:spTree>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3E9D3071-0B10-45D5-A94E-AA6ACB7BAB27}" type="slidenum">
              <a:rPr lang="en-US"/>
              <a:pPr>
                <a:defRPr/>
              </a:pPr>
              <a:t>‹#›</a:t>
            </a:fld>
            <a:endParaRPr lang="en-US"/>
          </a:p>
        </p:txBody>
      </p:sp>
    </p:spTree>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08571A8D-49DF-4304-B88D-AFF2697A99FC}" type="slidenum">
              <a:rPr lang="en-US"/>
              <a:pPr>
                <a:defRPr/>
              </a:pPr>
              <a:t>‹#›</a:t>
            </a:fld>
            <a:endParaRPr lang="en-US"/>
          </a:p>
        </p:txBody>
      </p:sp>
    </p:spTree>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827AA3E7-CFC1-43B0-9192-B40DA76B7290}" type="slidenum">
              <a:rPr lang="en-US"/>
              <a:pPr>
                <a:defRPr/>
              </a:pPr>
              <a:t>‹#›</a:t>
            </a:fld>
            <a:endParaRPr lang="en-US"/>
          </a:p>
        </p:txBody>
      </p:sp>
    </p:spTree>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1D6CA667-44EF-4514-AA95-CB00E2CC1353}" type="slidenum">
              <a:rPr lang="en-US"/>
              <a:pPr>
                <a:defRPr/>
              </a:pPr>
              <a:t>‹#›</a:t>
            </a:fld>
            <a:endParaRPr lang="en-US"/>
          </a:p>
        </p:txBody>
      </p:sp>
    </p:spTree>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168962" name="Rectangle 2"/>
          <p:cNvSpPr>
            <a:spLocks noGrp="1" noChangeArrowheads="1"/>
          </p:cNvSpPr>
          <p:nvPr>
            <p:ph type="ctrTitle"/>
          </p:nvPr>
        </p:nvSpPr>
        <p:spPr>
          <a:xfrm>
            <a:off x="685800" y="2130425"/>
            <a:ext cx="7772400" cy="1470025"/>
          </a:xfrm>
        </p:spPr>
        <p:txBody>
          <a:bodyPr/>
          <a:lstStyle>
            <a:lvl1pPr>
              <a:defRPr/>
            </a:lvl1pPr>
          </a:lstStyle>
          <a:p>
            <a:r>
              <a:rPr lang="en-US"/>
              <a:t>Click to edit Master title style</a:t>
            </a:r>
          </a:p>
        </p:txBody>
      </p:sp>
      <p:sp>
        <p:nvSpPr>
          <p:cNvPr id="168963" name="Rectangle 3"/>
          <p:cNvSpPr>
            <a:spLocks noGrp="1" noChangeArrowheads="1"/>
          </p:cNvSpPr>
          <p:nvPr>
            <p:ph type="subTitle" idx="1"/>
          </p:nvPr>
        </p:nvSpPr>
        <p:spPr>
          <a:xfrm>
            <a:off x="1371600" y="3886200"/>
            <a:ext cx="6400800" cy="1752600"/>
          </a:xfrm>
        </p:spPr>
        <p:txBody>
          <a:bodyPr/>
          <a:lstStyle>
            <a:lvl1pPr marL="0" indent="0" algn="ctr">
              <a:buFontTx/>
              <a:buNone/>
              <a:defRPr/>
            </a:lvl1pPr>
          </a:lstStyle>
          <a:p>
            <a:r>
              <a:rPr lang="en-US"/>
              <a:t>Click to edit Master subtitle style</a:t>
            </a:r>
          </a:p>
        </p:txBody>
      </p:sp>
      <p:sp>
        <p:nvSpPr>
          <p:cNvPr id="4" name="Rectangle 4"/>
          <p:cNvSpPr>
            <a:spLocks noGrp="1" noChangeArrowheads="1"/>
          </p:cNvSpPr>
          <p:nvPr>
            <p:ph type="dt" sz="half" idx="10"/>
          </p:nvPr>
        </p:nvSpPr>
        <p:spPr/>
        <p:txBody>
          <a:bodyPr/>
          <a:lstStyle>
            <a:lvl1pPr>
              <a:defRPr/>
            </a:lvl1pPr>
          </a:lstStyle>
          <a:p>
            <a:pPr>
              <a:defRPr/>
            </a:pPr>
            <a:endParaRPr lang="en-US"/>
          </a:p>
        </p:txBody>
      </p:sp>
      <p:sp>
        <p:nvSpPr>
          <p:cNvPr id="5" name="Rectangle 5"/>
          <p:cNvSpPr>
            <a:spLocks noGrp="1" noChangeArrowheads="1"/>
          </p:cNvSpPr>
          <p:nvPr>
            <p:ph type="ftr" sz="quarter" idx="11"/>
          </p:nvPr>
        </p:nvSpPr>
        <p:spPr/>
        <p:txBody>
          <a:bodyPr/>
          <a:lstStyle>
            <a:lvl1pPr>
              <a:defRPr/>
            </a:lvl1pPr>
          </a:lstStyle>
          <a:p>
            <a:pPr>
              <a:defRPr/>
            </a:pPr>
            <a:endParaRPr lang="en-US"/>
          </a:p>
        </p:txBody>
      </p:sp>
      <p:sp>
        <p:nvSpPr>
          <p:cNvPr id="6" name="Rectangle 6"/>
          <p:cNvSpPr>
            <a:spLocks noGrp="1" noChangeArrowheads="1"/>
          </p:cNvSpPr>
          <p:nvPr>
            <p:ph type="sldNum" sz="quarter" idx="12"/>
          </p:nvPr>
        </p:nvSpPr>
        <p:spPr/>
        <p:txBody>
          <a:bodyPr/>
          <a:lstStyle>
            <a:lvl1pPr>
              <a:defRPr/>
            </a:lvl1pPr>
          </a:lstStyle>
          <a:p>
            <a:pPr>
              <a:defRPr/>
            </a:pPr>
            <a:fld id="{AE4A9EC6-505B-493A-8F7F-CF3863C5ECA7}" type="slidenum">
              <a:rPr lang="en-US"/>
              <a:pPr>
                <a:defRPr/>
              </a:pPr>
              <a:t>‹#›</a:t>
            </a:fld>
            <a:endParaRPr lang="en-US"/>
          </a:p>
        </p:txBody>
      </p:sp>
    </p:spTree>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269B4F36-EDDA-4ECB-B992-9A99A040491F}" type="slidenum">
              <a:rPr lang="en-US"/>
              <a:pPr>
                <a:defRPr/>
              </a:pPr>
              <a:t>‹#›</a:t>
            </a:fld>
            <a:endParaRPr lang="en-US"/>
          </a:p>
        </p:txBody>
      </p:sp>
    </p:spTree>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546F57FB-1660-4A1F-807C-1172D17631F8}" type="slidenum">
              <a:rPr lang="en-US"/>
              <a:pPr>
                <a:defRPr/>
              </a:pPr>
              <a:t>‹#›</a:t>
            </a:fld>
            <a:endParaRPr lang="en-US"/>
          </a:p>
        </p:txBody>
      </p:sp>
    </p:spTree>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146CF667-1317-4134-9DC7-8DFCA6E07EC8}"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1B9819C9-EDB0-4AFF-BD50-14164D73E079}" type="slidenum">
              <a:rPr lang="en-US"/>
              <a:pPr>
                <a:defRPr/>
              </a:pPr>
              <a:t>‹#›</a:t>
            </a:fld>
            <a:endParaRPr lang="en-US"/>
          </a:p>
        </p:txBody>
      </p:sp>
    </p:spTree>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737A7948-F99F-448C-B9AA-87406703B41E}" type="slidenum">
              <a:rPr lang="en-US"/>
              <a:pPr>
                <a:defRPr/>
              </a:pPr>
              <a:t>‹#›</a:t>
            </a:fld>
            <a:endParaRPr lang="en-US"/>
          </a:p>
        </p:txBody>
      </p:sp>
    </p:spTree>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B7F84E54-1AFE-4B66-A1EE-F615476732E1}" type="slidenum">
              <a:rPr lang="en-US"/>
              <a:pPr>
                <a:defRPr/>
              </a:pPr>
              <a:t>‹#›</a:t>
            </a:fld>
            <a:endParaRPr lang="en-US"/>
          </a:p>
        </p:txBody>
      </p:sp>
    </p:spTree>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067F06D1-DB29-43FA-AC0B-5FA5E3982DE8}" type="slidenum">
              <a:rPr lang="en-US"/>
              <a:pPr>
                <a:defRPr/>
              </a:pPr>
              <a:t>‹#›</a:t>
            </a:fld>
            <a:endParaRPr lang="en-US"/>
          </a:p>
        </p:txBody>
      </p:sp>
    </p:spTree>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E3BE9D10-8182-4D19-BCDB-B7E5EDD0FD22}" type="slidenum">
              <a:rPr lang="en-US"/>
              <a:pPr>
                <a:defRPr/>
              </a:pPr>
              <a:t>‹#›</a:t>
            </a:fld>
            <a:endParaRPr lang="en-US"/>
          </a:p>
        </p:txBody>
      </p:sp>
    </p:spTree>
  </p:cSld>
  <p:clrMapOvr>
    <a:masterClrMapping/>
  </p:clrMapOvr>
</p:sldLayout>
</file>

<file path=ppt/slideLayouts/slideLayout6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23B402FF-A500-4BA7-A9D9-569E68087C03}" type="slidenum">
              <a:rPr lang="en-US"/>
              <a:pPr>
                <a:defRPr/>
              </a:pPr>
              <a:t>‹#›</a:t>
            </a:fld>
            <a:endParaRPr lang="en-US"/>
          </a:p>
        </p:txBody>
      </p:sp>
    </p:spTree>
  </p:cSld>
  <p:clrMapOvr>
    <a:masterClrMapping/>
  </p:clrMapOvr>
</p:sldLayout>
</file>

<file path=ppt/slideLayouts/slideLayout6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8635849F-8FB2-4665-8B55-A8B0489AEA8E}" type="slidenum">
              <a:rPr lang="en-US"/>
              <a:pPr>
                <a:defRPr/>
              </a:pPr>
              <a:t>‹#›</a:t>
            </a:fld>
            <a:endParaRPr lang="en-US"/>
          </a:p>
        </p:txBody>
      </p:sp>
    </p:spTree>
  </p:cSld>
  <p:clrMapOvr>
    <a:masterClrMapping/>
  </p:clrMapOvr>
</p:sldLayout>
</file>

<file path=ppt/slideLayouts/slideLayout6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FCA3790F-B1CB-495F-A61E-801AE3F57A97}" type="slidenum">
              <a:rPr lang="en-US"/>
              <a:pPr>
                <a:defRPr/>
              </a:pPr>
              <a:t>‹#›</a:t>
            </a:fld>
            <a:endParaRPr lang="en-US"/>
          </a:p>
        </p:txBody>
      </p:sp>
    </p:spTree>
  </p:cSld>
  <p:clrMapOvr>
    <a:masterClrMapping/>
  </p:clrMapOvr>
</p:sldLayout>
</file>

<file path=ppt/slideLayouts/slideLayout67.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173058" name="Rectangle 2"/>
          <p:cNvSpPr>
            <a:spLocks noGrp="1" noChangeArrowheads="1"/>
          </p:cNvSpPr>
          <p:nvPr>
            <p:ph type="ctrTitle"/>
          </p:nvPr>
        </p:nvSpPr>
        <p:spPr>
          <a:xfrm>
            <a:off x="685800" y="2130425"/>
            <a:ext cx="7772400" cy="1470025"/>
          </a:xfrm>
        </p:spPr>
        <p:txBody>
          <a:bodyPr/>
          <a:lstStyle>
            <a:lvl1pPr>
              <a:defRPr/>
            </a:lvl1pPr>
          </a:lstStyle>
          <a:p>
            <a:r>
              <a:rPr lang="en-US"/>
              <a:t>Click to edit Master title style</a:t>
            </a:r>
          </a:p>
        </p:txBody>
      </p:sp>
      <p:sp>
        <p:nvSpPr>
          <p:cNvPr id="173059" name="Rectangle 3"/>
          <p:cNvSpPr>
            <a:spLocks noGrp="1" noChangeArrowheads="1"/>
          </p:cNvSpPr>
          <p:nvPr>
            <p:ph type="subTitle" idx="1"/>
          </p:nvPr>
        </p:nvSpPr>
        <p:spPr>
          <a:xfrm>
            <a:off x="1371600" y="3886200"/>
            <a:ext cx="6400800" cy="1752600"/>
          </a:xfrm>
        </p:spPr>
        <p:txBody>
          <a:bodyPr/>
          <a:lstStyle>
            <a:lvl1pPr marL="0" indent="0" algn="ctr">
              <a:buFontTx/>
              <a:buNone/>
              <a:defRPr/>
            </a:lvl1pPr>
          </a:lstStyle>
          <a:p>
            <a:r>
              <a:rPr lang="en-US"/>
              <a:t>Click to edit Master subtitle style</a:t>
            </a:r>
          </a:p>
        </p:txBody>
      </p:sp>
      <p:sp>
        <p:nvSpPr>
          <p:cNvPr id="4" name="Rectangle 4"/>
          <p:cNvSpPr>
            <a:spLocks noGrp="1" noChangeArrowheads="1"/>
          </p:cNvSpPr>
          <p:nvPr>
            <p:ph type="dt" sz="half" idx="10"/>
          </p:nvPr>
        </p:nvSpPr>
        <p:spPr/>
        <p:txBody>
          <a:bodyPr/>
          <a:lstStyle>
            <a:lvl1pPr>
              <a:defRPr/>
            </a:lvl1pPr>
          </a:lstStyle>
          <a:p>
            <a:pPr>
              <a:defRPr/>
            </a:pPr>
            <a:endParaRPr lang="en-US"/>
          </a:p>
        </p:txBody>
      </p:sp>
      <p:sp>
        <p:nvSpPr>
          <p:cNvPr id="5" name="Rectangle 5"/>
          <p:cNvSpPr>
            <a:spLocks noGrp="1" noChangeArrowheads="1"/>
          </p:cNvSpPr>
          <p:nvPr>
            <p:ph type="ftr" sz="quarter" idx="11"/>
          </p:nvPr>
        </p:nvSpPr>
        <p:spPr/>
        <p:txBody>
          <a:bodyPr/>
          <a:lstStyle>
            <a:lvl1pPr>
              <a:defRPr/>
            </a:lvl1pPr>
          </a:lstStyle>
          <a:p>
            <a:pPr>
              <a:defRPr/>
            </a:pPr>
            <a:endParaRPr lang="en-US"/>
          </a:p>
        </p:txBody>
      </p:sp>
      <p:sp>
        <p:nvSpPr>
          <p:cNvPr id="6" name="Rectangle 6"/>
          <p:cNvSpPr>
            <a:spLocks noGrp="1" noChangeArrowheads="1"/>
          </p:cNvSpPr>
          <p:nvPr>
            <p:ph type="sldNum" sz="quarter" idx="12"/>
          </p:nvPr>
        </p:nvSpPr>
        <p:spPr/>
        <p:txBody>
          <a:bodyPr/>
          <a:lstStyle>
            <a:lvl1pPr>
              <a:defRPr/>
            </a:lvl1pPr>
          </a:lstStyle>
          <a:p>
            <a:pPr>
              <a:defRPr/>
            </a:pPr>
            <a:fld id="{CE30CCD6-8C15-42FF-9D04-64FD38D07066}" type="slidenum">
              <a:rPr lang="en-US"/>
              <a:pPr>
                <a:defRPr/>
              </a:pPr>
              <a:t>‹#›</a:t>
            </a:fld>
            <a:endParaRPr lang="en-US"/>
          </a:p>
        </p:txBody>
      </p:sp>
    </p:spTree>
  </p:cSld>
  <p:clrMapOvr>
    <a:masterClrMapping/>
  </p:clrMapOvr>
</p:sldLayout>
</file>

<file path=ppt/slideLayouts/slideLayout6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396B830D-B1D4-4236-985C-F0187643C9A9}" type="slidenum">
              <a:rPr lang="en-US"/>
              <a:pPr>
                <a:defRPr/>
              </a:pPr>
              <a:t>‹#›</a:t>
            </a:fld>
            <a:endParaRPr lang="en-US"/>
          </a:p>
        </p:txBody>
      </p:sp>
    </p:spTree>
  </p:cSld>
  <p:clrMapOvr>
    <a:masterClrMapping/>
  </p:clrMapOvr>
</p:sldLayout>
</file>

<file path=ppt/slideLayouts/slideLayout69.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B768BF5E-3BD4-4E50-8BCD-D016A3C9ED63}"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66D68570-D208-45A6-8F60-4E70EA5D6A08}" type="slidenum">
              <a:rPr lang="en-US"/>
              <a:pPr>
                <a:defRPr/>
              </a:pPr>
              <a:t>‹#›</a:t>
            </a:fld>
            <a:endParaRPr lang="en-US"/>
          </a:p>
        </p:txBody>
      </p:sp>
    </p:spTree>
  </p:cSld>
  <p:clrMapOvr>
    <a:masterClrMapping/>
  </p:clrMapOvr>
</p:sldLayout>
</file>

<file path=ppt/slideLayouts/slideLayout7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FA0835AE-4272-4696-8E56-E768F4889341}" type="slidenum">
              <a:rPr lang="en-US"/>
              <a:pPr>
                <a:defRPr/>
              </a:pPr>
              <a:t>‹#›</a:t>
            </a:fld>
            <a:endParaRPr lang="en-US"/>
          </a:p>
        </p:txBody>
      </p:sp>
    </p:spTree>
  </p:cSld>
  <p:clrMapOvr>
    <a:masterClrMapping/>
  </p:clrMapOvr>
</p:sldLayout>
</file>

<file path=ppt/slideLayouts/slideLayout7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F599E945-05D4-4E98-9C2C-13304746A142}" type="slidenum">
              <a:rPr lang="en-US"/>
              <a:pPr>
                <a:defRPr/>
              </a:pPr>
              <a:t>‹#›</a:t>
            </a:fld>
            <a:endParaRPr lang="en-US"/>
          </a:p>
        </p:txBody>
      </p:sp>
    </p:spTree>
  </p:cSld>
  <p:clrMapOvr>
    <a:masterClrMapping/>
  </p:clrMapOvr>
</p:sldLayout>
</file>

<file path=ppt/slideLayouts/slideLayout7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45167CFA-A199-4199-AA29-FBB151BDB8FD}" type="slidenum">
              <a:rPr lang="en-US"/>
              <a:pPr>
                <a:defRPr/>
              </a:pPr>
              <a:t>‹#›</a:t>
            </a:fld>
            <a:endParaRPr lang="en-US"/>
          </a:p>
        </p:txBody>
      </p:sp>
    </p:spTree>
  </p:cSld>
  <p:clrMapOvr>
    <a:masterClrMapping/>
  </p:clrMapOvr>
</p:sldLayout>
</file>

<file path=ppt/slideLayouts/slideLayout7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BF86DDDF-8C9D-4852-981A-2D72514B7862}" type="slidenum">
              <a:rPr lang="en-US"/>
              <a:pPr>
                <a:defRPr/>
              </a:pPr>
              <a:t>‹#›</a:t>
            </a:fld>
            <a:endParaRPr lang="en-US"/>
          </a:p>
        </p:txBody>
      </p:sp>
    </p:spTree>
  </p:cSld>
  <p:clrMapOvr>
    <a:masterClrMapping/>
  </p:clrMapOvr>
</p:sldLayout>
</file>

<file path=ppt/slideLayouts/slideLayout7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113C6C80-2658-4119-A93D-9676AEB4BEBC}" type="slidenum">
              <a:rPr lang="en-US"/>
              <a:pPr>
                <a:defRPr/>
              </a:pPr>
              <a:t>‹#›</a:t>
            </a:fld>
            <a:endParaRPr lang="en-US"/>
          </a:p>
        </p:txBody>
      </p:sp>
    </p:spTree>
  </p:cSld>
  <p:clrMapOvr>
    <a:masterClrMapping/>
  </p:clrMapOvr>
</p:sldLayout>
</file>

<file path=ppt/slideLayouts/slideLayout75.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2E3B1120-3B9A-4071-936C-F91DCB44C05F}" type="slidenum">
              <a:rPr lang="en-US"/>
              <a:pPr>
                <a:defRPr/>
              </a:pPr>
              <a:t>‹#›</a:t>
            </a:fld>
            <a:endParaRPr lang="en-US"/>
          </a:p>
        </p:txBody>
      </p:sp>
    </p:spTree>
  </p:cSld>
  <p:clrMapOvr>
    <a:masterClrMapping/>
  </p:clrMapOvr>
</p:sldLayout>
</file>

<file path=ppt/slideLayouts/slideLayout7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BE8AEEEA-D9C2-4F8A-85BA-BE2B573B2036}" type="slidenum">
              <a:rPr lang="en-US"/>
              <a:pPr>
                <a:defRPr/>
              </a:pPr>
              <a:t>‹#›</a:t>
            </a:fld>
            <a:endParaRPr lang="en-US"/>
          </a:p>
        </p:txBody>
      </p:sp>
    </p:spTree>
  </p:cSld>
  <p:clrMapOvr>
    <a:masterClrMapping/>
  </p:clrMapOvr>
</p:sldLayout>
</file>

<file path=ppt/slideLayouts/slideLayout7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E396C43C-E425-40F8-8CDB-59D1BE0E2013}" type="slidenum">
              <a:rPr lang="en-US"/>
              <a:pPr>
                <a:defRPr/>
              </a:pPr>
              <a:t>‹#›</a:t>
            </a:fld>
            <a:endParaRPr lang="en-US"/>
          </a:p>
        </p:txBody>
      </p:sp>
    </p:spTree>
  </p:cSld>
  <p:clrMapOvr>
    <a:masterClrMapping/>
  </p:clrMapOvr>
</p:sldLayout>
</file>

<file path=ppt/slideLayouts/slideLayout78.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15042" name="Rectangle 2"/>
          <p:cNvSpPr>
            <a:spLocks noGrp="1" noChangeArrowheads="1"/>
          </p:cNvSpPr>
          <p:nvPr>
            <p:ph type="ctrTitle"/>
          </p:nvPr>
        </p:nvSpPr>
        <p:spPr>
          <a:xfrm>
            <a:off x="685800" y="2130425"/>
            <a:ext cx="7772400" cy="1470025"/>
          </a:xfrm>
        </p:spPr>
        <p:txBody>
          <a:bodyPr/>
          <a:lstStyle>
            <a:lvl1pPr>
              <a:defRPr/>
            </a:lvl1pPr>
          </a:lstStyle>
          <a:p>
            <a:r>
              <a:rPr lang="en-US"/>
              <a:t>Click to edit Master title style</a:t>
            </a:r>
          </a:p>
        </p:txBody>
      </p:sp>
      <p:sp>
        <p:nvSpPr>
          <p:cNvPr id="215043" name="Rectangle 3"/>
          <p:cNvSpPr>
            <a:spLocks noGrp="1" noChangeArrowheads="1"/>
          </p:cNvSpPr>
          <p:nvPr>
            <p:ph type="subTitle" idx="1"/>
          </p:nvPr>
        </p:nvSpPr>
        <p:spPr>
          <a:xfrm>
            <a:off x="1371600" y="3886200"/>
            <a:ext cx="6400800" cy="1752600"/>
          </a:xfrm>
        </p:spPr>
        <p:txBody>
          <a:bodyPr/>
          <a:lstStyle>
            <a:lvl1pPr marL="0" indent="0" algn="ctr">
              <a:buFontTx/>
              <a:buNone/>
              <a:defRPr/>
            </a:lvl1pPr>
          </a:lstStyle>
          <a:p>
            <a:r>
              <a:rPr lang="en-US"/>
              <a:t>Click to edit Master subtitle style</a:t>
            </a:r>
          </a:p>
        </p:txBody>
      </p:sp>
      <p:sp>
        <p:nvSpPr>
          <p:cNvPr id="4" name="Rectangle 4"/>
          <p:cNvSpPr>
            <a:spLocks noGrp="1" noChangeArrowheads="1"/>
          </p:cNvSpPr>
          <p:nvPr>
            <p:ph type="dt" sz="half" idx="10"/>
          </p:nvPr>
        </p:nvSpPr>
        <p:spPr/>
        <p:txBody>
          <a:bodyPr/>
          <a:lstStyle>
            <a:lvl1pPr>
              <a:defRPr/>
            </a:lvl1pPr>
          </a:lstStyle>
          <a:p>
            <a:pPr>
              <a:defRPr/>
            </a:pPr>
            <a:endParaRPr lang="en-US"/>
          </a:p>
        </p:txBody>
      </p:sp>
      <p:sp>
        <p:nvSpPr>
          <p:cNvPr id="5" name="Rectangle 5"/>
          <p:cNvSpPr>
            <a:spLocks noGrp="1" noChangeArrowheads="1"/>
          </p:cNvSpPr>
          <p:nvPr>
            <p:ph type="ftr" sz="quarter" idx="11"/>
          </p:nvPr>
        </p:nvSpPr>
        <p:spPr/>
        <p:txBody>
          <a:bodyPr/>
          <a:lstStyle>
            <a:lvl1pPr>
              <a:defRPr/>
            </a:lvl1pPr>
          </a:lstStyle>
          <a:p>
            <a:pPr>
              <a:defRPr/>
            </a:pPr>
            <a:endParaRPr lang="en-US"/>
          </a:p>
        </p:txBody>
      </p:sp>
      <p:sp>
        <p:nvSpPr>
          <p:cNvPr id="6" name="Rectangle 6"/>
          <p:cNvSpPr>
            <a:spLocks noGrp="1" noChangeArrowheads="1"/>
          </p:cNvSpPr>
          <p:nvPr>
            <p:ph type="sldNum" sz="quarter" idx="12"/>
          </p:nvPr>
        </p:nvSpPr>
        <p:spPr/>
        <p:txBody>
          <a:bodyPr/>
          <a:lstStyle>
            <a:lvl1pPr>
              <a:defRPr/>
            </a:lvl1pPr>
          </a:lstStyle>
          <a:p>
            <a:pPr>
              <a:defRPr/>
            </a:pPr>
            <a:fld id="{F9EC4E4A-9EA1-42CF-B10C-522FEE681B18}" type="slidenum">
              <a:rPr lang="en-US"/>
              <a:pPr>
                <a:defRPr/>
              </a:pPr>
              <a:t>‹#›</a:t>
            </a:fld>
            <a:endParaRPr lang="en-US"/>
          </a:p>
        </p:txBody>
      </p:sp>
    </p:spTree>
  </p:cSld>
  <p:clrMapOvr>
    <a:masterClrMapping/>
  </p:clrMapOvr>
</p:sldLayout>
</file>

<file path=ppt/slideLayouts/slideLayout79.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4FC2ED59-5171-47BD-B58B-D57C4DF70DE3}"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D6A2AA83-4A4A-4DE6-9322-07368A2EA6DE}" type="slidenum">
              <a:rPr lang="en-US"/>
              <a:pPr>
                <a:defRPr/>
              </a:pPr>
              <a:t>‹#›</a:t>
            </a:fld>
            <a:endParaRPr lang="en-US"/>
          </a:p>
        </p:txBody>
      </p:sp>
    </p:spTree>
  </p:cSld>
  <p:clrMapOvr>
    <a:masterClrMapping/>
  </p:clrMapOvr>
</p:sldLayout>
</file>

<file path=ppt/slideLayouts/slideLayout80.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2DD319C5-A41E-4C27-A845-94FFEFC6A713}" type="slidenum">
              <a:rPr lang="en-US"/>
              <a:pPr>
                <a:defRPr/>
              </a:pPr>
              <a:t>‹#›</a:t>
            </a:fld>
            <a:endParaRPr lang="en-US"/>
          </a:p>
        </p:txBody>
      </p:sp>
    </p:spTree>
  </p:cSld>
  <p:clrMapOvr>
    <a:masterClrMapping/>
  </p:clrMapOvr>
</p:sldLayout>
</file>

<file path=ppt/slideLayouts/slideLayout81.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DBCAEAAA-DF66-4B24-BDFC-51EDD811BAEE}" type="slidenum">
              <a:rPr lang="en-US"/>
              <a:pPr>
                <a:defRPr/>
              </a:pPr>
              <a:t>‹#›</a:t>
            </a:fld>
            <a:endParaRPr lang="en-US"/>
          </a:p>
        </p:txBody>
      </p:sp>
    </p:spTree>
  </p:cSld>
  <p:clrMapOvr>
    <a:masterClrMapping/>
  </p:clrMapOvr>
</p:sldLayout>
</file>

<file path=ppt/slideLayouts/slideLayout82.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BA936FCD-A7F9-4692-A1EE-44AF02116972}" type="slidenum">
              <a:rPr lang="en-US"/>
              <a:pPr>
                <a:defRPr/>
              </a:pPr>
              <a:t>‹#›</a:t>
            </a:fld>
            <a:endParaRPr lang="en-US"/>
          </a:p>
        </p:txBody>
      </p:sp>
    </p:spTree>
  </p:cSld>
  <p:clrMapOvr>
    <a:masterClrMapping/>
  </p:clrMapOvr>
</p:sldLayout>
</file>

<file path=ppt/slideLayouts/slideLayout8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CCDEAFD0-FCD0-4669-BB32-AF0F4C511530}" type="slidenum">
              <a:rPr lang="en-US"/>
              <a:pPr>
                <a:defRPr/>
              </a:pPr>
              <a:t>‹#›</a:t>
            </a:fld>
            <a:endParaRPr lang="en-US"/>
          </a:p>
        </p:txBody>
      </p:sp>
    </p:spTree>
  </p:cSld>
  <p:clrMapOvr>
    <a:masterClrMapping/>
  </p:clrMapOvr>
</p:sldLayout>
</file>

<file path=ppt/slideLayouts/slideLayout8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39AD8084-1B4D-40E7-9427-AE1761E8497A}" type="slidenum">
              <a:rPr lang="en-US"/>
              <a:pPr>
                <a:defRPr/>
              </a:pPr>
              <a:t>‹#›</a:t>
            </a:fld>
            <a:endParaRPr lang="en-US"/>
          </a:p>
        </p:txBody>
      </p:sp>
    </p:spTree>
  </p:cSld>
  <p:clrMapOvr>
    <a:masterClrMapping/>
  </p:clrMapOvr>
</p:sldLayout>
</file>

<file path=ppt/slideLayouts/slideLayout85.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9E4B8FD6-2CEC-40B4-A88C-39747BD63928}" type="slidenum">
              <a:rPr lang="en-US"/>
              <a:pPr>
                <a:defRPr/>
              </a:pPr>
              <a:t>‹#›</a:t>
            </a:fld>
            <a:endParaRPr lang="en-US"/>
          </a:p>
        </p:txBody>
      </p:sp>
    </p:spTree>
  </p:cSld>
  <p:clrMapOvr>
    <a:masterClrMapping/>
  </p:clrMapOvr>
</p:sldLayout>
</file>

<file path=ppt/slideLayouts/slideLayout86.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BE42ACFA-8CC2-46C2-A5FA-B996F41BFF85}" type="slidenum">
              <a:rPr lang="en-US"/>
              <a:pPr>
                <a:defRPr/>
              </a:pPr>
              <a:t>‹#›</a:t>
            </a:fld>
            <a:endParaRPr lang="en-US"/>
          </a:p>
        </p:txBody>
      </p:sp>
    </p:spTree>
  </p:cSld>
  <p:clrMapOvr>
    <a:masterClrMapping/>
  </p:clrMapOvr>
</p:sldLayout>
</file>

<file path=ppt/slideLayouts/slideLayout8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6C27A771-557E-4BB5-B7F8-D8D77CF737CE}" type="slidenum">
              <a:rPr lang="en-US"/>
              <a:pPr>
                <a:defRPr/>
              </a:pPr>
              <a:t>‹#›</a:t>
            </a:fld>
            <a:endParaRPr lang="en-US"/>
          </a:p>
        </p:txBody>
      </p:sp>
    </p:spTree>
  </p:cSld>
  <p:clrMapOvr>
    <a:masterClrMapping/>
  </p:clrMapOvr>
</p:sldLayout>
</file>

<file path=ppt/slideLayouts/slideLayout8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FAFBE858-61C5-4945-B81D-9728F71E1864}" type="slidenum">
              <a:rPr lang="en-US"/>
              <a:pPr>
                <a:defRPr/>
              </a:pPr>
              <a:t>‹#›</a:t>
            </a:fld>
            <a:endParaRPr lang="en-US"/>
          </a:p>
        </p:txBody>
      </p:sp>
    </p:spTree>
  </p:cSld>
  <p:clrMapOvr>
    <a:masterClrMapping/>
  </p:clrMapOvr>
</p:sldLayout>
</file>

<file path=ppt/slideLayouts/slideLayout89.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186370" name="Rectangle 2"/>
          <p:cNvSpPr>
            <a:spLocks noGrp="1" noChangeArrowheads="1"/>
          </p:cNvSpPr>
          <p:nvPr>
            <p:ph type="ctrTitle"/>
          </p:nvPr>
        </p:nvSpPr>
        <p:spPr>
          <a:xfrm>
            <a:off x="685800" y="2130425"/>
            <a:ext cx="7772400" cy="1470025"/>
          </a:xfrm>
        </p:spPr>
        <p:txBody>
          <a:bodyPr/>
          <a:lstStyle>
            <a:lvl1pPr>
              <a:defRPr/>
            </a:lvl1pPr>
          </a:lstStyle>
          <a:p>
            <a:r>
              <a:rPr lang="en-US"/>
              <a:t>Click to edit Master title style</a:t>
            </a:r>
          </a:p>
        </p:txBody>
      </p:sp>
      <p:sp>
        <p:nvSpPr>
          <p:cNvPr id="186371" name="Rectangle 3"/>
          <p:cNvSpPr>
            <a:spLocks noGrp="1" noChangeArrowheads="1"/>
          </p:cNvSpPr>
          <p:nvPr>
            <p:ph type="subTitle" idx="1"/>
          </p:nvPr>
        </p:nvSpPr>
        <p:spPr>
          <a:xfrm>
            <a:off x="1371600" y="3886200"/>
            <a:ext cx="6400800" cy="1752600"/>
          </a:xfrm>
        </p:spPr>
        <p:txBody>
          <a:bodyPr/>
          <a:lstStyle>
            <a:lvl1pPr marL="0" indent="0" algn="ctr">
              <a:buFontTx/>
              <a:buNone/>
              <a:defRPr/>
            </a:lvl1pPr>
          </a:lstStyle>
          <a:p>
            <a:r>
              <a:rPr lang="en-US"/>
              <a:t>Click to edit Master subtitle style</a:t>
            </a:r>
          </a:p>
        </p:txBody>
      </p:sp>
      <p:sp>
        <p:nvSpPr>
          <p:cNvPr id="4" name="Rectangle 4"/>
          <p:cNvSpPr>
            <a:spLocks noGrp="1" noChangeArrowheads="1"/>
          </p:cNvSpPr>
          <p:nvPr>
            <p:ph type="dt" sz="half" idx="10"/>
          </p:nvPr>
        </p:nvSpPr>
        <p:spPr/>
        <p:txBody>
          <a:bodyPr/>
          <a:lstStyle>
            <a:lvl1pPr>
              <a:defRPr/>
            </a:lvl1pPr>
          </a:lstStyle>
          <a:p>
            <a:pPr>
              <a:defRPr/>
            </a:pPr>
            <a:endParaRPr lang="en-US"/>
          </a:p>
        </p:txBody>
      </p:sp>
      <p:sp>
        <p:nvSpPr>
          <p:cNvPr id="5" name="Rectangle 5"/>
          <p:cNvSpPr>
            <a:spLocks noGrp="1" noChangeArrowheads="1"/>
          </p:cNvSpPr>
          <p:nvPr>
            <p:ph type="ftr" sz="quarter" idx="11"/>
          </p:nvPr>
        </p:nvSpPr>
        <p:spPr/>
        <p:txBody>
          <a:bodyPr/>
          <a:lstStyle>
            <a:lvl1pPr>
              <a:defRPr/>
            </a:lvl1pPr>
          </a:lstStyle>
          <a:p>
            <a:pPr>
              <a:defRPr/>
            </a:pPr>
            <a:endParaRPr lang="en-US"/>
          </a:p>
        </p:txBody>
      </p:sp>
      <p:sp>
        <p:nvSpPr>
          <p:cNvPr id="6" name="Rectangle 6"/>
          <p:cNvSpPr>
            <a:spLocks noGrp="1" noChangeArrowheads="1"/>
          </p:cNvSpPr>
          <p:nvPr>
            <p:ph type="sldNum" sz="quarter" idx="12"/>
          </p:nvPr>
        </p:nvSpPr>
        <p:spPr/>
        <p:txBody>
          <a:bodyPr/>
          <a:lstStyle>
            <a:lvl1pPr>
              <a:defRPr/>
            </a:lvl1pPr>
          </a:lstStyle>
          <a:p>
            <a:pPr>
              <a:defRPr/>
            </a:pPr>
            <a:fld id="{6C6265FB-D331-4CAF-9935-3E7DCF003D88}"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9594ABA0-69E4-4A71-B9E9-073FBCBC2111}" type="slidenum">
              <a:rPr lang="en-US"/>
              <a:pPr>
                <a:defRPr/>
              </a:pPr>
              <a:t>‹#›</a:t>
            </a:fld>
            <a:endParaRPr lang="en-US"/>
          </a:p>
        </p:txBody>
      </p:sp>
    </p:spTree>
  </p:cSld>
  <p:clrMapOvr>
    <a:masterClrMapping/>
  </p:clrMapOvr>
</p:sldLayout>
</file>

<file path=ppt/slideLayouts/slideLayout90.xml><?xml version="1.0" encoding="utf-8"?>
<p:sldLayout xmlns:a="http://schemas.openxmlformats.org/drawingml/2006/main" xmlns:r="http://schemas.openxmlformats.org/officeDocument/2006/relationships" xmlns:p="http://schemas.openxmlformats.org/presentationml/2006/main" type="obj" preserve="1">
  <p:cSld name="Title and Content">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6D7536E2-96C6-406F-9AF0-EAE64765D133}" type="slidenum">
              <a:rPr lang="en-US"/>
              <a:pPr>
                <a:defRPr/>
              </a:pPr>
              <a:t>‹#›</a:t>
            </a:fld>
            <a:endParaRPr lang="en-US"/>
          </a:p>
        </p:txBody>
      </p:sp>
    </p:spTree>
  </p:cSld>
  <p:clrMapOvr>
    <a:masterClrMapping/>
  </p:clrMapOvr>
</p:sldLayout>
</file>

<file path=ppt/slideLayouts/slideLayout91.xml><?xml version="1.0" encoding="utf-8"?>
<p:sldLayout xmlns:a="http://schemas.openxmlformats.org/drawingml/2006/main" xmlns:r="http://schemas.openxmlformats.org/officeDocument/2006/relationships" xmlns:p="http://schemas.openxmlformats.org/presentationml/2006/main" type="secHead" preserve="1">
  <p:cSld name="Section Header">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0F6F9DBB-3640-4C6E-B50A-4BD9C58FF156}" type="slidenum">
              <a:rPr lang="en-US"/>
              <a:pPr>
                <a:defRPr/>
              </a:pPr>
              <a:t>‹#›</a:t>
            </a:fld>
            <a:endParaRPr lang="en-US"/>
          </a:p>
        </p:txBody>
      </p:sp>
    </p:spTree>
  </p:cSld>
  <p:clrMapOvr>
    <a:masterClrMapping/>
  </p:clrMapOvr>
</p:sldLayout>
</file>

<file path=ppt/slideLayouts/slideLayout92.xml><?xml version="1.0" encoding="utf-8"?>
<p:sldLayout xmlns:a="http://schemas.openxmlformats.org/drawingml/2006/main" xmlns:r="http://schemas.openxmlformats.org/officeDocument/2006/relationships" xmlns:p="http://schemas.openxmlformats.org/presentationml/2006/main" type="twoObj" preserve="1">
  <p:cSld name="Two Content">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2C475A4F-3FB7-4F84-AE9A-8FE142A914BC}" type="slidenum">
              <a:rPr lang="en-US"/>
              <a:pPr>
                <a:defRPr/>
              </a:pPr>
              <a:t>‹#›</a:t>
            </a:fld>
            <a:endParaRPr lang="en-US"/>
          </a:p>
        </p:txBody>
      </p:sp>
    </p:spTree>
  </p:cSld>
  <p:clrMapOvr>
    <a:masterClrMapping/>
  </p:clrMapOvr>
</p:sldLayout>
</file>

<file path=ppt/slideLayouts/slideLayout93.xml><?xml version="1.0" encoding="utf-8"?>
<p:sldLayout xmlns:a="http://schemas.openxmlformats.org/drawingml/2006/main" xmlns:r="http://schemas.openxmlformats.org/officeDocument/2006/relationships" xmlns:p="http://schemas.openxmlformats.org/presentationml/2006/main" type="twoTxTwoObj" preserve="1">
  <p:cSld name="Comparison">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EFB21423-F667-42BA-B99F-7769381CB5F2}" type="slidenum">
              <a:rPr lang="en-US"/>
              <a:pPr>
                <a:defRPr/>
              </a:pPr>
              <a:t>‹#›</a:t>
            </a:fld>
            <a:endParaRPr lang="en-US"/>
          </a:p>
        </p:txBody>
      </p:sp>
    </p:spTree>
  </p:cSld>
  <p:clrMapOvr>
    <a:masterClrMapping/>
  </p:clrMapOvr>
</p:sldLayout>
</file>

<file path=ppt/slideLayouts/slideLayout94.xml><?xml version="1.0" encoding="utf-8"?>
<p:sldLayout xmlns:a="http://schemas.openxmlformats.org/drawingml/2006/main" xmlns:r="http://schemas.openxmlformats.org/officeDocument/2006/relationships" xmlns:p="http://schemas.openxmlformats.org/presentationml/2006/main" type="titleOnly" preserve="1">
  <p:cSld name="Title Only">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202CFEBF-FD63-490D-9745-1BAD79865051}" type="slidenum">
              <a:rPr lang="en-US"/>
              <a:pPr>
                <a:defRPr/>
              </a:pPr>
              <a:t>‹#›</a:t>
            </a:fld>
            <a:endParaRPr lang="en-US"/>
          </a:p>
        </p:txBody>
      </p:sp>
    </p:spTree>
  </p:cSld>
  <p:clrMapOvr>
    <a:masterClrMapping/>
  </p:clrMapOvr>
</p:sldLayout>
</file>

<file path=ppt/slideLayouts/slideLayout95.xml><?xml version="1.0" encoding="utf-8"?>
<p:sldLayout xmlns:a="http://schemas.openxmlformats.org/drawingml/2006/main" xmlns:r="http://schemas.openxmlformats.org/officeDocument/2006/relationships" xmlns:p="http://schemas.openxmlformats.org/presentationml/2006/main" type="blank" preserve="1">
  <p:cSld name="Blank">
    <p:bg>
      <p:bgPr>
        <a:solidFill>
          <a:schemeClr val="accent1"/>
        </a:solidFill>
        <a:effectLst/>
      </p:bgPr>
    </p:bg>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8C877E2F-510F-4395-BD81-730815646528}" type="slidenum">
              <a:rPr lang="en-US"/>
              <a:pPr>
                <a:defRPr/>
              </a:pPr>
              <a:t>‹#›</a:t>
            </a:fld>
            <a:endParaRPr lang="en-US"/>
          </a:p>
        </p:txBody>
      </p:sp>
    </p:spTree>
  </p:cSld>
  <p:clrMapOvr>
    <a:masterClrMapping/>
  </p:clrMapOvr>
</p:sldLayout>
</file>

<file path=ppt/slideLayouts/slideLayout96.xml><?xml version="1.0" encoding="utf-8"?>
<p:sldLayout xmlns:a="http://schemas.openxmlformats.org/drawingml/2006/main" xmlns:r="http://schemas.openxmlformats.org/officeDocument/2006/relationships" xmlns:p="http://schemas.openxmlformats.org/presentationml/2006/main" type="objTx" preserve="1">
  <p:cSld name="Content with Caption">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26784812-CCE8-4737-89C5-C06A4C3823E7}" type="slidenum">
              <a:rPr lang="en-US"/>
              <a:pPr>
                <a:defRPr/>
              </a:pPr>
              <a:t>‹#›</a:t>
            </a:fld>
            <a:endParaRPr lang="en-US"/>
          </a:p>
        </p:txBody>
      </p:sp>
    </p:spTree>
  </p:cSld>
  <p:clrMapOvr>
    <a:masterClrMapping/>
  </p:clrMapOvr>
</p:sldLayout>
</file>

<file path=ppt/slideLayouts/slideLayout97.xml><?xml version="1.0" encoding="utf-8"?>
<p:sldLayout xmlns:a="http://schemas.openxmlformats.org/drawingml/2006/main" xmlns:r="http://schemas.openxmlformats.org/officeDocument/2006/relationships" xmlns:p="http://schemas.openxmlformats.org/presentationml/2006/main" type="picTx" preserve="1">
  <p:cSld name="Picture with Caption">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2A388496-A64B-4C4C-8D2E-939857AA0521}" type="slidenum">
              <a:rPr lang="en-US"/>
              <a:pPr>
                <a:defRPr/>
              </a:pPr>
              <a:t>‹#›</a:t>
            </a:fld>
            <a:endParaRPr lang="en-US"/>
          </a:p>
        </p:txBody>
      </p:sp>
    </p:spTree>
  </p:cSld>
  <p:clrMapOvr>
    <a:masterClrMapping/>
  </p:clrMapOvr>
</p:sldLayout>
</file>

<file path=ppt/slideLayouts/slideLayout98.xml><?xml version="1.0" encoding="utf-8"?>
<p:sldLayout xmlns:a="http://schemas.openxmlformats.org/drawingml/2006/main" xmlns:r="http://schemas.openxmlformats.org/officeDocument/2006/relationships" xmlns:p="http://schemas.openxmlformats.org/presentationml/2006/main" type="vertTx" preserve="1">
  <p:cSld name="Title and Vertical Text">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EADE620A-5847-4616-B051-D8F0C07F00C0}" type="slidenum">
              <a:rPr lang="en-US"/>
              <a:pPr>
                <a:defRPr/>
              </a:pPr>
              <a:t>‹#›</a:t>
            </a:fld>
            <a:endParaRPr lang="en-US"/>
          </a:p>
        </p:txBody>
      </p:sp>
    </p:spTree>
  </p:cSld>
  <p:clrMapOvr>
    <a:masterClrMapping/>
  </p:clrMapOvr>
</p:sldLayout>
</file>

<file path=ppt/slideLayouts/slideLayout9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bg>
      <p:bgPr>
        <a:solidFill>
          <a:schemeClr val="accent1"/>
        </a:solidFill>
        <a:effectLst/>
      </p:bgPr>
    </p:bg>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DA449669-F478-41D2-BF19-4ADBE6545449}"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10.xml.rels><?xml version="1.0" encoding="UTF-8" standalone="yes"?>
<Relationships xmlns="http://schemas.openxmlformats.org/package/2006/relationships"><Relationship Id="rId8" Type="http://schemas.openxmlformats.org/officeDocument/2006/relationships/slideLayout" Target="../slideLayouts/slideLayout108.xml"/><Relationship Id="rId13" Type="http://schemas.openxmlformats.org/officeDocument/2006/relationships/theme" Target="../theme/theme10.xml"/><Relationship Id="rId3" Type="http://schemas.openxmlformats.org/officeDocument/2006/relationships/slideLayout" Target="../slideLayouts/slideLayout103.xml"/><Relationship Id="rId7" Type="http://schemas.openxmlformats.org/officeDocument/2006/relationships/slideLayout" Target="../slideLayouts/slideLayout107.xml"/><Relationship Id="rId12" Type="http://schemas.openxmlformats.org/officeDocument/2006/relationships/slideLayout" Target="../slideLayouts/slideLayout112.xml"/><Relationship Id="rId2" Type="http://schemas.openxmlformats.org/officeDocument/2006/relationships/slideLayout" Target="../slideLayouts/slideLayout102.xml"/><Relationship Id="rId1" Type="http://schemas.openxmlformats.org/officeDocument/2006/relationships/slideLayout" Target="../slideLayouts/slideLayout101.xml"/><Relationship Id="rId6" Type="http://schemas.openxmlformats.org/officeDocument/2006/relationships/slideLayout" Target="../slideLayouts/slideLayout106.xml"/><Relationship Id="rId11" Type="http://schemas.openxmlformats.org/officeDocument/2006/relationships/slideLayout" Target="../slideLayouts/slideLayout111.xml"/><Relationship Id="rId5" Type="http://schemas.openxmlformats.org/officeDocument/2006/relationships/slideLayout" Target="../slideLayouts/slideLayout105.xml"/><Relationship Id="rId10" Type="http://schemas.openxmlformats.org/officeDocument/2006/relationships/slideLayout" Target="../slideLayouts/slideLayout110.xml"/><Relationship Id="rId4" Type="http://schemas.openxmlformats.org/officeDocument/2006/relationships/slideLayout" Target="../slideLayouts/slideLayout104.xml"/><Relationship Id="rId9" Type="http://schemas.openxmlformats.org/officeDocument/2006/relationships/slideLayout" Target="../slideLayouts/slideLayout109.xml"/><Relationship Id="rId14" Type="http://schemas.openxmlformats.org/officeDocument/2006/relationships/image" Target="../media/image15.jpeg"/></Relationships>
</file>

<file path=ppt/slideMasters/_rels/slideMaster11.xml.rels><?xml version="1.0" encoding="UTF-8" standalone="yes"?>
<Relationships xmlns="http://schemas.openxmlformats.org/package/2006/relationships"><Relationship Id="rId8" Type="http://schemas.openxmlformats.org/officeDocument/2006/relationships/slideLayout" Target="../slideLayouts/slideLayout120.xml"/><Relationship Id="rId13" Type="http://schemas.openxmlformats.org/officeDocument/2006/relationships/theme" Target="../theme/theme11.xml"/><Relationship Id="rId3" Type="http://schemas.openxmlformats.org/officeDocument/2006/relationships/slideLayout" Target="../slideLayouts/slideLayout115.xml"/><Relationship Id="rId7" Type="http://schemas.openxmlformats.org/officeDocument/2006/relationships/slideLayout" Target="../slideLayouts/slideLayout119.xml"/><Relationship Id="rId12" Type="http://schemas.openxmlformats.org/officeDocument/2006/relationships/slideLayout" Target="../slideLayouts/slideLayout124.xml"/><Relationship Id="rId2" Type="http://schemas.openxmlformats.org/officeDocument/2006/relationships/slideLayout" Target="../slideLayouts/slideLayout114.xml"/><Relationship Id="rId1" Type="http://schemas.openxmlformats.org/officeDocument/2006/relationships/slideLayout" Target="../slideLayouts/slideLayout113.xml"/><Relationship Id="rId6" Type="http://schemas.openxmlformats.org/officeDocument/2006/relationships/slideLayout" Target="../slideLayouts/slideLayout118.xml"/><Relationship Id="rId11" Type="http://schemas.openxmlformats.org/officeDocument/2006/relationships/slideLayout" Target="../slideLayouts/slideLayout123.xml"/><Relationship Id="rId5" Type="http://schemas.openxmlformats.org/officeDocument/2006/relationships/slideLayout" Target="../slideLayouts/slideLayout117.xml"/><Relationship Id="rId10" Type="http://schemas.openxmlformats.org/officeDocument/2006/relationships/slideLayout" Target="../slideLayouts/slideLayout122.xml"/><Relationship Id="rId4" Type="http://schemas.openxmlformats.org/officeDocument/2006/relationships/slideLayout" Target="../slideLayouts/slideLayout116.xml"/><Relationship Id="rId9" Type="http://schemas.openxmlformats.org/officeDocument/2006/relationships/slideLayout" Target="../slideLayouts/slideLayout121.xml"/><Relationship Id="rId14" Type="http://schemas.openxmlformats.org/officeDocument/2006/relationships/image" Target="../media/image15.jpeg"/></Relationships>
</file>

<file path=ppt/slideMasters/_rels/slideMaster12.xml.rels><?xml version="1.0" encoding="UTF-8" standalone="yes"?>
<Relationships xmlns="http://schemas.openxmlformats.org/package/2006/relationships"><Relationship Id="rId8" Type="http://schemas.openxmlformats.org/officeDocument/2006/relationships/slideLayout" Target="../slideLayouts/slideLayout132.xml"/><Relationship Id="rId13" Type="http://schemas.openxmlformats.org/officeDocument/2006/relationships/image" Target="../media/image1.jpeg"/><Relationship Id="rId3" Type="http://schemas.openxmlformats.org/officeDocument/2006/relationships/slideLayout" Target="../slideLayouts/slideLayout127.xml"/><Relationship Id="rId7" Type="http://schemas.openxmlformats.org/officeDocument/2006/relationships/slideLayout" Target="../slideLayouts/slideLayout131.xml"/><Relationship Id="rId12" Type="http://schemas.openxmlformats.org/officeDocument/2006/relationships/theme" Target="../theme/theme12.xml"/><Relationship Id="rId2" Type="http://schemas.openxmlformats.org/officeDocument/2006/relationships/slideLayout" Target="../slideLayouts/slideLayout126.xml"/><Relationship Id="rId1" Type="http://schemas.openxmlformats.org/officeDocument/2006/relationships/slideLayout" Target="../slideLayouts/slideLayout125.xml"/><Relationship Id="rId6" Type="http://schemas.openxmlformats.org/officeDocument/2006/relationships/slideLayout" Target="../slideLayouts/slideLayout130.xml"/><Relationship Id="rId11" Type="http://schemas.openxmlformats.org/officeDocument/2006/relationships/slideLayout" Target="../slideLayouts/slideLayout135.xml"/><Relationship Id="rId5" Type="http://schemas.openxmlformats.org/officeDocument/2006/relationships/slideLayout" Target="../slideLayouts/slideLayout129.xml"/><Relationship Id="rId10" Type="http://schemas.openxmlformats.org/officeDocument/2006/relationships/slideLayout" Target="../slideLayouts/slideLayout134.xml"/><Relationship Id="rId4" Type="http://schemas.openxmlformats.org/officeDocument/2006/relationships/slideLayout" Target="../slideLayouts/slideLayout128.xml"/><Relationship Id="rId9" Type="http://schemas.openxmlformats.org/officeDocument/2006/relationships/slideLayout" Target="../slideLayouts/slideLayout133.xml"/></Relationships>
</file>

<file path=ppt/slideMasters/_rels/slideMaster13.xml.rels><?xml version="1.0" encoding="UTF-8" standalone="yes"?>
<Relationships xmlns="http://schemas.openxmlformats.org/package/2006/relationships"><Relationship Id="rId8" Type="http://schemas.openxmlformats.org/officeDocument/2006/relationships/slideLayout" Target="../slideLayouts/slideLayout143.xml"/><Relationship Id="rId13" Type="http://schemas.openxmlformats.org/officeDocument/2006/relationships/image" Target="../media/image1.jpeg"/><Relationship Id="rId3" Type="http://schemas.openxmlformats.org/officeDocument/2006/relationships/slideLayout" Target="../slideLayouts/slideLayout138.xml"/><Relationship Id="rId7" Type="http://schemas.openxmlformats.org/officeDocument/2006/relationships/slideLayout" Target="../slideLayouts/slideLayout142.xml"/><Relationship Id="rId12" Type="http://schemas.openxmlformats.org/officeDocument/2006/relationships/theme" Target="../theme/theme13.xml"/><Relationship Id="rId2" Type="http://schemas.openxmlformats.org/officeDocument/2006/relationships/slideLayout" Target="../slideLayouts/slideLayout137.xml"/><Relationship Id="rId1" Type="http://schemas.openxmlformats.org/officeDocument/2006/relationships/slideLayout" Target="../slideLayouts/slideLayout136.xml"/><Relationship Id="rId6" Type="http://schemas.openxmlformats.org/officeDocument/2006/relationships/slideLayout" Target="../slideLayouts/slideLayout141.xml"/><Relationship Id="rId11" Type="http://schemas.openxmlformats.org/officeDocument/2006/relationships/slideLayout" Target="../slideLayouts/slideLayout146.xml"/><Relationship Id="rId5" Type="http://schemas.openxmlformats.org/officeDocument/2006/relationships/slideLayout" Target="../slideLayouts/slideLayout140.xml"/><Relationship Id="rId10" Type="http://schemas.openxmlformats.org/officeDocument/2006/relationships/slideLayout" Target="../slideLayouts/slideLayout145.xml"/><Relationship Id="rId4" Type="http://schemas.openxmlformats.org/officeDocument/2006/relationships/slideLayout" Target="../slideLayouts/slideLayout139.xml"/><Relationship Id="rId9" Type="http://schemas.openxmlformats.org/officeDocument/2006/relationships/slideLayout" Target="../slideLayouts/slideLayout144.xml"/></Relationships>
</file>

<file path=ppt/slideMasters/_rels/slideMaster14.xml.rels><?xml version="1.0" encoding="UTF-8" standalone="yes"?>
<Relationships xmlns="http://schemas.openxmlformats.org/package/2006/relationships"><Relationship Id="rId8" Type="http://schemas.openxmlformats.org/officeDocument/2006/relationships/slideLayout" Target="../slideLayouts/slideLayout154.xml"/><Relationship Id="rId13" Type="http://schemas.openxmlformats.org/officeDocument/2006/relationships/image" Target="../media/image1.jpeg"/><Relationship Id="rId3" Type="http://schemas.openxmlformats.org/officeDocument/2006/relationships/slideLayout" Target="../slideLayouts/slideLayout149.xml"/><Relationship Id="rId7" Type="http://schemas.openxmlformats.org/officeDocument/2006/relationships/slideLayout" Target="../slideLayouts/slideLayout153.xml"/><Relationship Id="rId12" Type="http://schemas.openxmlformats.org/officeDocument/2006/relationships/theme" Target="../theme/theme14.xml"/><Relationship Id="rId2" Type="http://schemas.openxmlformats.org/officeDocument/2006/relationships/slideLayout" Target="../slideLayouts/slideLayout148.xml"/><Relationship Id="rId1" Type="http://schemas.openxmlformats.org/officeDocument/2006/relationships/slideLayout" Target="../slideLayouts/slideLayout147.xml"/><Relationship Id="rId6" Type="http://schemas.openxmlformats.org/officeDocument/2006/relationships/slideLayout" Target="../slideLayouts/slideLayout152.xml"/><Relationship Id="rId11" Type="http://schemas.openxmlformats.org/officeDocument/2006/relationships/slideLayout" Target="../slideLayouts/slideLayout157.xml"/><Relationship Id="rId5" Type="http://schemas.openxmlformats.org/officeDocument/2006/relationships/slideLayout" Target="../slideLayouts/slideLayout151.xml"/><Relationship Id="rId10" Type="http://schemas.openxmlformats.org/officeDocument/2006/relationships/slideLayout" Target="../slideLayouts/slideLayout156.xml"/><Relationship Id="rId4" Type="http://schemas.openxmlformats.org/officeDocument/2006/relationships/slideLayout" Target="../slideLayouts/slideLayout150.xml"/><Relationship Id="rId9" Type="http://schemas.openxmlformats.org/officeDocument/2006/relationships/slideLayout" Target="../slideLayouts/slideLayout155.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2.jpe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13" Type="http://schemas.openxmlformats.org/officeDocument/2006/relationships/image" Target="../media/image4.jpeg"/><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Relationship Id="rId13" Type="http://schemas.openxmlformats.org/officeDocument/2006/relationships/image" Target="../media/image6.jpeg"/><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theme" Target="../theme/theme4.xml"/><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2.xml"/><Relationship Id="rId13" Type="http://schemas.openxmlformats.org/officeDocument/2006/relationships/image" Target="../media/image8.jpeg"/><Relationship Id="rId3" Type="http://schemas.openxmlformats.org/officeDocument/2006/relationships/slideLayout" Target="../slideLayouts/slideLayout47.xml"/><Relationship Id="rId7" Type="http://schemas.openxmlformats.org/officeDocument/2006/relationships/slideLayout" Target="../slideLayouts/slideLayout51.xml"/><Relationship Id="rId12" Type="http://schemas.openxmlformats.org/officeDocument/2006/relationships/theme" Target="../theme/theme5.xml"/><Relationship Id="rId2" Type="http://schemas.openxmlformats.org/officeDocument/2006/relationships/slideLayout" Target="../slideLayouts/slideLayout46.xml"/><Relationship Id="rId1" Type="http://schemas.openxmlformats.org/officeDocument/2006/relationships/slideLayout" Target="../slideLayouts/slideLayout45.xml"/><Relationship Id="rId6" Type="http://schemas.openxmlformats.org/officeDocument/2006/relationships/slideLayout" Target="../slideLayouts/slideLayout50.xml"/><Relationship Id="rId11" Type="http://schemas.openxmlformats.org/officeDocument/2006/relationships/slideLayout" Target="../slideLayouts/slideLayout55.xml"/><Relationship Id="rId5" Type="http://schemas.openxmlformats.org/officeDocument/2006/relationships/slideLayout" Target="../slideLayouts/slideLayout49.xml"/><Relationship Id="rId10" Type="http://schemas.openxmlformats.org/officeDocument/2006/relationships/slideLayout" Target="../slideLayouts/slideLayout54.xml"/><Relationship Id="rId4" Type="http://schemas.openxmlformats.org/officeDocument/2006/relationships/slideLayout" Target="../slideLayouts/slideLayout48.xml"/><Relationship Id="rId9" Type="http://schemas.openxmlformats.org/officeDocument/2006/relationships/slideLayout" Target="../slideLayouts/slideLayout53.xml"/></Relationships>
</file>

<file path=ppt/slideMasters/_rels/slideMaster6.xml.rels><?xml version="1.0" encoding="UTF-8" standalone="yes"?>
<Relationships xmlns="http://schemas.openxmlformats.org/package/2006/relationships"><Relationship Id="rId8" Type="http://schemas.openxmlformats.org/officeDocument/2006/relationships/slideLayout" Target="../slideLayouts/slideLayout63.xml"/><Relationship Id="rId13" Type="http://schemas.openxmlformats.org/officeDocument/2006/relationships/image" Target="../media/image10.jpeg"/><Relationship Id="rId3" Type="http://schemas.openxmlformats.org/officeDocument/2006/relationships/slideLayout" Target="../slideLayouts/slideLayout58.xml"/><Relationship Id="rId7" Type="http://schemas.openxmlformats.org/officeDocument/2006/relationships/slideLayout" Target="../slideLayouts/slideLayout62.xml"/><Relationship Id="rId12" Type="http://schemas.openxmlformats.org/officeDocument/2006/relationships/theme" Target="../theme/theme6.xml"/><Relationship Id="rId2" Type="http://schemas.openxmlformats.org/officeDocument/2006/relationships/slideLayout" Target="../slideLayouts/slideLayout57.xml"/><Relationship Id="rId1" Type="http://schemas.openxmlformats.org/officeDocument/2006/relationships/slideLayout" Target="../slideLayouts/slideLayout56.xml"/><Relationship Id="rId6" Type="http://schemas.openxmlformats.org/officeDocument/2006/relationships/slideLayout" Target="../slideLayouts/slideLayout61.xml"/><Relationship Id="rId11" Type="http://schemas.openxmlformats.org/officeDocument/2006/relationships/slideLayout" Target="../slideLayouts/slideLayout66.xml"/><Relationship Id="rId5" Type="http://schemas.openxmlformats.org/officeDocument/2006/relationships/slideLayout" Target="../slideLayouts/slideLayout60.xml"/><Relationship Id="rId10" Type="http://schemas.openxmlformats.org/officeDocument/2006/relationships/slideLayout" Target="../slideLayouts/slideLayout65.xml"/><Relationship Id="rId4" Type="http://schemas.openxmlformats.org/officeDocument/2006/relationships/slideLayout" Target="../slideLayouts/slideLayout59.xml"/><Relationship Id="rId9" Type="http://schemas.openxmlformats.org/officeDocument/2006/relationships/slideLayout" Target="../slideLayouts/slideLayout64.xml"/></Relationships>
</file>

<file path=ppt/slideMasters/_rels/slideMaster7.xml.rels><?xml version="1.0" encoding="UTF-8" standalone="yes"?>
<Relationships xmlns="http://schemas.openxmlformats.org/package/2006/relationships"><Relationship Id="rId8" Type="http://schemas.openxmlformats.org/officeDocument/2006/relationships/slideLayout" Target="../slideLayouts/slideLayout74.xml"/><Relationship Id="rId13" Type="http://schemas.openxmlformats.org/officeDocument/2006/relationships/image" Target="../media/image12.jpeg"/><Relationship Id="rId3" Type="http://schemas.openxmlformats.org/officeDocument/2006/relationships/slideLayout" Target="../slideLayouts/slideLayout69.xml"/><Relationship Id="rId7" Type="http://schemas.openxmlformats.org/officeDocument/2006/relationships/slideLayout" Target="../slideLayouts/slideLayout73.xml"/><Relationship Id="rId12" Type="http://schemas.openxmlformats.org/officeDocument/2006/relationships/theme" Target="../theme/theme7.xml"/><Relationship Id="rId2" Type="http://schemas.openxmlformats.org/officeDocument/2006/relationships/slideLayout" Target="../slideLayouts/slideLayout68.xml"/><Relationship Id="rId1" Type="http://schemas.openxmlformats.org/officeDocument/2006/relationships/slideLayout" Target="../slideLayouts/slideLayout67.xml"/><Relationship Id="rId6" Type="http://schemas.openxmlformats.org/officeDocument/2006/relationships/slideLayout" Target="../slideLayouts/slideLayout72.xml"/><Relationship Id="rId11" Type="http://schemas.openxmlformats.org/officeDocument/2006/relationships/slideLayout" Target="../slideLayouts/slideLayout77.xml"/><Relationship Id="rId5" Type="http://schemas.openxmlformats.org/officeDocument/2006/relationships/slideLayout" Target="../slideLayouts/slideLayout71.xml"/><Relationship Id="rId10" Type="http://schemas.openxmlformats.org/officeDocument/2006/relationships/slideLayout" Target="../slideLayouts/slideLayout76.xml"/><Relationship Id="rId4" Type="http://schemas.openxmlformats.org/officeDocument/2006/relationships/slideLayout" Target="../slideLayouts/slideLayout70.xml"/><Relationship Id="rId9" Type="http://schemas.openxmlformats.org/officeDocument/2006/relationships/slideLayout" Target="../slideLayouts/slideLayout75.xml"/></Relationships>
</file>

<file path=ppt/slideMasters/_rels/slideMaster8.xml.rels><?xml version="1.0" encoding="UTF-8" standalone="yes"?>
<Relationships xmlns="http://schemas.openxmlformats.org/package/2006/relationships"><Relationship Id="rId8" Type="http://schemas.openxmlformats.org/officeDocument/2006/relationships/slideLayout" Target="../slideLayouts/slideLayout85.xml"/><Relationship Id="rId13" Type="http://schemas.openxmlformats.org/officeDocument/2006/relationships/image" Target="../media/image14.jpeg"/><Relationship Id="rId3" Type="http://schemas.openxmlformats.org/officeDocument/2006/relationships/slideLayout" Target="../slideLayouts/slideLayout80.xml"/><Relationship Id="rId7" Type="http://schemas.openxmlformats.org/officeDocument/2006/relationships/slideLayout" Target="../slideLayouts/slideLayout84.xml"/><Relationship Id="rId12" Type="http://schemas.openxmlformats.org/officeDocument/2006/relationships/theme" Target="../theme/theme8.xml"/><Relationship Id="rId2" Type="http://schemas.openxmlformats.org/officeDocument/2006/relationships/slideLayout" Target="../slideLayouts/slideLayout79.xml"/><Relationship Id="rId1" Type="http://schemas.openxmlformats.org/officeDocument/2006/relationships/slideLayout" Target="../slideLayouts/slideLayout78.xml"/><Relationship Id="rId6" Type="http://schemas.openxmlformats.org/officeDocument/2006/relationships/slideLayout" Target="../slideLayouts/slideLayout83.xml"/><Relationship Id="rId11" Type="http://schemas.openxmlformats.org/officeDocument/2006/relationships/slideLayout" Target="../slideLayouts/slideLayout88.xml"/><Relationship Id="rId5" Type="http://schemas.openxmlformats.org/officeDocument/2006/relationships/slideLayout" Target="../slideLayouts/slideLayout82.xml"/><Relationship Id="rId10" Type="http://schemas.openxmlformats.org/officeDocument/2006/relationships/slideLayout" Target="../slideLayouts/slideLayout87.xml"/><Relationship Id="rId4" Type="http://schemas.openxmlformats.org/officeDocument/2006/relationships/slideLayout" Target="../slideLayouts/slideLayout81.xml"/><Relationship Id="rId9" Type="http://schemas.openxmlformats.org/officeDocument/2006/relationships/slideLayout" Target="../slideLayouts/slideLayout86.xml"/></Relationships>
</file>

<file path=ppt/slideMasters/_rels/slideMaster9.xml.rels><?xml version="1.0" encoding="UTF-8" standalone="yes"?>
<Relationships xmlns="http://schemas.openxmlformats.org/package/2006/relationships"><Relationship Id="rId8" Type="http://schemas.openxmlformats.org/officeDocument/2006/relationships/slideLayout" Target="../slideLayouts/slideLayout96.xml"/><Relationship Id="rId13" Type="http://schemas.openxmlformats.org/officeDocument/2006/relationships/theme" Target="../theme/theme9.xml"/><Relationship Id="rId3" Type="http://schemas.openxmlformats.org/officeDocument/2006/relationships/slideLayout" Target="../slideLayouts/slideLayout91.xml"/><Relationship Id="rId7" Type="http://schemas.openxmlformats.org/officeDocument/2006/relationships/slideLayout" Target="../slideLayouts/slideLayout95.xml"/><Relationship Id="rId12" Type="http://schemas.openxmlformats.org/officeDocument/2006/relationships/slideLayout" Target="../slideLayouts/slideLayout100.xml"/><Relationship Id="rId2" Type="http://schemas.openxmlformats.org/officeDocument/2006/relationships/slideLayout" Target="../slideLayouts/slideLayout90.xml"/><Relationship Id="rId1" Type="http://schemas.openxmlformats.org/officeDocument/2006/relationships/slideLayout" Target="../slideLayouts/slideLayout89.xml"/><Relationship Id="rId6" Type="http://schemas.openxmlformats.org/officeDocument/2006/relationships/slideLayout" Target="../slideLayouts/slideLayout94.xml"/><Relationship Id="rId11" Type="http://schemas.openxmlformats.org/officeDocument/2006/relationships/slideLayout" Target="../slideLayouts/slideLayout99.xml"/><Relationship Id="rId5" Type="http://schemas.openxmlformats.org/officeDocument/2006/relationships/slideLayout" Target="../slideLayouts/slideLayout93.xml"/><Relationship Id="rId10" Type="http://schemas.openxmlformats.org/officeDocument/2006/relationships/slideLayout" Target="../slideLayouts/slideLayout98.xml"/><Relationship Id="rId4" Type="http://schemas.openxmlformats.org/officeDocument/2006/relationships/slideLayout" Target="../slideLayouts/slideLayout92.xml"/><Relationship Id="rId9" Type="http://schemas.openxmlformats.org/officeDocument/2006/relationships/slideLayout" Target="../slideLayouts/slideLayout97.xml"/><Relationship Id="rId14" Type="http://schemas.openxmlformats.org/officeDocument/2006/relationships/image" Target="../media/image15.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cstate="print">
            <a:duotone>
              <a:schemeClr val="bg1"/>
              <a:srgbClr val="FFFFFF"/>
            </a:duotone>
          </a:blip>
          <a:srcRect/>
          <a:stretch>
            <a:fillRect/>
          </a:stretch>
        </a:blipFill>
        <a:effectLst/>
      </p:bgPr>
    </p:bg>
    <p:spTree>
      <p:nvGrpSpPr>
        <p:cNvPr id="1" name=""/>
        <p:cNvGrpSpPr/>
        <p:nvPr/>
      </p:nvGrpSpPr>
      <p:grpSpPr>
        <a:xfrm>
          <a:off x="0" y="0"/>
          <a:ext cx="0" cy="0"/>
          <a:chOff x="0" y="0"/>
          <a:chExt cx="0" cy="0"/>
        </a:xfrm>
      </p:grpSpPr>
      <p:sp>
        <p:nvSpPr>
          <p:cNvPr id="134146" name="Rectangle 2"/>
          <p:cNvSpPr>
            <a:spLocks noGrp="1" noRot="1" noChangeArrowheads="1"/>
          </p:cNvSpPr>
          <p:nvPr>
            <p:ph type="title"/>
          </p:nvPr>
        </p:nvSpPr>
        <p:spPr bwMode="auto">
          <a:xfrm>
            <a:off x="301625" y="228600"/>
            <a:ext cx="8510588" cy="132556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34147" name="Rectangle 3"/>
          <p:cNvSpPr>
            <a:spLocks noGrp="1" noRot="1" noChangeArrowheads="1"/>
          </p:cNvSpPr>
          <p:nvPr>
            <p:ph type="body" idx="1"/>
          </p:nvPr>
        </p:nvSpPr>
        <p:spPr bwMode="auto">
          <a:xfrm>
            <a:off x="301625" y="1676400"/>
            <a:ext cx="8540750" cy="44227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34148" name="Rectangle 4"/>
          <p:cNvSpPr>
            <a:spLocks noGrp="1" noChangeArrowheads="1"/>
          </p:cNvSpPr>
          <p:nvPr>
            <p:ph type="dt" sz="half" idx="2"/>
          </p:nvPr>
        </p:nvSpPr>
        <p:spPr bwMode="auto">
          <a:xfrm>
            <a:off x="304800" y="6245225"/>
            <a:ext cx="22860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400">
                <a:effectLst>
                  <a:outerShdw blurRad="38100" dist="38100" dir="2700000" algn="tl">
                    <a:srgbClr val="000000"/>
                  </a:outerShdw>
                </a:effectLst>
                <a:latin typeface="Arial" charset="0"/>
              </a:defRPr>
            </a:lvl1pPr>
          </a:lstStyle>
          <a:p>
            <a:pPr>
              <a:defRPr/>
            </a:pPr>
            <a:endParaRPr lang="en-US"/>
          </a:p>
        </p:txBody>
      </p:sp>
      <p:sp>
        <p:nvSpPr>
          <p:cNvPr id="13414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a:defRPr sz="1400">
                <a:effectLst>
                  <a:outerShdw blurRad="38100" dist="38100" dir="2700000" algn="tl">
                    <a:srgbClr val="000000"/>
                  </a:outerShdw>
                </a:effectLst>
                <a:latin typeface="Arial" charset="0"/>
              </a:defRPr>
            </a:lvl1pPr>
          </a:lstStyle>
          <a:p>
            <a:pPr>
              <a:defRPr/>
            </a:pPr>
            <a:endParaRPr lang="en-US"/>
          </a:p>
        </p:txBody>
      </p:sp>
      <p:sp>
        <p:nvSpPr>
          <p:cNvPr id="134150" name="Rectangle 6"/>
          <p:cNvSpPr>
            <a:spLocks noGrp="1" noChangeArrowheads="1"/>
          </p:cNvSpPr>
          <p:nvPr>
            <p:ph type="sldNum" sz="quarter" idx="4"/>
          </p:nvPr>
        </p:nvSpPr>
        <p:spPr bwMode="auto">
          <a:xfrm>
            <a:off x="6553200" y="6245225"/>
            <a:ext cx="22860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400">
                <a:effectLst>
                  <a:outerShdw blurRad="38100" dist="38100" dir="2700000" algn="tl">
                    <a:srgbClr val="000000"/>
                  </a:outerShdw>
                </a:effectLst>
                <a:latin typeface="Arial" charset="0"/>
              </a:defRPr>
            </a:lvl1pPr>
          </a:lstStyle>
          <a:p>
            <a:pPr>
              <a:defRPr/>
            </a:pPr>
            <a:fld id="{E532ECB7-327C-4D02-B7AF-D7B13D93A576}" type="slidenum">
              <a:rPr lang="en-US"/>
              <a:pPr>
                <a:defRPr/>
              </a:pPr>
              <a:t>‹#›</a:t>
            </a:fld>
            <a:endParaRPr lang="en-US"/>
          </a:p>
        </p:txBody>
      </p:sp>
    </p:spTree>
  </p:cSld>
  <p:clrMap bg1="dk2" tx1="lt1" bg2="dk1" tx2="lt2" accent1="accent1" accent2="accent2" accent3="accent3" accent4="accent4" accent5="accent5" accent6="accent6" hlink="hlink" folHlink="folHlink"/>
  <p:sldLayoutIdLst>
    <p:sldLayoutId id="2147483934" r:id="rId1"/>
    <p:sldLayoutId id="2147483935" r:id="rId2"/>
    <p:sldLayoutId id="2147483936" r:id="rId3"/>
    <p:sldLayoutId id="2147483937" r:id="rId4"/>
    <p:sldLayoutId id="2147483938" r:id="rId5"/>
    <p:sldLayoutId id="2147483939" r:id="rId6"/>
    <p:sldLayoutId id="2147483940" r:id="rId7"/>
    <p:sldLayoutId id="2147483941" r:id="rId8"/>
    <p:sldLayoutId id="2147483942" r:id="rId9"/>
    <p:sldLayoutId id="2147483943" r:id="rId10"/>
    <p:sldLayoutId id="2147483944" r:id="rId11"/>
  </p:sldLayoutIdLst>
  <p:txStyles>
    <p:titleStyle>
      <a:lvl1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2pPr>
      <a:lvl3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3pPr>
      <a:lvl4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4pPr>
      <a:lvl5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5pPr>
      <a:lvl6pPr marL="4572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6pPr>
      <a:lvl7pPr marL="9144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7pPr>
      <a:lvl8pPr marL="13716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8pPr>
      <a:lvl9pPr marL="18288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9pPr>
    </p:titleStyle>
    <p:bodyStyle>
      <a:lvl1pPr marL="342900" indent="-342900" algn="l" rtl="0" eaLnBrk="0" fontAlgn="base" hangingPunct="0">
        <a:spcBef>
          <a:spcPct val="20000"/>
        </a:spcBef>
        <a:spcAft>
          <a:spcPct val="0"/>
        </a:spcAft>
        <a:buClr>
          <a:schemeClr val="hlink"/>
        </a:buClr>
        <a:buFont typeface="Wingdings" pitchFamily="2" charset="2"/>
        <a:buChar char="§"/>
        <a:defRPr sz="3200">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effectLst>
            <a:outerShdw blurRad="38100" dist="38100" dir="2700000" algn="tl">
              <a:srgbClr val="000000"/>
            </a:outerShdw>
          </a:effectLst>
          <a:latin typeface="+mn-lt"/>
        </a:defRPr>
      </a:lvl2pPr>
      <a:lvl3pPr marL="1143000" indent="-228600" algn="l" rtl="0" eaLnBrk="0" fontAlgn="base" hangingPunct="0">
        <a:spcBef>
          <a:spcPct val="20000"/>
        </a:spcBef>
        <a:spcAft>
          <a:spcPct val="0"/>
        </a:spcAft>
        <a:buClr>
          <a:schemeClr val="hlink"/>
        </a:buClr>
        <a:buFont typeface="Wingdings" pitchFamily="2" charset="2"/>
        <a:buChar char="§"/>
        <a:defRPr sz="2400">
          <a:solidFill>
            <a:schemeClr val="tx1"/>
          </a:solidFill>
          <a:effectLst>
            <a:outerShdw blurRad="38100" dist="38100" dir="2700000" algn="tl">
              <a:srgbClr val="000000"/>
            </a:outerShdw>
          </a:effectLst>
          <a:latin typeface="+mn-lt"/>
        </a:defRPr>
      </a:lvl3pPr>
      <a:lvl4pPr marL="1600200" indent="-228600" algn="l" rtl="0" eaLnBrk="0" fontAlgn="base" hangingPunct="0">
        <a:spcBef>
          <a:spcPct val="20000"/>
        </a:spcBef>
        <a:spcAft>
          <a:spcPct val="0"/>
        </a:spcAft>
        <a:buChar char="–"/>
        <a:defRPr sz="2000">
          <a:solidFill>
            <a:schemeClr val="tx1"/>
          </a:solidFill>
          <a:effectLst>
            <a:outerShdw blurRad="38100" dist="38100" dir="2700000" algn="tl">
              <a:srgbClr val="000000"/>
            </a:outerShdw>
          </a:effectLst>
          <a:latin typeface="+mn-lt"/>
        </a:defRPr>
      </a:lvl4pPr>
      <a:lvl5pPr marL="2057400" indent="-228600" algn="l" rtl="0" eaLnBrk="0" fontAlgn="base" hangingPunct="0">
        <a:spcBef>
          <a:spcPct val="20000"/>
        </a:spcBef>
        <a:spcAft>
          <a:spcPct val="0"/>
        </a:spcAft>
        <a:buClr>
          <a:schemeClr val="hlink"/>
        </a:buClr>
        <a:buFont typeface="Wingdings" pitchFamily="2" charset="2"/>
        <a:buChar char="§"/>
        <a:defRPr sz="2000">
          <a:solidFill>
            <a:schemeClr val="tx1"/>
          </a:solidFill>
          <a:effectLst>
            <a:outerShdw blurRad="38100" dist="38100" dir="2700000" algn="tl">
              <a:srgbClr val="000000"/>
            </a:outerShdw>
          </a:effectLst>
          <a:latin typeface="+mn-lt"/>
        </a:defRPr>
      </a:lvl5pPr>
      <a:lvl6pPr marL="2514600" indent="-228600" algn="l" rtl="0" fontAlgn="base">
        <a:spcBef>
          <a:spcPct val="20000"/>
        </a:spcBef>
        <a:spcAft>
          <a:spcPct val="0"/>
        </a:spcAft>
        <a:buClr>
          <a:schemeClr val="hlink"/>
        </a:buClr>
        <a:buFont typeface="Wingdings" pitchFamily="2" charset="2"/>
        <a:buChar char="§"/>
        <a:defRPr sz="2000">
          <a:solidFill>
            <a:schemeClr val="tx1"/>
          </a:solidFill>
          <a:effectLst>
            <a:outerShdw blurRad="38100" dist="38100" dir="2700000" algn="tl">
              <a:srgbClr val="000000"/>
            </a:outerShdw>
          </a:effectLst>
          <a:latin typeface="+mn-lt"/>
        </a:defRPr>
      </a:lvl6pPr>
      <a:lvl7pPr marL="2971800" indent="-228600" algn="l" rtl="0" fontAlgn="base">
        <a:spcBef>
          <a:spcPct val="20000"/>
        </a:spcBef>
        <a:spcAft>
          <a:spcPct val="0"/>
        </a:spcAft>
        <a:buClr>
          <a:schemeClr val="hlink"/>
        </a:buClr>
        <a:buFont typeface="Wingdings" pitchFamily="2" charset="2"/>
        <a:buChar char="§"/>
        <a:defRPr sz="2000">
          <a:solidFill>
            <a:schemeClr val="tx1"/>
          </a:solidFill>
          <a:effectLst>
            <a:outerShdw blurRad="38100" dist="38100" dir="2700000" algn="tl">
              <a:srgbClr val="000000"/>
            </a:outerShdw>
          </a:effectLst>
          <a:latin typeface="+mn-lt"/>
        </a:defRPr>
      </a:lvl7pPr>
      <a:lvl8pPr marL="3429000" indent="-228600" algn="l" rtl="0" fontAlgn="base">
        <a:spcBef>
          <a:spcPct val="20000"/>
        </a:spcBef>
        <a:spcAft>
          <a:spcPct val="0"/>
        </a:spcAft>
        <a:buClr>
          <a:schemeClr val="hlink"/>
        </a:buClr>
        <a:buFont typeface="Wingdings" pitchFamily="2" charset="2"/>
        <a:buChar char="§"/>
        <a:defRPr sz="2000">
          <a:solidFill>
            <a:schemeClr val="tx1"/>
          </a:solidFill>
          <a:effectLst>
            <a:outerShdw blurRad="38100" dist="38100" dir="2700000" algn="tl">
              <a:srgbClr val="000000"/>
            </a:outerShdw>
          </a:effectLst>
          <a:latin typeface="+mn-lt"/>
        </a:defRPr>
      </a:lvl8pPr>
      <a:lvl9pPr marL="3886200" indent="-228600" algn="l" rtl="0" fontAlgn="base">
        <a:spcBef>
          <a:spcPct val="20000"/>
        </a:spcBef>
        <a:spcAft>
          <a:spcPct val="0"/>
        </a:spcAft>
        <a:buClr>
          <a:schemeClr val="hlink"/>
        </a:buClr>
        <a:buFont typeface="Wingdings" pitchFamily="2" charset="2"/>
        <a:buChar char="§"/>
        <a:defRPr sz="2000">
          <a:solidFill>
            <a:schemeClr val="tx1"/>
          </a:solidFill>
          <a:effectLst>
            <a:outerShdw blurRad="38100" dist="38100" dir="2700000" algn="tl">
              <a:srgbClr val="000000"/>
            </a:outerShdw>
          </a:effectLst>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0.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14" cstate="print"/>
          <a:srcRect/>
          <a:stretch>
            <a:fillRect/>
          </a:stretch>
        </a:blipFill>
        <a:effectLst/>
      </p:bgPr>
    </p:bg>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126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8534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atin typeface="Arial" charset="0"/>
              </a:defRPr>
            </a:lvl1pPr>
          </a:lstStyle>
          <a:p>
            <a:pPr>
              <a:defRPr/>
            </a:pPr>
            <a:endParaRPr lang="en-US">
              <a:solidFill>
                <a:srgbClr val="000000"/>
              </a:solidFill>
            </a:endParaRPr>
          </a:p>
        </p:txBody>
      </p:sp>
      <p:sp>
        <p:nvSpPr>
          <p:cNvPr id="18534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atin typeface="Arial" charset="0"/>
              </a:defRPr>
            </a:lvl1pPr>
          </a:lstStyle>
          <a:p>
            <a:pPr>
              <a:defRPr/>
            </a:pPr>
            <a:endParaRPr lang="en-US">
              <a:solidFill>
                <a:srgbClr val="000000"/>
              </a:solidFill>
            </a:endParaRPr>
          </a:p>
        </p:txBody>
      </p:sp>
      <p:sp>
        <p:nvSpPr>
          <p:cNvPr id="18535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atin typeface="Arial" charset="0"/>
              </a:defRPr>
            </a:lvl1pPr>
          </a:lstStyle>
          <a:p>
            <a:pPr>
              <a:defRPr/>
            </a:pPr>
            <a:fld id="{3E93B15F-D078-4C10-B58A-7334D2A9C450}"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654459257"/>
      </p:ext>
    </p:extLst>
  </p:cSld>
  <p:clrMap bg1="lt1" tx1="dk1" bg2="lt2" tx2="dk2" accent1="accent1" accent2="accent2" accent3="accent3" accent4="accent4" accent5="accent5" accent6="accent6" hlink="hlink" folHlink="folHlink"/>
  <p:sldLayoutIdLst>
    <p:sldLayoutId id="2147484059" r:id="rId1"/>
    <p:sldLayoutId id="2147484060" r:id="rId2"/>
    <p:sldLayoutId id="2147484061" r:id="rId3"/>
    <p:sldLayoutId id="2147484062" r:id="rId4"/>
    <p:sldLayoutId id="2147484063" r:id="rId5"/>
    <p:sldLayoutId id="2147484064" r:id="rId6"/>
    <p:sldLayoutId id="2147484065" r:id="rId7"/>
    <p:sldLayoutId id="2147484066" r:id="rId8"/>
    <p:sldLayoutId id="2147484067" r:id="rId9"/>
    <p:sldLayoutId id="2147484068" r:id="rId10"/>
    <p:sldLayoutId id="2147484069" r:id="rId11"/>
    <p:sldLayoutId id="2147484070" r:id="rId12"/>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1.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14" cstate="print"/>
          <a:srcRect/>
          <a:stretch>
            <a:fillRect/>
          </a:stretch>
        </a:blipFill>
        <a:effectLst/>
      </p:bgPr>
    </p:bg>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126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8534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atin typeface="Arial" charset="0"/>
              </a:defRPr>
            </a:lvl1pPr>
          </a:lstStyle>
          <a:p>
            <a:pPr>
              <a:defRPr/>
            </a:pPr>
            <a:endParaRPr lang="en-US">
              <a:solidFill>
                <a:srgbClr val="000000"/>
              </a:solidFill>
            </a:endParaRPr>
          </a:p>
        </p:txBody>
      </p:sp>
      <p:sp>
        <p:nvSpPr>
          <p:cNvPr id="18534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atin typeface="Arial" charset="0"/>
              </a:defRPr>
            </a:lvl1pPr>
          </a:lstStyle>
          <a:p>
            <a:pPr>
              <a:defRPr/>
            </a:pPr>
            <a:endParaRPr lang="en-US">
              <a:solidFill>
                <a:srgbClr val="000000"/>
              </a:solidFill>
            </a:endParaRPr>
          </a:p>
        </p:txBody>
      </p:sp>
      <p:sp>
        <p:nvSpPr>
          <p:cNvPr id="18535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atin typeface="Arial" charset="0"/>
              </a:defRPr>
            </a:lvl1pPr>
          </a:lstStyle>
          <a:p>
            <a:pPr>
              <a:defRPr/>
            </a:pPr>
            <a:fld id="{3E93B15F-D078-4C10-B58A-7334D2A9C450}"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317193656"/>
      </p:ext>
    </p:extLst>
  </p:cSld>
  <p:clrMap bg1="lt1" tx1="dk1" bg2="lt2" tx2="dk2" accent1="accent1" accent2="accent2" accent3="accent3" accent4="accent4" accent5="accent5" accent6="accent6" hlink="hlink" folHlink="folHlink"/>
  <p:sldLayoutIdLst>
    <p:sldLayoutId id="2147484096" r:id="rId1"/>
    <p:sldLayoutId id="2147484097" r:id="rId2"/>
    <p:sldLayoutId id="2147484098" r:id="rId3"/>
    <p:sldLayoutId id="2147484099" r:id="rId4"/>
    <p:sldLayoutId id="2147484100" r:id="rId5"/>
    <p:sldLayoutId id="2147484101" r:id="rId6"/>
    <p:sldLayoutId id="2147484102" r:id="rId7"/>
    <p:sldLayoutId id="2147484103" r:id="rId8"/>
    <p:sldLayoutId id="2147484104" r:id="rId9"/>
    <p:sldLayoutId id="2147484105" r:id="rId10"/>
    <p:sldLayoutId id="2147484106" r:id="rId11"/>
    <p:sldLayoutId id="2147484107" r:id="rId12"/>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2.xml><?xml version="1.0" encoding="utf-8"?>
<p:sldMaster xmlns:a="http://schemas.openxmlformats.org/drawingml/2006/main" xmlns:r="http://schemas.openxmlformats.org/officeDocument/2006/relationships" xmlns:p="http://schemas.openxmlformats.org/presentationml/2006/main">
  <p:cSld>
    <p:bg>
      <p:bgPr>
        <a:blipFill dpi="0" rotWithShape="0">
          <a:blip r:embed="rId13" cstate="print">
            <a:duotone>
              <a:schemeClr val="bg1"/>
              <a:srgbClr val="FFFFFF"/>
            </a:duotone>
          </a:blip>
          <a:srcRect/>
          <a:stretch>
            <a:fillRect/>
          </a:stretch>
        </a:blipFill>
        <a:effectLst/>
      </p:bgPr>
    </p:bg>
    <p:spTree>
      <p:nvGrpSpPr>
        <p:cNvPr id="1" name=""/>
        <p:cNvGrpSpPr/>
        <p:nvPr/>
      </p:nvGrpSpPr>
      <p:grpSpPr>
        <a:xfrm>
          <a:off x="0" y="0"/>
          <a:ext cx="0" cy="0"/>
          <a:chOff x="0" y="0"/>
          <a:chExt cx="0" cy="0"/>
        </a:xfrm>
      </p:grpSpPr>
      <p:sp>
        <p:nvSpPr>
          <p:cNvPr id="134146" name="Rectangle 2"/>
          <p:cNvSpPr>
            <a:spLocks noGrp="1" noRot="1" noChangeArrowheads="1"/>
          </p:cNvSpPr>
          <p:nvPr>
            <p:ph type="title"/>
          </p:nvPr>
        </p:nvSpPr>
        <p:spPr bwMode="auto">
          <a:xfrm>
            <a:off x="301625" y="228600"/>
            <a:ext cx="8510588" cy="132556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34147" name="Rectangle 3"/>
          <p:cNvSpPr>
            <a:spLocks noGrp="1" noRot="1" noChangeArrowheads="1"/>
          </p:cNvSpPr>
          <p:nvPr>
            <p:ph type="body" idx="1"/>
          </p:nvPr>
        </p:nvSpPr>
        <p:spPr bwMode="auto">
          <a:xfrm>
            <a:off x="301625" y="1676400"/>
            <a:ext cx="8540750" cy="44227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34148" name="Rectangle 4"/>
          <p:cNvSpPr>
            <a:spLocks noGrp="1" noChangeArrowheads="1"/>
          </p:cNvSpPr>
          <p:nvPr>
            <p:ph type="dt" sz="half" idx="2"/>
          </p:nvPr>
        </p:nvSpPr>
        <p:spPr bwMode="auto">
          <a:xfrm>
            <a:off x="304800" y="6245225"/>
            <a:ext cx="22860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400">
                <a:effectLst>
                  <a:outerShdw blurRad="38100" dist="38100" dir="2700000" algn="tl">
                    <a:srgbClr val="000000"/>
                  </a:outerShdw>
                </a:effectLst>
                <a:latin typeface="Arial" charset="0"/>
              </a:defRPr>
            </a:lvl1pPr>
          </a:lstStyle>
          <a:p>
            <a:pPr>
              <a:defRPr/>
            </a:pPr>
            <a:endParaRPr lang="en-US">
              <a:solidFill>
                <a:srgbClr val="FFFFFF"/>
              </a:solidFill>
            </a:endParaRPr>
          </a:p>
        </p:txBody>
      </p:sp>
      <p:sp>
        <p:nvSpPr>
          <p:cNvPr id="13414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a:defRPr sz="1400">
                <a:effectLst>
                  <a:outerShdw blurRad="38100" dist="38100" dir="2700000" algn="tl">
                    <a:srgbClr val="000000"/>
                  </a:outerShdw>
                </a:effectLst>
                <a:latin typeface="Arial" charset="0"/>
              </a:defRPr>
            </a:lvl1pPr>
          </a:lstStyle>
          <a:p>
            <a:pPr>
              <a:defRPr/>
            </a:pPr>
            <a:endParaRPr lang="en-US">
              <a:solidFill>
                <a:srgbClr val="FFFFFF"/>
              </a:solidFill>
            </a:endParaRPr>
          </a:p>
        </p:txBody>
      </p:sp>
      <p:sp>
        <p:nvSpPr>
          <p:cNvPr id="134150" name="Rectangle 6"/>
          <p:cNvSpPr>
            <a:spLocks noGrp="1" noChangeArrowheads="1"/>
          </p:cNvSpPr>
          <p:nvPr>
            <p:ph type="sldNum" sz="quarter" idx="4"/>
          </p:nvPr>
        </p:nvSpPr>
        <p:spPr bwMode="auto">
          <a:xfrm>
            <a:off x="6553200" y="6245225"/>
            <a:ext cx="22860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400">
                <a:effectLst>
                  <a:outerShdw blurRad="38100" dist="38100" dir="2700000" algn="tl">
                    <a:srgbClr val="000000"/>
                  </a:outerShdw>
                </a:effectLst>
                <a:latin typeface="Arial" charset="0"/>
              </a:defRPr>
            </a:lvl1pPr>
          </a:lstStyle>
          <a:p>
            <a:pPr>
              <a:defRPr/>
            </a:pPr>
            <a:fld id="{E532ECB7-327C-4D02-B7AF-D7B13D93A576}" type="slidenum">
              <a:rPr lang="en-US">
                <a:solidFill>
                  <a:srgbClr val="FFFFFF"/>
                </a:solidFill>
              </a:rPr>
              <a:pPr>
                <a:defRPr/>
              </a:pPr>
              <a:t>‹#›</a:t>
            </a:fld>
            <a:endParaRPr lang="en-US">
              <a:solidFill>
                <a:srgbClr val="FFFFFF"/>
              </a:solidFill>
            </a:endParaRPr>
          </a:p>
        </p:txBody>
      </p:sp>
    </p:spTree>
    <p:extLst>
      <p:ext uri="{BB962C8B-B14F-4D97-AF65-F5344CB8AC3E}">
        <p14:creationId xmlns:p14="http://schemas.microsoft.com/office/powerpoint/2010/main" val="4148951300"/>
      </p:ext>
    </p:extLst>
  </p:cSld>
  <p:clrMap bg1="dk2" tx1="lt1" bg2="dk1" tx2="lt2" accent1="accent1" accent2="accent2" accent3="accent3" accent4="accent4" accent5="accent5" accent6="accent6" hlink="hlink" folHlink="folHlink"/>
  <p:sldLayoutIdLst>
    <p:sldLayoutId id="2147484109" r:id="rId1"/>
    <p:sldLayoutId id="2147484110" r:id="rId2"/>
    <p:sldLayoutId id="2147484111" r:id="rId3"/>
    <p:sldLayoutId id="2147484112" r:id="rId4"/>
    <p:sldLayoutId id="2147484113" r:id="rId5"/>
    <p:sldLayoutId id="2147484114" r:id="rId6"/>
    <p:sldLayoutId id="2147484115" r:id="rId7"/>
    <p:sldLayoutId id="2147484116" r:id="rId8"/>
    <p:sldLayoutId id="2147484117" r:id="rId9"/>
    <p:sldLayoutId id="2147484118" r:id="rId10"/>
    <p:sldLayoutId id="2147484119" r:id="rId11"/>
  </p:sldLayoutIdLst>
  <p:txStyles>
    <p:titleStyle>
      <a:lvl1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2pPr>
      <a:lvl3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3pPr>
      <a:lvl4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4pPr>
      <a:lvl5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5pPr>
      <a:lvl6pPr marL="4572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6pPr>
      <a:lvl7pPr marL="9144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7pPr>
      <a:lvl8pPr marL="13716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8pPr>
      <a:lvl9pPr marL="18288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9pPr>
    </p:titleStyle>
    <p:bodyStyle>
      <a:lvl1pPr marL="342900" indent="-342900" algn="l" rtl="0" eaLnBrk="0" fontAlgn="base" hangingPunct="0">
        <a:spcBef>
          <a:spcPct val="20000"/>
        </a:spcBef>
        <a:spcAft>
          <a:spcPct val="0"/>
        </a:spcAft>
        <a:buClr>
          <a:schemeClr val="hlink"/>
        </a:buClr>
        <a:buFont typeface="Wingdings" pitchFamily="2" charset="2"/>
        <a:buChar char="§"/>
        <a:defRPr sz="3200">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effectLst>
            <a:outerShdw blurRad="38100" dist="38100" dir="2700000" algn="tl">
              <a:srgbClr val="000000"/>
            </a:outerShdw>
          </a:effectLst>
          <a:latin typeface="+mn-lt"/>
        </a:defRPr>
      </a:lvl2pPr>
      <a:lvl3pPr marL="1143000" indent="-228600" algn="l" rtl="0" eaLnBrk="0" fontAlgn="base" hangingPunct="0">
        <a:spcBef>
          <a:spcPct val="20000"/>
        </a:spcBef>
        <a:spcAft>
          <a:spcPct val="0"/>
        </a:spcAft>
        <a:buClr>
          <a:schemeClr val="hlink"/>
        </a:buClr>
        <a:buFont typeface="Wingdings" pitchFamily="2" charset="2"/>
        <a:buChar char="§"/>
        <a:defRPr sz="2400">
          <a:solidFill>
            <a:schemeClr val="tx1"/>
          </a:solidFill>
          <a:effectLst>
            <a:outerShdw blurRad="38100" dist="38100" dir="2700000" algn="tl">
              <a:srgbClr val="000000"/>
            </a:outerShdw>
          </a:effectLst>
          <a:latin typeface="+mn-lt"/>
        </a:defRPr>
      </a:lvl3pPr>
      <a:lvl4pPr marL="1600200" indent="-228600" algn="l" rtl="0" eaLnBrk="0" fontAlgn="base" hangingPunct="0">
        <a:spcBef>
          <a:spcPct val="20000"/>
        </a:spcBef>
        <a:spcAft>
          <a:spcPct val="0"/>
        </a:spcAft>
        <a:buChar char="–"/>
        <a:defRPr sz="2000">
          <a:solidFill>
            <a:schemeClr val="tx1"/>
          </a:solidFill>
          <a:effectLst>
            <a:outerShdw blurRad="38100" dist="38100" dir="2700000" algn="tl">
              <a:srgbClr val="000000"/>
            </a:outerShdw>
          </a:effectLst>
          <a:latin typeface="+mn-lt"/>
        </a:defRPr>
      </a:lvl4pPr>
      <a:lvl5pPr marL="2057400" indent="-228600" algn="l" rtl="0" eaLnBrk="0" fontAlgn="base" hangingPunct="0">
        <a:spcBef>
          <a:spcPct val="20000"/>
        </a:spcBef>
        <a:spcAft>
          <a:spcPct val="0"/>
        </a:spcAft>
        <a:buClr>
          <a:schemeClr val="hlink"/>
        </a:buClr>
        <a:buFont typeface="Wingdings" pitchFamily="2" charset="2"/>
        <a:buChar char="§"/>
        <a:defRPr sz="2000">
          <a:solidFill>
            <a:schemeClr val="tx1"/>
          </a:solidFill>
          <a:effectLst>
            <a:outerShdw blurRad="38100" dist="38100" dir="2700000" algn="tl">
              <a:srgbClr val="000000"/>
            </a:outerShdw>
          </a:effectLst>
          <a:latin typeface="+mn-lt"/>
        </a:defRPr>
      </a:lvl5pPr>
      <a:lvl6pPr marL="2514600" indent="-228600" algn="l" rtl="0" fontAlgn="base">
        <a:spcBef>
          <a:spcPct val="20000"/>
        </a:spcBef>
        <a:spcAft>
          <a:spcPct val="0"/>
        </a:spcAft>
        <a:buClr>
          <a:schemeClr val="hlink"/>
        </a:buClr>
        <a:buFont typeface="Wingdings" pitchFamily="2" charset="2"/>
        <a:buChar char="§"/>
        <a:defRPr sz="2000">
          <a:solidFill>
            <a:schemeClr val="tx1"/>
          </a:solidFill>
          <a:effectLst>
            <a:outerShdw blurRad="38100" dist="38100" dir="2700000" algn="tl">
              <a:srgbClr val="000000"/>
            </a:outerShdw>
          </a:effectLst>
          <a:latin typeface="+mn-lt"/>
        </a:defRPr>
      </a:lvl6pPr>
      <a:lvl7pPr marL="2971800" indent="-228600" algn="l" rtl="0" fontAlgn="base">
        <a:spcBef>
          <a:spcPct val="20000"/>
        </a:spcBef>
        <a:spcAft>
          <a:spcPct val="0"/>
        </a:spcAft>
        <a:buClr>
          <a:schemeClr val="hlink"/>
        </a:buClr>
        <a:buFont typeface="Wingdings" pitchFamily="2" charset="2"/>
        <a:buChar char="§"/>
        <a:defRPr sz="2000">
          <a:solidFill>
            <a:schemeClr val="tx1"/>
          </a:solidFill>
          <a:effectLst>
            <a:outerShdw blurRad="38100" dist="38100" dir="2700000" algn="tl">
              <a:srgbClr val="000000"/>
            </a:outerShdw>
          </a:effectLst>
          <a:latin typeface="+mn-lt"/>
        </a:defRPr>
      </a:lvl7pPr>
      <a:lvl8pPr marL="3429000" indent="-228600" algn="l" rtl="0" fontAlgn="base">
        <a:spcBef>
          <a:spcPct val="20000"/>
        </a:spcBef>
        <a:spcAft>
          <a:spcPct val="0"/>
        </a:spcAft>
        <a:buClr>
          <a:schemeClr val="hlink"/>
        </a:buClr>
        <a:buFont typeface="Wingdings" pitchFamily="2" charset="2"/>
        <a:buChar char="§"/>
        <a:defRPr sz="2000">
          <a:solidFill>
            <a:schemeClr val="tx1"/>
          </a:solidFill>
          <a:effectLst>
            <a:outerShdw blurRad="38100" dist="38100" dir="2700000" algn="tl">
              <a:srgbClr val="000000"/>
            </a:outerShdw>
          </a:effectLst>
          <a:latin typeface="+mn-lt"/>
        </a:defRPr>
      </a:lvl8pPr>
      <a:lvl9pPr marL="3886200" indent="-228600" algn="l" rtl="0" fontAlgn="base">
        <a:spcBef>
          <a:spcPct val="20000"/>
        </a:spcBef>
        <a:spcAft>
          <a:spcPct val="0"/>
        </a:spcAft>
        <a:buClr>
          <a:schemeClr val="hlink"/>
        </a:buClr>
        <a:buFont typeface="Wingdings" pitchFamily="2" charset="2"/>
        <a:buChar char="§"/>
        <a:defRPr sz="2000">
          <a:solidFill>
            <a:schemeClr val="tx1"/>
          </a:solidFill>
          <a:effectLst>
            <a:outerShdw blurRad="38100" dist="38100" dir="2700000" algn="tl">
              <a:srgbClr val="000000"/>
            </a:outerShdw>
          </a:effectLst>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3.xml><?xml version="1.0" encoding="utf-8"?>
<p:sldMaster xmlns:a="http://schemas.openxmlformats.org/drawingml/2006/main" xmlns:r="http://schemas.openxmlformats.org/officeDocument/2006/relationships" xmlns:p="http://schemas.openxmlformats.org/presentationml/2006/main">
  <p:cSld>
    <p:bg>
      <p:bgPr>
        <a:blipFill dpi="0" rotWithShape="0">
          <a:blip r:embed="rId13" cstate="print">
            <a:duotone>
              <a:schemeClr val="bg1"/>
              <a:srgbClr val="FFFFFF"/>
            </a:duotone>
          </a:blip>
          <a:srcRect/>
          <a:stretch>
            <a:fillRect/>
          </a:stretch>
        </a:blipFill>
        <a:effectLst/>
      </p:bgPr>
    </p:bg>
    <p:spTree>
      <p:nvGrpSpPr>
        <p:cNvPr id="1" name=""/>
        <p:cNvGrpSpPr/>
        <p:nvPr/>
      </p:nvGrpSpPr>
      <p:grpSpPr>
        <a:xfrm>
          <a:off x="0" y="0"/>
          <a:ext cx="0" cy="0"/>
          <a:chOff x="0" y="0"/>
          <a:chExt cx="0" cy="0"/>
        </a:xfrm>
      </p:grpSpPr>
      <p:sp>
        <p:nvSpPr>
          <p:cNvPr id="134146" name="Rectangle 2"/>
          <p:cNvSpPr>
            <a:spLocks noGrp="1" noRot="1" noChangeArrowheads="1"/>
          </p:cNvSpPr>
          <p:nvPr>
            <p:ph type="title"/>
          </p:nvPr>
        </p:nvSpPr>
        <p:spPr bwMode="auto">
          <a:xfrm>
            <a:off x="301625" y="228600"/>
            <a:ext cx="8510588" cy="132556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34147" name="Rectangle 3"/>
          <p:cNvSpPr>
            <a:spLocks noGrp="1" noRot="1" noChangeArrowheads="1"/>
          </p:cNvSpPr>
          <p:nvPr>
            <p:ph type="body" idx="1"/>
          </p:nvPr>
        </p:nvSpPr>
        <p:spPr bwMode="auto">
          <a:xfrm>
            <a:off x="301625" y="1676400"/>
            <a:ext cx="8540750" cy="44227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34148" name="Rectangle 4"/>
          <p:cNvSpPr>
            <a:spLocks noGrp="1" noChangeArrowheads="1"/>
          </p:cNvSpPr>
          <p:nvPr>
            <p:ph type="dt" sz="half" idx="2"/>
          </p:nvPr>
        </p:nvSpPr>
        <p:spPr bwMode="auto">
          <a:xfrm>
            <a:off x="304800" y="6245225"/>
            <a:ext cx="22860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400">
                <a:effectLst>
                  <a:outerShdw blurRad="38100" dist="38100" dir="2700000" algn="tl">
                    <a:srgbClr val="000000"/>
                  </a:outerShdw>
                </a:effectLst>
                <a:latin typeface="Arial" charset="0"/>
              </a:defRPr>
            </a:lvl1pPr>
          </a:lstStyle>
          <a:p>
            <a:pPr>
              <a:defRPr/>
            </a:pPr>
            <a:endParaRPr lang="en-US">
              <a:solidFill>
                <a:srgbClr val="FFFFFF"/>
              </a:solidFill>
            </a:endParaRPr>
          </a:p>
        </p:txBody>
      </p:sp>
      <p:sp>
        <p:nvSpPr>
          <p:cNvPr id="13414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a:defRPr sz="1400">
                <a:effectLst>
                  <a:outerShdw blurRad="38100" dist="38100" dir="2700000" algn="tl">
                    <a:srgbClr val="000000"/>
                  </a:outerShdw>
                </a:effectLst>
                <a:latin typeface="Arial" charset="0"/>
              </a:defRPr>
            </a:lvl1pPr>
          </a:lstStyle>
          <a:p>
            <a:pPr>
              <a:defRPr/>
            </a:pPr>
            <a:endParaRPr lang="en-US">
              <a:solidFill>
                <a:srgbClr val="FFFFFF"/>
              </a:solidFill>
            </a:endParaRPr>
          </a:p>
        </p:txBody>
      </p:sp>
      <p:sp>
        <p:nvSpPr>
          <p:cNvPr id="134150" name="Rectangle 6"/>
          <p:cNvSpPr>
            <a:spLocks noGrp="1" noChangeArrowheads="1"/>
          </p:cNvSpPr>
          <p:nvPr>
            <p:ph type="sldNum" sz="quarter" idx="4"/>
          </p:nvPr>
        </p:nvSpPr>
        <p:spPr bwMode="auto">
          <a:xfrm>
            <a:off x="6553200" y="6245225"/>
            <a:ext cx="22860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400">
                <a:effectLst>
                  <a:outerShdw blurRad="38100" dist="38100" dir="2700000" algn="tl">
                    <a:srgbClr val="000000"/>
                  </a:outerShdw>
                </a:effectLst>
                <a:latin typeface="Arial" charset="0"/>
              </a:defRPr>
            </a:lvl1pPr>
          </a:lstStyle>
          <a:p>
            <a:pPr>
              <a:defRPr/>
            </a:pPr>
            <a:fld id="{E532ECB7-327C-4D02-B7AF-D7B13D93A576}" type="slidenum">
              <a:rPr lang="en-US">
                <a:solidFill>
                  <a:srgbClr val="FFFFFF"/>
                </a:solidFill>
              </a:rPr>
              <a:pPr>
                <a:defRPr/>
              </a:pPr>
              <a:t>‹#›</a:t>
            </a:fld>
            <a:endParaRPr lang="en-US">
              <a:solidFill>
                <a:srgbClr val="FFFFFF"/>
              </a:solidFill>
            </a:endParaRPr>
          </a:p>
        </p:txBody>
      </p:sp>
    </p:spTree>
    <p:extLst>
      <p:ext uri="{BB962C8B-B14F-4D97-AF65-F5344CB8AC3E}">
        <p14:creationId xmlns:p14="http://schemas.microsoft.com/office/powerpoint/2010/main" val="2957435910"/>
      </p:ext>
    </p:extLst>
  </p:cSld>
  <p:clrMap bg1="dk2" tx1="lt1" bg2="dk1" tx2="lt2" accent1="accent1" accent2="accent2" accent3="accent3" accent4="accent4" accent5="accent5" accent6="accent6" hlink="hlink" folHlink="folHlink"/>
  <p:sldLayoutIdLst>
    <p:sldLayoutId id="2147484121" r:id="rId1"/>
    <p:sldLayoutId id="2147484122" r:id="rId2"/>
    <p:sldLayoutId id="2147484123" r:id="rId3"/>
    <p:sldLayoutId id="2147484124" r:id="rId4"/>
    <p:sldLayoutId id="2147484125" r:id="rId5"/>
    <p:sldLayoutId id="2147484126" r:id="rId6"/>
    <p:sldLayoutId id="2147484127" r:id="rId7"/>
    <p:sldLayoutId id="2147484128" r:id="rId8"/>
    <p:sldLayoutId id="2147484129" r:id="rId9"/>
    <p:sldLayoutId id="2147484130" r:id="rId10"/>
    <p:sldLayoutId id="2147484131" r:id="rId11"/>
  </p:sldLayoutIdLst>
  <p:txStyles>
    <p:titleStyle>
      <a:lvl1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2pPr>
      <a:lvl3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3pPr>
      <a:lvl4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4pPr>
      <a:lvl5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5pPr>
      <a:lvl6pPr marL="4572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6pPr>
      <a:lvl7pPr marL="9144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7pPr>
      <a:lvl8pPr marL="13716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8pPr>
      <a:lvl9pPr marL="18288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9pPr>
    </p:titleStyle>
    <p:bodyStyle>
      <a:lvl1pPr marL="342900" indent="-342900" algn="l" rtl="0" eaLnBrk="0" fontAlgn="base" hangingPunct="0">
        <a:spcBef>
          <a:spcPct val="20000"/>
        </a:spcBef>
        <a:spcAft>
          <a:spcPct val="0"/>
        </a:spcAft>
        <a:buClr>
          <a:schemeClr val="hlink"/>
        </a:buClr>
        <a:buFont typeface="Wingdings" pitchFamily="2" charset="2"/>
        <a:buChar char="§"/>
        <a:defRPr sz="3200">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effectLst>
            <a:outerShdw blurRad="38100" dist="38100" dir="2700000" algn="tl">
              <a:srgbClr val="000000"/>
            </a:outerShdw>
          </a:effectLst>
          <a:latin typeface="+mn-lt"/>
        </a:defRPr>
      </a:lvl2pPr>
      <a:lvl3pPr marL="1143000" indent="-228600" algn="l" rtl="0" eaLnBrk="0" fontAlgn="base" hangingPunct="0">
        <a:spcBef>
          <a:spcPct val="20000"/>
        </a:spcBef>
        <a:spcAft>
          <a:spcPct val="0"/>
        </a:spcAft>
        <a:buClr>
          <a:schemeClr val="hlink"/>
        </a:buClr>
        <a:buFont typeface="Wingdings" pitchFamily="2" charset="2"/>
        <a:buChar char="§"/>
        <a:defRPr sz="2400">
          <a:solidFill>
            <a:schemeClr val="tx1"/>
          </a:solidFill>
          <a:effectLst>
            <a:outerShdw blurRad="38100" dist="38100" dir="2700000" algn="tl">
              <a:srgbClr val="000000"/>
            </a:outerShdw>
          </a:effectLst>
          <a:latin typeface="+mn-lt"/>
        </a:defRPr>
      </a:lvl3pPr>
      <a:lvl4pPr marL="1600200" indent="-228600" algn="l" rtl="0" eaLnBrk="0" fontAlgn="base" hangingPunct="0">
        <a:spcBef>
          <a:spcPct val="20000"/>
        </a:spcBef>
        <a:spcAft>
          <a:spcPct val="0"/>
        </a:spcAft>
        <a:buChar char="–"/>
        <a:defRPr sz="2000">
          <a:solidFill>
            <a:schemeClr val="tx1"/>
          </a:solidFill>
          <a:effectLst>
            <a:outerShdw blurRad="38100" dist="38100" dir="2700000" algn="tl">
              <a:srgbClr val="000000"/>
            </a:outerShdw>
          </a:effectLst>
          <a:latin typeface="+mn-lt"/>
        </a:defRPr>
      </a:lvl4pPr>
      <a:lvl5pPr marL="2057400" indent="-228600" algn="l" rtl="0" eaLnBrk="0" fontAlgn="base" hangingPunct="0">
        <a:spcBef>
          <a:spcPct val="20000"/>
        </a:spcBef>
        <a:spcAft>
          <a:spcPct val="0"/>
        </a:spcAft>
        <a:buClr>
          <a:schemeClr val="hlink"/>
        </a:buClr>
        <a:buFont typeface="Wingdings" pitchFamily="2" charset="2"/>
        <a:buChar char="§"/>
        <a:defRPr sz="2000">
          <a:solidFill>
            <a:schemeClr val="tx1"/>
          </a:solidFill>
          <a:effectLst>
            <a:outerShdw blurRad="38100" dist="38100" dir="2700000" algn="tl">
              <a:srgbClr val="000000"/>
            </a:outerShdw>
          </a:effectLst>
          <a:latin typeface="+mn-lt"/>
        </a:defRPr>
      </a:lvl5pPr>
      <a:lvl6pPr marL="2514600" indent="-228600" algn="l" rtl="0" fontAlgn="base">
        <a:spcBef>
          <a:spcPct val="20000"/>
        </a:spcBef>
        <a:spcAft>
          <a:spcPct val="0"/>
        </a:spcAft>
        <a:buClr>
          <a:schemeClr val="hlink"/>
        </a:buClr>
        <a:buFont typeface="Wingdings" pitchFamily="2" charset="2"/>
        <a:buChar char="§"/>
        <a:defRPr sz="2000">
          <a:solidFill>
            <a:schemeClr val="tx1"/>
          </a:solidFill>
          <a:effectLst>
            <a:outerShdw blurRad="38100" dist="38100" dir="2700000" algn="tl">
              <a:srgbClr val="000000"/>
            </a:outerShdw>
          </a:effectLst>
          <a:latin typeface="+mn-lt"/>
        </a:defRPr>
      </a:lvl6pPr>
      <a:lvl7pPr marL="2971800" indent="-228600" algn="l" rtl="0" fontAlgn="base">
        <a:spcBef>
          <a:spcPct val="20000"/>
        </a:spcBef>
        <a:spcAft>
          <a:spcPct val="0"/>
        </a:spcAft>
        <a:buClr>
          <a:schemeClr val="hlink"/>
        </a:buClr>
        <a:buFont typeface="Wingdings" pitchFamily="2" charset="2"/>
        <a:buChar char="§"/>
        <a:defRPr sz="2000">
          <a:solidFill>
            <a:schemeClr val="tx1"/>
          </a:solidFill>
          <a:effectLst>
            <a:outerShdw blurRad="38100" dist="38100" dir="2700000" algn="tl">
              <a:srgbClr val="000000"/>
            </a:outerShdw>
          </a:effectLst>
          <a:latin typeface="+mn-lt"/>
        </a:defRPr>
      </a:lvl7pPr>
      <a:lvl8pPr marL="3429000" indent="-228600" algn="l" rtl="0" fontAlgn="base">
        <a:spcBef>
          <a:spcPct val="20000"/>
        </a:spcBef>
        <a:spcAft>
          <a:spcPct val="0"/>
        </a:spcAft>
        <a:buClr>
          <a:schemeClr val="hlink"/>
        </a:buClr>
        <a:buFont typeface="Wingdings" pitchFamily="2" charset="2"/>
        <a:buChar char="§"/>
        <a:defRPr sz="2000">
          <a:solidFill>
            <a:schemeClr val="tx1"/>
          </a:solidFill>
          <a:effectLst>
            <a:outerShdw blurRad="38100" dist="38100" dir="2700000" algn="tl">
              <a:srgbClr val="000000"/>
            </a:outerShdw>
          </a:effectLst>
          <a:latin typeface="+mn-lt"/>
        </a:defRPr>
      </a:lvl8pPr>
      <a:lvl9pPr marL="3886200" indent="-228600" algn="l" rtl="0" fontAlgn="base">
        <a:spcBef>
          <a:spcPct val="20000"/>
        </a:spcBef>
        <a:spcAft>
          <a:spcPct val="0"/>
        </a:spcAft>
        <a:buClr>
          <a:schemeClr val="hlink"/>
        </a:buClr>
        <a:buFont typeface="Wingdings" pitchFamily="2" charset="2"/>
        <a:buChar char="§"/>
        <a:defRPr sz="2000">
          <a:solidFill>
            <a:schemeClr val="tx1"/>
          </a:solidFill>
          <a:effectLst>
            <a:outerShdw blurRad="38100" dist="38100" dir="2700000" algn="tl">
              <a:srgbClr val="000000"/>
            </a:outerShdw>
          </a:effectLst>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4.xml><?xml version="1.0" encoding="utf-8"?>
<p:sldMaster xmlns:a="http://schemas.openxmlformats.org/drawingml/2006/main" xmlns:r="http://schemas.openxmlformats.org/officeDocument/2006/relationships" xmlns:p="http://schemas.openxmlformats.org/presentationml/2006/main">
  <p:cSld>
    <p:bg>
      <p:bgPr>
        <a:blipFill dpi="0" rotWithShape="0">
          <a:blip r:embed="rId13" cstate="print">
            <a:duotone>
              <a:schemeClr val="bg1"/>
              <a:srgbClr val="FFFFFF"/>
            </a:duotone>
          </a:blip>
          <a:srcRect/>
          <a:stretch>
            <a:fillRect/>
          </a:stretch>
        </a:blipFill>
        <a:effectLst/>
      </p:bgPr>
    </p:bg>
    <p:spTree>
      <p:nvGrpSpPr>
        <p:cNvPr id="1" name=""/>
        <p:cNvGrpSpPr/>
        <p:nvPr/>
      </p:nvGrpSpPr>
      <p:grpSpPr>
        <a:xfrm>
          <a:off x="0" y="0"/>
          <a:ext cx="0" cy="0"/>
          <a:chOff x="0" y="0"/>
          <a:chExt cx="0" cy="0"/>
        </a:xfrm>
      </p:grpSpPr>
      <p:sp>
        <p:nvSpPr>
          <p:cNvPr id="134146" name="Rectangle 2"/>
          <p:cNvSpPr>
            <a:spLocks noGrp="1" noRot="1" noChangeArrowheads="1"/>
          </p:cNvSpPr>
          <p:nvPr>
            <p:ph type="title"/>
          </p:nvPr>
        </p:nvSpPr>
        <p:spPr bwMode="auto">
          <a:xfrm>
            <a:off x="301625" y="228600"/>
            <a:ext cx="8510588" cy="132556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34147" name="Rectangle 3"/>
          <p:cNvSpPr>
            <a:spLocks noGrp="1" noRot="1" noChangeArrowheads="1"/>
          </p:cNvSpPr>
          <p:nvPr>
            <p:ph type="body" idx="1"/>
          </p:nvPr>
        </p:nvSpPr>
        <p:spPr bwMode="auto">
          <a:xfrm>
            <a:off x="301625" y="1676400"/>
            <a:ext cx="8540750" cy="44227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34148" name="Rectangle 4"/>
          <p:cNvSpPr>
            <a:spLocks noGrp="1" noChangeArrowheads="1"/>
          </p:cNvSpPr>
          <p:nvPr>
            <p:ph type="dt" sz="half" idx="2"/>
          </p:nvPr>
        </p:nvSpPr>
        <p:spPr bwMode="auto">
          <a:xfrm>
            <a:off x="304800" y="6245225"/>
            <a:ext cx="22860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400">
                <a:effectLst>
                  <a:outerShdw blurRad="38100" dist="38100" dir="2700000" algn="tl">
                    <a:srgbClr val="000000"/>
                  </a:outerShdw>
                </a:effectLst>
                <a:latin typeface="Arial" charset="0"/>
              </a:defRPr>
            </a:lvl1pPr>
          </a:lstStyle>
          <a:p>
            <a:pPr>
              <a:defRPr/>
            </a:pPr>
            <a:endParaRPr lang="en-US">
              <a:solidFill>
                <a:srgbClr val="FFFFFF"/>
              </a:solidFill>
            </a:endParaRPr>
          </a:p>
        </p:txBody>
      </p:sp>
      <p:sp>
        <p:nvSpPr>
          <p:cNvPr id="13414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a:defRPr sz="1400">
                <a:effectLst>
                  <a:outerShdw blurRad="38100" dist="38100" dir="2700000" algn="tl">
                    <a:srgbClr val="000000"/>
                  </a:outerShdw>
                </a:effectLst>
                <a:latin typeface="Arial" charset="0"/>
              </a:defRPr>
            </a:lvl1pPr>
          </a:lstStyle>
          <a:p>
            <a:pPr>
              <a:defRPr/>
            </a:pPr>
            <a:endParaRPr lang="en-US">
              <a:solidFill>
                <a:srgbClr val="FFFFFF"/>
              </a:solidFill>
            </a:endParaRPr>
          </a:p>
        </p:txBody>
      </p:sp>
      <p:sp>
        <p:nvSpPr>
          <p:cNvPr id="134150" name="Rectangle 6"/>
          <p:cNvSpPr>
            <a:spLocks noGrp="1" noChangeArrowheads="1"/>
          </p:cNvSpPr>
          <p:nvPr>
            <p:ph type="sldNum" sz="quarter" idx="4"/>
          </p:nvPr>
        </p:nvSpPr>
        <p:spPr bwMode="auto">
          <a:xfrm>
            <a:off x="6553200" y="6245225"/>
            <a:ext cx="22860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400">
                <a:effectLst>
                  <a:outerShdw blurRad="38100" dist="38100" dir="2700000" algn="tl">
                    <a:srgbClr val="000000"/>
                  </a:outerShdw>
                </a:effectLst>
                <a:latin typeface="Arial" charset="0"/>
              </a:defRPr>
            </a:lvl1pPr>
          </a:lstStyle>
          <a:p>
            <a:pPr>
              <a:defRPr/>
            </a:pPr>
            <a:fld id="{E532ECB7-327C-4D02-B7AF-D7B13D93A576}" type="slidenum">
              <a:rPr lang="en-US">
                <a:solidFill>
                  <a:srgbClr val="FFFFFF"/>
                </a:solidFill>
              </a:rPr>
              <a:pPr>
                <a:defRPr/>
              </a:pPr>
              <a:t>‹#›</a:t>
            </a:fld>
            <a:endParaRPr lang="en-US">
              <a:solidFill>
                <a:srgbClr val="FFFFFF"/>
              </a:solidFill>
            </a:endParaRPr>
          </a:p>
        </p:txBody>
      </p:sp>
    </p:spTree>
    <p:extLst>
      <p:ext uri="{BB962C8B-B14F-4D97-AF65-F5344CB8AC3E}">
        <p14:creationId xmlns:p14="http://schemas.microsoft.com/office/powerpoint/2010/main" val="3064407067"/>
      </p:ext>
    </p:extLst>
  </p:cSld>
  <p:clrMap bg1="dk2" tx1="lt1" bg2="dk1" tx2="lt2" accent1="accent1" accent2="accent2" accent3="accent3" accent4="accent4" accent5="accent5" accent6="accent6" hlink="hlink" folHlink="folHlink"/>
  <p:sldLayoutIdLst>
    <p:sldLayoutId id="2147484133" r:id="rId1"/>
    <p:sldLayoutId id="2147484134" r:id="rId2"/>
    <p:sldLayoutId id="2147484135" r:id="rId3"/>
    <p:sldLayoutId id="2147484136" r:id="rId4"/>
    <p:sldLayoutId id="2147484137" r:id="rId5"/>
    <p:sldLayoutId id="2147484138" r:id="rId6"/>
    <p:sldLayoutId id="2147484139" r:id="rId7"/>
    <p:sldLayoutId id="2147484140" r:id="rId8"/>
    <p:sldLayoutId id="2147484141" r:id="rId9"/>
    <p:sldLayoutId id="2147484142" r:id="rId10"/>
    <p:sldLayoutId id="2147484143" r:id="rId11"/>
  </p:sldLayoutIdLst>
  <p:txStyles>
    <p:titleStyle>
      <a:lvl1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2pPr>
      <a:lvl3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3pPr>
      <a:lvl4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4pPr>
      <a:lvl5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5pPr>
      <a:lvl6pPr marL="4572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6pPr>
      <a:lvl7pPr marL="9144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7pPr>
      <a:lvl8pPr marL="13716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8pPr>
      <a:lvl9pPr marL="18288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9pPr>
    </p:titleStyle>
    <p:bodyStyle>
      <a:lvl1pPr marL="342900" indent="-342900" algn="l" rtl="0" eaLnBrk="0" fontAlgn="base" hangingPunct="0">
        <a:spcBef>
          <a:spcPct val="20000"/>
        </a:spcBef>
        <a:spcAft>
          <a:spcPct val="0"/>
        </a:spcAft>
        <a:buClr>
          <a:schemeClr val="hlink"/>
        </a:buClr>
        <a:buFont typeface="Wingdings" pitchFamily="2" charset="2"/>
        <a:buChar char="§"/>
        <a:defRPr sz="3200">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effectLst>
            <a:outerShdw blurRad="38100" dist="38100" dir="2700000" algn="tl">
              <a:srgbClr val="000000"/>
            </a:outerShdw>
          </a:effectLst>
          <a:latin typeface="+mn-lt"/>
        </a:defRPr>
      </a:lvl2pPr>
      <a:lvl3pPr marL="1143000" indent="-228600" algn="l" rtl="0" eaLnBrk="0" fontAlgn="base" hangingPunct="0">
        <a:spcBef>
          <a:spcPct val="20000"/>
        </a:spcBef>
        <a:spcAft>
          <a:spcPct val="0"/>
        </a:spcAft>
        <a:buClr>
          <a:schemeClr val="hlink"/>
        </a:buClr>
        <a:buFont typeface="Wingdings" pitchFamily="2" charset="2"/>
        <a:buChar char="§"/>
        <a:defRPr sz="2400">
          <a:solidFill>
            <a:schemeClr val="tx1"/>
          </a:solidFill>
          <a:effectLst>
            <a:outerShdw blurRad="38100" dist="38100" dir="2700000" algn="tl">
              <a:srgbClr val="000000"/>
            </a:outerShdw>
          </a:effectLst>
          <a:latin typeface="+mn-lt"/>
        </a:defRPr>
      </a:lvl3pPr>
      <a:lvl4pPr marL="1600200" indent="-228600" algn="l" rtl="0" eaLnBrk="0" fontAlgn="base" hangingPunct="0">
        <a:spcBef>
          <a:spcPct val="20000"/>
        </a:spcBef>
        <a:spcAft>
          <a:spcPct val="0"/>
        </a:spcAft>
        <a:buChar char="–"/>
        <a:defRPr sz="2000">
          <a:solidFill>
            <a:schemeClr val="tx1"/>
          </a:solidFill>
          <a:effectLst>
            <a:outerShdw blurRad="38100" dist="38100" dir="2700000" algn="tl">
              <a:srgbClr val="000000"/>
            </a:outerShdw>
          </a:effectLst>
          <a:latin typeface="+mn-lt"/>
        </a:defRPr>
      </a:lvl4pPr>
      <a:lvl5pPr marL="2057400" indent="-228600" algn="l" rtl="0" eaLnBrk="0" fontAlgn="base" hangingPunct="0">
        <a:spcBef>
          <a:spcPct val="20000"/>
        </a:spcBef>
        <a:spcAft>
          <a:spcPct val="0"/>
        </a:spcAft>
        <a:buClr>
          <a:schemeClr val="hlink"/>
        </a:buClr>
        <a:buFont typeface="Wingdings" pitchFamily="2" charset="2"/>
        <a:buChar char="§"/>
        <a:defRPr sz="2000">
          <a:solidFill>
            <a:schemeClr val="tx1"/>
          </a:solidFill>
          <a:effectLst>
            <a:outerShdw blurRad="38100" dist="38100" dir="2700000" algn="tl">
              <a:srgbClr val="000000"/>
            </a:outerShdw>
          </a:effectLst>
          <a:latin typeface="+mn-lt"/>
        </a:defRPr>
      </a:lvl5pPr>
      <a:lvl6pPr marL="2514600" indent="-228600" algn="l" rtl="0" fontAlgn="base">
        <a:spcBef>
          <a:spcPct val="20000"/>
        </a:spcBef>
        <a:spcAft>
          <a:spcPct val="0"/>
        </a:spcAft>
        <a:buClr>
          <a:schemeClr val="hlink"/>
        </a:buClr>
        <a:buFont typeface="Wingdings" pitchFamily="2" charset="2"/>
        <a:buChar char="§"/>
        <a:defRPr sz="2000">
          <a:solidFill>
            <a:schemeClr val="tx1"/>
          </a:solidFill>
          <a:effectLst>
            <a:outerShdw blurRad="38100" dist="38100" dir="2700000" algn="tl">
              <a:srgbClr val="000000"/>
            </a:outerShdw>
          </a:effectLst>
          <a:latin typeface="+mn-lt"/>
        </a:defRPr>
      </a:lvl6pPr>
      <a:lvl7pPr marL="2971800" indent="-228600" algn="l" rtl="0" fontAlgn="base">
        <a:spcBef>
          <a:spcPct val="20000"/>
        </a:spcBef>
        <a:spcAft>
          <a:spcPct val="0"/>
        </a:spcAft>
        <a:buClr>
          <a:schemeClr val="hlink"/>
        </a:buClr>
        <a:buFont typeface="Wingdings" pitchFamily="2" charset="2"/>
        <a:buChar char="§"/>
        <a:defRPr sz="2000">
          <a:solidFill>
            <a:schemeClr val="tx1"/>
          </a:solidFill>
          <a:effectLst>
            <a:outerShdw blurRad="38100" dist="38100" dir="2700000" algn="tl">
              <a:srgbClr val="000000"/>
            </a:outerShdw>
          </a:effectLst>
          <a:latin typeface="+mn-lt"/>
        </a:defRPr>
      </a:lvl7pPr>
      <a:lvl8pPr marL="3429000" indent="-228600" algn="l" rtl="0" fontAlgn="base">
        <a:spcBef>
          <a:spcPct val="20000"/>
        </a:spcBef>
        <a:spcAft>
          <a:spcPct val="0"/>
        </a:spcAft>
        <a:buClr>
          <a:schemeClr val="hlink"/>
        </a:buClr>
        <a:buFont typeface="Wingdings" pitchFamily="2" charset="2"/>
        <a:buChar char="§"/>
        <a:defRPr sz="2000">
          <a:solidFill>
            <a:schemeClr val="tx1"/>
          </a:solidFill>
          <a:effectLst>
            <a:outerShdw blurRad="38100" dist="38100" dir="2700000" algn="tl">
              <a:srgbClr val="000000"/>
            </a:outerShdw>
          </a:effectLst>
          <a:latin typeface="+mn-lt"/>
        </a:defRPr>
      </a:lvl8pPr>
      <a:lvl9pPr marL="3886200" indent="-228600" algn="l" rtl="0" fontAlgn="base">
        <a:spcBef>
          <a:spcPct val="20000"/>
        </a:spcBef>
        <a:spcAft>
          <a:spcPct val="0"/>
        </a:spcAft>
        <a:buClr>
          <a:schemeClr val="hlink"/>
        </a:buClr>
        <a:buFont typeface="Wingdings" pitchFamily="2" charset="2"/>
        <a:buChar char="§"/>
        <a:defRPr sz="2000">
          <a:solidFill>
            <a:schemeClr val="tx1"/>
          </a:solidFill>
          <a:effectLst>
            <a:outerShdw blurRad="38100" dist="38100" dir="2700000" algn="tl">
              <a:srgbClr val="000000"/>
            </a:outerShdw>
          </a:effectLst>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13" cstate="print"/>
          <a:srcRect/>
          <a:stretch>
            <a:fillRect/>
          </a:stretch>
        </a:blip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3075"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46436"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atin typeface="Arial" charset="0"/>
              </a:defRPr>
            </a:lvl1pPr>
          </a:lstStyle>
          <a:p>
            <a:pPr>
              <a:defRPr/>
            </a:pPr>
            <a:endParaRPr lang="en-US"/>
          </a:p>
        </p:txBody>
      </p:sp>
      <p:sp>
        <p:nvSpPr>
          <p:cNvPr id="146437"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atin typeface="Arial" charset="0"/>
              </a:defRPr>
            </a:lvl1pPr>
          </a:lstStyle>
          <a:p>
            <a:pPr>
              <a:defRPr/>
            </a:pPr>
            <a:endParaRPr lang="en-US"/>
          </a:p>
        </p:txBody>
      </p:sp>
      <p:sp>
        <p:nvSpPr>
          <p:cNvPr id="146438"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atin typeface="Arial" charset="0"/>
              </a:defRPr>
            </a:lvl1pPr>
          </a:lstStyle>
          <a:p>
            <a:pPr>
              <a:defRPr/>
            </a:pPr>
            <a:fld id="{E808EF33-C7DF-491E-A81A-303851965794}"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4037" r:id="rId1"/>
    <p:sldLayoutId id="2147483945" r:id="rId2"/>
    <p:sldLayoutId id="2147483946" r:id="rId3"/>
    <p:sldLayoutId id="2147483947" r:id="rId4"/>
    <p:sldLayoutId id="2147483948" r:id="rId5"/>
    <p:sldLayoutId id="2147483949" r:id="rId6"/>
    <p:sldLayoutId id="2147483950" r:id="rId7"/>
    <p:sldLayoutId id="2147483951" r:id="rId8"/>
    <p:sldLayoutId id="2147483952" r:id="rId9"/>
    <p:sldLayoutId id="2147483953" r:id="rId10"/>
    <p:sldLayoutId id="2147483954"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13" cstate="print"/>
          <a:srcRect/>
          <a:stretch>
            <a:fillRect/>
          </a:stretch>
        </a:blip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4099"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51556"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atin typeface="Arial" charset="0"/>
              </a:defRPr>
            </a:lvl1pPr>
          </a:lstStyle>
          <a:p>
            <a:pPr>
              <a:defRPr/>
            </a:pPr>
            <a:endParaRPr lang="en-US"/>
          </a:p>
        </p:txBody>
      </p:sp>
      <p:sp>
        <p:nvSpPr>
          <p:cNvPr id="151557"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atin typeface="Arial" charset="0"/>
              </a:defRPr>
            </a:lvl1pPr>
          </a:lstStyle>
          <a:p>
            <a:pPr>
              <a:defRPr/>
            </a:pPr>
            <a:endParaRPr lang="en-US"/>
          </a:p>
        </p:txBody>
      </p:sp>
      <p:sp>
        <p:nvSpPr>
          <p:cNvPr id="151558"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atin typeface="Arial" charset="0"/>
              </a:defRPr>
            </a:lvl1pPr>
          </a:lstStyle>
          <a:p>
            <a:pPr>
              <a:defRPr/>
            </a:pPr>
            <a:fld id="{84F5950D-6D3C-42D9-AA3A-CBAE85071159}"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4038" r:id="rId1"/>
    <p:sldLayoutId id="2147483955" r:id="rId2"/>
    <p:sldLayoutId id="2147483956" r:id="rId3"/>
    <p:sldLayoutId id="2147483957" r:id="rId4"/>
    <p:sldLayoutId id="2147483958" r:id="rId5"/>
    <p:sldLayoutId id="2147483959" r:id="rId6"/>
    <p:sldLayoutId id="2147483960" r:id="rId7"/>
    <p:sldLayoutId id="2147483961" r:id="rId8"/>
    <p:sldLayoutId id="2147483962" r:id="rId9"/>
    <p:sldLayoutId id="2147483963" r:id="rId10"/>
    <p:sldLayoutId id="2147483964"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13" cstate="print"/>
          <a:srcRect/>
          <a:stretch>
            <a:fillRect/>
          </a:stretch>
        </a:blipFill>
        <a:effectLst/>
      </p:bgPr>
    </p:bg>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5123"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55652"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atin typeface="Arial" charset="0"/>
              </a:defRPr>
            </a:lvl1pPr>
          </a:lstStyle>
          <a:p>
            <a:pPr>
              <a:defRPr/>
            </a:pPr>
            <a:endParaRPr lang="en-US"/>
          </a:p>
        </p:txBody>
      </p:sp>
      <p:sp>
        <p:nvSpPr>
          <p:cNvPr id="155653"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atin typeface="Arial" charset="0"/>
              </a:defRPr>
            </a:lvl1pPr>
          </a:lstStyle>
          <a:p>
            <a:pPr>
              <a:defRPr/>
            </a:pPr>
            <a:endParaRPr lang="en-US"/>
          </a:p>
        </p:txBody>
      </p:sp>
      <p:sp>
        <p:nvSpPr>
          <p:cNvPr id="155654"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atin typeface="Arial" charset="0"/>
              </a:defRPr>
            </a:lvl1pPr>
          </a:lstStyle>
          <a:p>
            <a:pPr>
              <a:defRPr/>
            </a:pPr>
            <a:fld id="{2EB09BDA-5277-4CC3-B208-8367A131A545}"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4039" r:id="rId1"/>
    <p:sldLayoutId id="2147483965" r:id="rId2"/>
    <p:sldLayoutId id="2147483966" r:id="rId3"/>
    <p:sldLayoutId id="2147483967" r:id="rId4"/>
    <p:sldLayoutId id="2147483968" r:id="rId5"/>
    <p:sldLayoutId id="2147483969" r:id="rId6"/>
    <p:sldLayoutId id="2147483970" r:id="rId7"/>
    <p:sldLayoutId id="2147483971" r:id="rId8"/>
    <p:sldLayoutId id="2147483972" r:id="rId9"/>
    <p:sldLayoutId id="2147483973" r:id="rId10"/>
    <p:sldLayoutId id="2147483974"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13" cstate="print"/>
          <a:srcRect/>
          <a:stretch>
            <a:fillRect/>
          </a:stretch>
        </a:blipFill>
        <a:effectLst/>
      </p:bgPr>
    </p:bg>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614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61796"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atin typeface="Arial" charset="0"/>
              </a:defRPr>
            </a:lvl1pPr>
          </a:lstStyle>
          <a:p>
            <a:pPr>
              <a:defRPr/>
            </a:pPr>
            <a:endParaRPr lang="en-US"/>
          </a:p>
        </p:txBody>
      </p:sp>
      <p:sp>
        <p:nvSpPr>
          <p:cNvPr id="161797"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atin typeface="Arial" charset="0"/>
              </a:defRPr>
            </a:lvl1pPr>
          </a:lstStyle>
          <a:p>
            <a:pPr>
              <a:defRPr/>
            </a:pPr>
            <a:endParaRPr lang="en-US"/>
          </a:p>
        </p:txBody>
      </p:sp>
      <p:sp>
        <p:nvSpPr>
          <p:cNvPr id="161798"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atin typeface="Arial" charset="0"/>
              </a:defRPr>
            </a:lvl1pPr>
          </a:lstStyle>
          <a:p>
            <a:pPr>
              <a:defRPr/>
            </a:pPr>
            <a:fld id="{6D765F98-77EB-4AD3-8D65-75E41706AF2A}"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4040" r:id="rId1"/>
    <p:sldLayoutId id="2147483975" r:id="rId2"/>
    <p:sldLayoutId id="2147483976" r:id="rId3"/>
    <p:sldLayoutId id="2147483977" r:id="rId4"/>
    <p:sldLayoutId id="2147483978" r:id="rId5"/>
    <p:sldLayoutId id="2147483979" r:id="rId6"/>
    <p:sldLayoutId id="2147483980" r:id="rId7"/>
    <p:sldLayoutId id="2147483981" r:id="rId8"/>
    <p:sldLayoutId id="2147483982" r:id="rId9"/>
    <p:sldLayoutId id="2147483983" r:id="rId10"/>
    <p:sldLayoutId id="2147483984"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13" cstate="print"/>
          <a:srcRect/>
          <a:stretch>
            <a:fillRect/>
          </a:stretch>
        </a:blipFill>
        <a:effectLst/>
      </p:bgPr>
    </p:bg>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7171"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65892"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atin typeface="Arial" charset="0"/>
              </a:defRPr>
            </a:lvl1pPr>
          </a:lstStyle>
          <a:p>
            <a:pPr>
              <a:defRPr/>
            </a:pPr>
            <a:endParaRPr lang="en-US"/>
          </a:p>
        </p:txBody>
      </p:sp>
      <p:sp>
        <p:nvSpPr>
          <p:cNvPr id="165893"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atin typeface="Arial" charset="0"/>
              </a:defRPr>
            </a:lvl1pPr>
          </a:lstStyle>
          <a:p>
            <a:pPr>
              <a:defRPr/>
            </a:pPr>
            <a:endParaRPr lang="en-US"/>
          </a:p>
        </p:txBody>
      </p:sp>
      <p:sp>
        <p:nvSpPr>
          <p:cNvPr id="165894"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atin typeface="Arial" charset="0"/>
              </a:defRPr>
            </a:lvl1pPr>
          </a:lstStyle>
          <a:p>
            <a:pPr>
              <a:defRPr/>
            </a:pPr>
            <a:fld id="{9258DAF8-9EB7-47A5-B11B-58E092C97F7A}"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4041" r:id="rId1"/>
    <p:sldLayoutId id="2147483985" r:id="rId2"/>
    <p:sldLayoutId id="2147483986" r:id="rId3"/>
    <p:sldLayoutId id="2147483987" r:id="rId4"/>
    <p:sldLayoutId id="2147483988" r:id="rId5"/>
    <p:sldLayoutId id="2147483989" r:id="rId6"/>
    <p:sldLayoutId id="2147483990" r:id="rId7"/>
    <p:sldLayoutId id="2147483991" r:id="rId8"/>
    <p:sldLayoutId id="2147483992" r:id="rId9"/>
    <p:sldLayoutId id="2147483993" r:id="rId10"/>
    <p:sldLayoutId id="2147483994"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13" cstate="print"/>
          <a:srcRect/>
          <a:stretch>
            <a:fillRect/>
          </a:stretch>
        </a:blipFill>
        <a:effectLst/>
      </p:bgPr>
    </p:bg>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8195"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6998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atin typeface="Arial" charset="0"/>
              </a:defRPr>
            </a:lvl1pPr>
          </a:lstStyle>
          <a:p>
            <a:pPr>
              <a:defRPr/>
            </a:pPr>
            <a:endParaRPr lang="en-US"/>
          </a:p>
        </p:txBody>
      </p:sp>
      <p:sp>
        <p:nvSpPr>
          <p:cNvPr id="16998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atin typeface="Arial" charset="0"/>
              </a:defRPr>
            </a:lvl1pPr>
          </a:lstStyle>
          <a:p>
            <a:pPr>
              <a:defRPr/>
            </a:pPr>
            <a:endParaRPr lang="en-US"/>
          </a:p>
        </p:txBody>
      </p:sp>
      <p:sp>
        <p:nvSpPr>
          <p:cNvPr id="16999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atin typeface="Arial" charset="0"/>
              </a:defRPr>
            </a:lvl1pPr>
          </a:lstStyle>
          <a:p>
            <a:pPr>
              <a:defRPr/>
            </a:pPr>
            <a:fld id="{42DF6A0F-503E-4A76-8EDA-0D1CA6A54BC7}"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4042" r:id="rId1"/>
    <p:sldLayoutId id="2147483995" r:id="rId2"/>
    <p:sldLayoutId id="2147483996" r:id="rId3"/>
    <p:sldLayoutId id="2147483997" r:id="rId4"/>
    <p:sldLayoutId id="2147483998" r:id="rId5"/>
    <p:sldLayoutId id="2147483999" r:id="rId6"/>
    <p:sldLayoutId id="2147484000" r:id="rId7"/>
    <p:sldLayoutId id="2147484001" r:id="rId8"/>
    <p:sldLayoutId id="2147484002" r:id="rId9"/>
    <p:sldLayoutId id="2147484003" r:id="rId10"/>
    <p:sldLayoutId id="2147484004"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8.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13" cstate="print"/>
          <a:srcRect/>
          <a:stretch>
            <a:fillRect/>
          </a:stretch>
        </a:blipFill>
        <a:effectLst/>
      </p:bgPr>
    </p:bg>
    <p:spTree>
      <p:nvGrpSpPr>
        <p:cNvPr id="1" name=""/>
        <p:cNvGrpSpPr/>
        <p:nvPr/>
      </p:nvGrpSpPr>
      <p:grpSpPr>
        <a:xfrm>
          <a:off x="0" y="0"/>
          <a:ext cx="0" cy="0"/>
          <a:chOff x="0" y="0"/>
          <a:chExt cx="0" cy="0"/>
        </a:xfrm>
      </p:grpSpPr>
      <p:sp>
        <p:nvSpPr>
          <p:cNvPr id="214023" name="Rectangle 7"/>
          <p:cNvSpPr>
            <a:spLocks noChangeArrowheads="1"/>
          </p:cNvSpPr>
          <p:nvPr/>
        </p:nvSpPr>
        <p:spPr bwMode="auto">
          <a:xfrm>
            <a:off x="0" y="0"/>
            <a:ext cx="9296400" cy="6858000"/>
          </a:xfrm>
          <a:prstGeom prst="rect">
            <a:avLst/>
          </a:prstGeom>
          <a:solidFill>
            <a:schemeClr val="bg1">
              <a:alpha val="75000"/>
            </a:schemeClr>
          </a:solidFill>
          <a:ln w="9525">
            <a:solidFill>
              <a:schemeClr val="tx1"/>
            </a:solidFill>
            <a:miter lim="800000"/>
            <a:headEnd/>
            <a:tailEnd/>
          </a:ln>
          <a:effectLst/>
        </p:spPr>
        <p:txBody>
          <a:bodyPr wrap="none" anchor="ctr"/>
          <a:lstStyle/>
          <a:p>
            <a:pPr>
              <a:defRPr/>
            </a:pPr>
            <a:endParaRPr lang="en-US">
              <a:latin typeface="Arial" charset="0"/>
            </a:endParaRPr>
          </a:p>
        </p:txBody>
      </p:sp>
      <p:sp>
        <p:nvSpPr>
          <p:cNvPr id="10243"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44"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214020"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atin typeface="Arial" charset="0"/>
              </a:defRPr>
            </a:lvl1pPr>
          </a:lstStyle>
          <a:p>
            <a:pPr>
              <a:defRPr/>
            </a:pPr>
            <a:endParaRPr lang="en-US"/>
          </a:p>
        </p:txBody>
      </p:sp>
      <p:sp>
        <p:nvSpPr>
          <p:cNvPr id="214021"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atin typeface="Arial" charset="0"/>
              </a:defRPr>
            </a:lvl1pPr>
          </a:lstStyle>
          <a:p>
            <a:pPr>
              <a:defRPr/>
            </a:pPr>
            <a:endParaRPr lang="en-US"/>
          </a:p>
        </p:txBody>
      </p:sp>
      <p:sp>
        <p:nvSpPr>
          <p:cNvPr id="214022"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atin typeface="Arial" charset="0"/>
              </a:defRPr>
            </a:lvl1pPr>
          </a:lstStyle>
          <a:p>
            <a:pPr>
              <a:defRPr/>
            </a:pPr>
            <a:fld id="{6ACACCB8-CA78-42D6-BC2B-A0792DE79A23}"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4044" r:id="rId1"/>
    <p:sldLayoutId id="2147484016" r:id="rId2"/>
    <p:sldLayoutId id="2147484017" r:id="rId3"/>
    <p:sldLayoutId id="2147484018" r:id="rId4"/>
    <p:sldLayoutId id="2147484019" r:id="rId5"/>
    <p:sldLayoutId id="2147484020" r:id="rId6"/>
    <p:sldLayoutId id="2147484021" r:id="rId7"/>
    <p:sldLayoutId id="2147484022" r:id="rId8"/>
    <p:sldLayoutId id="2147484023" r:id="rId9"/>
    <p:sldLayoutId id="2147484024" r:id="rId10"/>
    <p:sldLayoutId id="2147484025"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9.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14" cstate="print"/>
          <a:srcRect/>
          <a:stretch>
            <a:fillRect/>
          </a:stretch>
        </a:blipFill>
        <a:effectLst/>
      </p:bgPr>
    </p:bg>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126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8534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atin typeface="Arial" charset="0"/>
              </a:defRPr>
            </a:lvl1pPr>
          </a:lstStyle>
          <a:p>
            <a:pPr>
              <a:defRPr/>
            </a:pPr>
            <a:endParaRPr lang="en-US"/>
          </a:p>
        </p:txBody>
      </p:sp>
      <p:sp>
        <p:nvSpPr>
          <p:cNvPr id="18534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atin typeface="Arial" charset="0"/>
              </a:defRPr>
            </a:lvl1pPr>
          </a:lstStyle>
          <a:p>
            <a:pPr>
              <a:defRPr/>
            </a:pPr>
            <a:endParaRPr lang="en-US"/>
          </a:p>
        </p:txBody>
      </p:sp>
      <p:sp>
        <p:nvSpPr>
          <p:cNvPr id="18535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atin typeface="Arial" charset="0"/>
              </a:defRPr>
            </a:lvl1pPr>
          </a:lstStyle>
          <a:p>
            <a:pPr>
              <a:defRPr/>
            </a:pPr>
            <a:fld id="{3E93B15F-D078-4C10-B58A-7334D2A9C450}"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4045" r:id="rId1"/>
    <p:sldLayoutId id="2147484026" r:id="rId2"/>
    <p:sldLayoutId id="2147484027" r:id="rId3"/>
    <p:sldLayoutId id="2147484028" r:id="rId4"/>
    <p:sldLayoutId id="2147484029" r:id="rId5"/>
    <p:sldLayoutId id="2147484030" r:id="rId6"/>
    <p:sldLayoutId id="2147484031" r:id="rId7"/>
    <p:sldLayoutId id="2147484032" r:id="rId8"/>
    <p:sldLayoutId id="2147484033" r:id="rId9"/>
    <p:sldLayoutId id="2147484034" r:id="rId10"/>
    <p:sldLayoutId id="2147484035" r:id="rId11"/>
    <p:sldLayoutId id="2147484036" r:id="rId12"/>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7.jpeg"/><Relationship Id="rId2" Type="http://schemas.openxmlformats.org/officeDocument/2006/relationships/slideLayout" Target="../slideLayouts/slideLayout118.xml"/><Relationship Id="rId1" Type="http://schemas.openxmlformats.org/officeDocument/2006/relationships/themeOverride" Target="../theme/themeOverride1.xml"/></Relationships>
</file>

<file path=ppt/slides/_rels/slide10.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slideLayout" Target="../slideLayouts/slideLayout24.xml"/><Relationship Id="rId1" Type="http://schemas.openxmlformats.org/officeDocument/2006/relationships/themeOverride" Target="../theme/themeOverride5.xml"/></Relationships>
</file>

<file path=ppt/slides/_rels/slide1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slideLayout" Target="../slideLayouts/slideLayout24.xml"/><Relationship Id="rId1" Type="http://schemas.openxmlformats.org/officeDocument/2006/relationships/themeOverride" Target="../theme/themeOverride6.xml"/></Relationships>
</file>

<file path=ppt/slides/_rels/slide1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slideLayout" Target="../slideLayouts/slideLayout24.xml"/><Relationship Id="rId1" Type="http://schemas.openxmlformats.org/officeDocument/2006/relationships/themeOverride" Target="../theme/themeOverride7.xml"/></Relationships>
</file>

<file path=ppt/slides/_rels/slide1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slideLayout" Target="../slideLayouts/slideLayout24.xml"/><Relationship Id="rId1" Type="http://schemas.openxmlformats.org/officeDocument/2006/relationships/themeOverride" Target="../theme/themeOverride8.xml"/></Relationships>
</file>

<file path=ppt/slides/_rels/slide1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slideLayout" Target="../slideLayouts/slideLayout24.xml"/><Relationship Id="rId1" Type="http://schemas.openxmlformats.org/officeDocument/2006/relationships/themeOverride" Target="../theme/themeOverride9.xml"/></Relationships>
</file>

<file path=ppt/slides/_rels/slide15.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slideLayout" Target="../slideLayouts/slideLayout24.xml"/><Relationship Id="rId1" Type="http://schemas.openxmlformats.org/officeDocument/2006/relationships/themeOverride" Target="../theme/themeOverride10.xml"/></Relationships>
</file>

<file path=ppt/slides/_rels/slide16.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slideLayout" Target="../slideLayouts/slideLayout24.xml"/><Relationship Id="rId1" Type="http://schemas.openxmlformats.org/officeDocument/2006/relationships/themeOverride" Target="../theme/themeOverride1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48.xml"/></Relationships>
</file>

<file path=ppt/slides/_rels/slide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3.xml"/></Relationships>
</file>

<file path=ppt/slides/_rels/slide6.xml.rels><?xml version="1.0" encoding="UTF-8" standalone="yes"?>
<Relationships xmlns="http://schemas.openxmlformats.org/package/2006/relationships"><Relationship Id="rId3" Type="http://schemas.openxmlformats.org/officeDocument/2006/relationships/image" Target="../media/image18.jpeg"/><Relationship Id="rId2" Type="http://schemas.openxmlformats.org/officeDocument/2006/relationships/image" Target="../media/image4.jpeg"/><Relationship Id="rId1" Type="http://schemas.openxmlformats.org/officeDocument/2006/relationships/slideLayout" Target="../slideLayouts/slideLayout24.xml"/></Relationships>
</file>

<file path=ppt/slides/_rels/slide7.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slideLayout" Target="../slideLayouts/slideLayout24.xml"/><Relationship Id="rId1" Type="http://schemas.openxmlformats.org/officeDocument/2006/relationships/themeOverride" Target="../theme/themeOverride2.xml"/><Relationship Id="rId4" Type="http://schemas.openxmlformats.org/officeDocument/2006/relationships/image" Target="../media/image18.jpeg"/></Relationships>
</file>

<file path=ppt/slides/_rels/slide8.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slideLayout" Target="../slideLayouts/slideLayout24.xml"/><Relationship Id="rId1" Type="http://schemas.openxmlformats.org/officeDocument/2006/relationships/themeOverride" Target="../theme/themeOverride3.xml"/><Relationship Id="rId4" Type="http://schemas.openxmlformats.org/officeDocument/2006/relationships/image" Target="../media/image18.jpeg"/></Relationships>
</file>

<file path=ppt/slides/_rels/slide9.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slideLayout" Target="../slideLayouts/slideLayout24.xml"/><Relationship Id="rId1" Type="http://schemas.openxmlformats.org/officeDocument/2006/relationships/themeOverride" Target="../theme/themeOverride4.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0">
          <a:blip r:embed="rId3" cstate="print">
            <a:lum/>
          </a:blip>
          <a:srcRect/>
          <a:stretch>
            <a:fillRect t="-1000" b="-1000"/>
          </a:stretch>
        </a:blipFill>
        <a:effectLst/>
      </p:bgPr>
    </p:bg>
    <p:spTree>
      <p:nvGrpSpPr>
        <p:cNvPr id="1" name=""/>
        <p:cNvGrpSpPr/>
        <p:nvPr/>
      </p:nvGrpSpPr>
      <p:grpSpPr>
        <a:xfrm>
          <a:off x="0" y="0"/>
          <a:ext cx="0" cy="0"/>
          <a:chOff x="0" y="0"/>
          <a:chExt cx="0" cy="0"/>
        </a:xfrm>
      </p:grpSpPr>
      <p:sp>
        <p:nvSpPr>
          <p:cNvPr id="60418" name="Rectangle 2"/>
          <p:cNvSpPr>
            <a:spLocks noGrp="1" noRot="1" noChangeArrowheads="1"/>
          </p:cNvSpPr>
          <p:nvPr>
            <p:ph type="title"/>
          </p:nvPr>
        </p:nvSpPr>
        <p:spPr>
          <a:xfrm>
            <a:off x="1447800" y="152400"/>
            <a:ext cx="7696200" cy="2438400"/>
          </a:xfrm>
        </p:spPr>
        <p:txBody>
          <a:bodyPr/>
          <a:lstStyle/>
          <a:p>
            <a:pPr eaLnBrk="1" hangingPunct="1">
              <a:defRPr/>
            </a:pPr>
            <a:r>
              <a:rPr lang="en-US" sz="7200" b="1" dirty="0" smtClean="0">
                <a:solidFill>
                  <a:srgbClr val="FF0000"/>
                </a:solidFill>
                <a:effectLst>
                  <a:outerShdw blurRad="63500" dist="63500" dir="2700000" algn="tl" rotWithShape="0">
                    <a:schemeClr val="tx1"/>
                  </a:outerShdw>
                </a:effectLst>
              </a:rPr>
              <a:t>New Covenant Theology</a:t>
            </a:r>
          </a:p>
        </p:txBody>
      </p:sp>
    </p:spTree>
    <p:extLst>
      <p:ext uri="{BB962C8B-B14F-4D97-AF65-F5344CB8AC3E}">
        <p14:creationId xmlns:p14="http://schemas.microsoft.com/office/powerpoint/2010/main" val="696638374"/>
      </p:ext>
    </p:extLst>
  </p:cSld>
  <p:clrMapOvr>
    <a:overrideClrMapping bg1="dk2" tx1="lt1" bg2="dk1" tx2="lt2" accent1="accent1" accent2="accent2" accent3="accent3" accent4="accent4" accent5="accent5" accent6="accent6" hlink="hlink" folHlink="folHlink"/>
  </p:clrMapOvr>
  <p:transition>
    <p:newsflash/>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blipFill dpi="0" rotWithShape="0">
          <a:blip r:embed="rId3" cstate="print"/>
          <a:srcRect/>
          <a:stretch>
            <a:fillRect/>
          </a:stretch>
        </a:blipFill>
        <a:effectLst/>
      </p:bgPr>
    </p:bg>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a:xfrm>
            <a:off x="0" y="0"/>
            <a:ext cx="9144000" cy="609600"/>
          </a:xfrm>
        </p:spPr>
        <p:txBody>
          <a:bodyPr/>
          <a:lstStyle/>
          <a:p>
            <a:pPr eaLnBrk="1" hangingPunct="1"/>
            <a:r>
              <a:rPr lang="en-US" sz="3600" b="1" dirty="0" smtClean="0">
                <a:latin typeface="Calibri" pitchFamily="34" charset="0"/>
              </a:rPr>
              <a:t>The Abrahamic</a:t>
            </a:r>
            <a:r>
              <a:rPr lang="en-US" sz="3600" dirty="0" smtClean="0">
                <a:latin typeface="Calibri" pitchFamily="34" charset="0"/>
              </a:rPr>
              <a:t> </a:t>
            </a:r>
            <a:r>
              <a:rPr lang="en-US" sz="3600" b="1" dirty="0" smtClean="0">
                <a:latin typeface="Calibri" pitchFamily="34" charset="0"/>
              </a:rPr>
              <a:t>Covenant Had Two Fulfillments</a:t>
            </a:r>
          </a:p>
        </p:txBody>
      </p:sp>
      <p:sp>
        <p:nvSpPr>
          <p:cNvPr id="87043" name="Rectangle 3"/>
          <p:cNvSpPr>
            <a:spLocks noGrp="1" noChangeArrowheads="1"/>
          </p:cNvSpPr>
          <p:nvPr>
            <p:ph type="body" idx="1"/>
          </p:nvPr>
        </p:nvSpPr>
        <p:spPr>
          <a:xfrm>
            <a:off x="457200" y="914400"/>
            <a:ext cx="8229600" cy="5791200"/>
          </a:xfrm>
        </p:spPr>
        <p:txBody>
          <a:bodyPr/>
          <a:lstStyle/>
          <a:p>
            <a:pPr eaLnBrk="1" hangingPunct="1">
              <a:lnSpc>
                <a:spcPct val="80000"/>
              </a:lnSpc>
              <a:buFontTx/>
              <a:buNone/>
            </a:pPr>
            <a:r>
              <a:rPr lang="en-US" sz="3600" b="1" dirty="0" smtClean="0">
                <a:latin typeface="Calibri" pitchFamily="34" charset="0"/>
              </a:rPr>
              <a:t>Physical Fulfillment:</a:t>
            </a:r>
          </a:p>
          <a:p>
            <a:pPr eaLnBrk="1" hangingPunct="1">
              <a:lnSpc>
                <a:spcPct val="80000"/>
              </a:lnSpc>
            </a:pPr>
            <a:r>
              <a:rPr lang="en-US" dirty="0" smtClean="0">
                <a:latin typeface="Calibri" pitchFamily="34" charset="0"/>
              </a:rPr>
              <a:t>Physical </a:t>
            </a:r>
            <a:r>
              <a:rPr lang="en-US" u="sng" dirty="0" smtClean="0">
                <a:latin typeface="Calibri" pitchFamily="34" charset="0"/>
              </a:rPr>
              <a:t>Land</a:t>
            </a:r>
          </a:p>
          <a:p>
            <a:pPr eaLnBrk="1" hangingPunct="1">
              <a:lnSpc>
                <a:spcPct val="80000"/>
              </a:lnSpc>
            </a:pPr>
            <a:r>
              <a:rPr lang="en-US" dirty="0" smtClean="0">
                <a:latin typeface="Calibri" pitchFamily="34" charset="0"/>
              </a:rPr>
              <a:t>Physical </a:t>
            </a:r>
            <a:r>
              <a:rPr lang="en-US" u="sng" dirty="0" smtClean="0">
                <a:latin typeface="Calibri" pitchFamily="34" charset="0"/>
              </a:rPr>
              <a:t>Offspring</a:t>
            </a:r>
          </a:p>
          <a:p>
            <a:pPr eaLnBrk="1" hangingPunct="1">
              <a:lnSpc>
                <a:spcPct val="80000"/>
              </a:lnSpc>
            </a:pPr>
            <a:r>
              <a:rPr lang="en-US" dirty="0" smtClean="0">
                <a:latin typeface="Calibri" pitchFamily="34" charset="0"/>
              </a:rPr>
              <a:t>Physical </a:t>
            </a:r>
            <a:r>
              <a:rPr lang="en-US" u="sng" dirty="0" smtClean="0">
                <a:latin typeface="Calibri" pitchFamily="34" charset="0"/>
              </a:rPr>
              <a:t>Blessing</a:t>
            </a:r>
          </a:p>
          <a:p>
            <a:pPr eaLnBrk="1" hangingPunct="1">
              <a:lnSpc>
                <a:spcPct val="80000"/>
              </a:lnSpc>
              <a:buFontTx/>
              <a:buNone/>
            </a:pPr>
            <a:r>
              <a:rPr lang="en-US" sz="3600" b="1" dirty="0" smtClean="0">
                <a:latin typeface="Calibri" pitchFamily="34" charset="0"/>
              </a:rPr>
              <a:t>Spiritual Fulfillment:</a:t>
            </a:r>
          </a:p>
          <a:p>
            <a:pPr eaLnBrk="1" hangingPunct="1">
              <a:lnSpc>
                <a:spcPct val="80000"/>
              </a:lnSpc>
            </a:pPr>
            <a:r>
              <a:rPr lang="en-US" dirty="0" smtClean="0">
                <a:latin typeface="Calibri" pitchFamily="34" charset="0"/>
              </a:rPr>
              <a:t>Spiritual </a:t>
            </a:r>
            <a:r>
              <a:rPr lang="en-US" u="sng" dirty="0" smtClean="0">
                <a:latin typeface="Calibri" pitchFamily="34" charset="0"/>
              </a:rPr>
              <a:t>Land</a:t>
            </a:r>
          </a:p>
          <a:p>
            <a:pPr eaLnBrk="1" hangingPunct="1">
              <a:lnSpc>
                <a:spcPct val="80000"/>
              </a:lnSpc>
            </a:pPr>
            <a:r>
              <a:rPr lang="en-US" dirty="0" smtClean="0">
                <a:latin typeface="Calibri" pitchFamily="34" charset="0"/>
              </a:rPr>
              <a:t>Spiritual </a:t>
            </a:r>
            <a:r>
              <a:rPr lang="en-US" u="sng" dirty="0" smtClean="0">
                <a:latin typeface="Calibri" pitchFamily="34" charset="0"/>
              </a:rPr>
              <a:t>Offspring</a:t>
            </a:r>
          </a:p>
          <a:p>
            <a:pPr eaLnBrk="1" hangingPunct="1">
              <a:lnSpc>
                <a:spcPct val="80000"/>
              </a:lnSpc>
            </a:pPr>
            <a:r>
              <a:rPr lang="en-US" dirty="0" smtClean="0">
                <a:latin typeface="Calibri" pitchFamily="34" charset="0"/>
              </a:rPr>
              <a:t>Spiritual </a:t>
            </a:r>
            <a:r>
              <a:rPr lang="en-US" u="sng" dirty="0" smtClean="0">
                <a:latin typeface="Calibri" pitchFamily="34" charset="0"/>
              </a:rPr>
              <a:t>Blessing</a:t>
            </a:r>
          </a:p>
          <a:p>
            <a:pPr eaLnBrk="1" hangingPunct="1">
              <a:lnSpc>
                <a:spcPct val="80000"/>
              </a:lnSpc>
              <a:buNone/>
            </a:pPr>
            <a:endParaRPr lang="en-US" sz="2400" dirty="0" smtClean="0">
              <a:latin typeface="Calibri" pitchFamily="34" charset="0"/>
            </a:endParaRPr>
          </a:p>
          <a:p>
            <a:pPr eaLnBrk="1" hangingPunct="1">
              <a:lnSpc>
                <a:spcPct val="80000"/>
              </a:lnSpc>
            </a:pPr>
            <a:endParaRPr lang="en-US" sz="2400" dirty="0" smtClean="0">
              <a:latin typeface="Calibri" pitchFamily="34" charset="0"/>
            </a:endParaRPr>
          </a:p>
        </p:txBody>
      </p:sp>
    </p:spTree>
  </p:cSld>
  <p:clrMapOvr>
    <a:overrideClrMapping bg1="lt1" tx1="dk1" bg2="lt2" tx2="dk2" accent1="accent1" accent2="accent2" accent3="accent3" accent4="accent4" accent5="accent5" accent6="accent6" hlink="hlink" folHlink="folHlink"/>
  </p:clrMapOvr>
  <p:transition>
    <p:zo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nodeType="clickEffect">
                                  <p:stCondLst>
                                    <p:cond delay="0"/>
                                  </p:stCondLst>
                                  <p:childTnLst>
                                    <p:set>
                                      <p:cBhvr>
                                        <p:cTn id="6" dur="1" fill="hold">
                                          <p:stCondLst>
                                            <p:cond delay="0"/>
                                          </p:stCondLst>
                                        </p:cTn>
                                        <p:tgtEl>
                                          <p:spTgt spid="87043">
                                            <p:txEl>
                                              <p:pRg st="0" end="0"/>
                                            </p:txEl>
                                          </p:spTgt>
                                        </p:tgtEl>
                                        <p:attrNameLst>
                                          <p:attrName>style.visibility</p:attrName>
                                        </p:attrNameLst>
                                      </p:cBhvr>
                                      <p:to>
                                        <p:strVal val="visible"/>
                                      </p:to>
                                    </p:set>
                                    <p:anim calcmode="lin" valueType="num">
                                      <p:cBhvr>
                                        <p:cTn id="7" dur="500" fill="hold"/>
                                        <p:tgtEl>
                                          <p:spTgt spid="8704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8704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8704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0" fill="hold" nodeType="clickEffect">
                                  <p:stCondLst>
                                    <p:cond delay="0"/>
                                  </p:stCondLst>
                                  <p:childTnLst>
                                    <p:set>
                                      <p:cBhvr>
                                        <p:cTn id="13" dur="1" fill="hold">
                                          <p:stCondLst>
                                            <p:cond delay="0"/>
                                          </p:stCondLst>
                                        </p:cTn>
                                        <p:tgtEl>
                                          <p:spTgt spid="87043">
                                            <p:txEl>
                                              <p:pRg st="1" end="1"/>
                                            </p:txEl>
                                          </p:spTgt>
                                        </p:tgtEl>
                                        <p:attrNameLst>
                                          <p:attrName>style.visibility</p:attrName>
                                        </p:attrNameLst>
                                      </p:cBhvr>
                                      <p:to>
                                        <p:strVal val="visible"/>
                                      </p:to>
                                    </p:set>
                                    <p:anim calcmode="lin" valueType="num">
                                      <p:cBhvr>
                                        <p:cTn id="14" dur="500" fill="hold"/>
                                        <p:tgtEl>
                                          <p:spTgt spid="87043">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87043">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8704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0" fill="hold" nodeType="clickEffect">
                                  <p:stCondLst>
                                    <p:cond delay="0"/>
                                  </p:stCondLst>
                                  <p:childTnLst>
                                    <p:set>
                                      <p:cBhvr>
                                        <p:cTn id="20" dur="1" fill="hold">
                                          <p:stCondLst>
                                            <p:cond delay="0"/>
                                          </p:stCondLst>
                                        </p:cTn>
                                        <p:tgtEl>
                                          <p:spTgt spid="87043">
                                            <p:txEl>
                                              <p:pRg st="2" end="2"/>
                                            </p:txEl>
                                          </p:spTgt>
                                        </p:tgtEl>
                                        <p:attrNameLst>
                                          <p:attrName>style.visibility</p:attrName>
                                        </p:attrNameLst>
                                      </p:cBhvr>
                                      <p:to>
                                        <p:strVal val="visible"/>
                                      </p:to>
                                    </p:set>
                                    <p:anim calcmode="lin" valueType="num">
                                      <p:cBhvr>
                                        <p:cTn id="21" dur="500" fill="hold"/>
                                        <p:tgtEl>
                                          <p:spTgt spid="87043">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87043">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87043">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0" fill="hold" nodeType="clickEffect">
                                  <p:stCondLst>
                                    <p:cond delay="0"/>
                                  </p:stCondLst>
                                  <p:childTnLst>
                                    <p:set>
                                      <p:cBhvr>
                                        <p:cTn id="27" dur="1" fill="hold">
                                          <p:stCondLst>
                                            <p:cond delay="0"/>
                                          </p:stCondLst>
                                        </p:cTn>
                                        <p:tgtEl>
                                          <p:spTgt spid="87043">
                                            <p:txEl>
                                              <p:pRg st="3" end="3"/>
                                            </p:txEl>
                                          </p:spTgt>
                                        </p:tgtEl>
                                        <p:attrNameLst>
                                          <p:attrName>style.visibility</p:attrName>
                                        </p:attrNameLst>
                                      </p:cBhvr>
                                      <p:to>
                                        <p:strVal val="visible"/>
                                      </p:to>
                                    </p:set>
                                    <p:anim calcmode="lin" valueType="num">
                                      <p:cBhvr>
                                        <p:cTn id="28" dur="500" fill="hold"/>
                                        <p:tgtEl>
                                          <p:spTgt spid="87043">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87043">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87043">
                                            <p:txEl>
                                              <p:pRg st="3" end="3"/>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0" fill="hold" nodeType="clickEffect">
                                  <p:stCondLst>
                                    <p:cond delay="0"/>
                                  </p:stCondLst>
                                  <p:childTnLst>
                                    <p:set>
                                      <p:cBhvr>
                                        <p:cTn id="34" dur="1" fill="hold">
                                          <p:stCondLst>
                                            <p:cond delay="0"/>
                                          </p:stCondLst>
                                        </p:cTn>
                                        <p:tgtEl>
                                          <p:spTgt spid="87043">
                                            <p:txEl>
                                              <p:pRg st="4" end="4"/>
                                            </p:txEl>
                                          </p:spTgt>
                                        </p:tgtEl>
                                        <p:attrNameLst>
                                          <p:attrName>style.visibility</p:attrName>
                                        </p:attrNameLst>
                                      </p:cBhvr>
                                      <p:to>
                                        <p:strVal val="visible"/>
                                      </p:to>
                                    </p:set>
                                    <p:anim calcmode="lin" valueType="num">
                                      <p:cBhvr>
                                        <p:cTn id="35" dur="500" fill="hold"/>
                                        <p:tgtEl>
                                          <p:spTgt spid="87043">
                                            <p:txEl>
                                              <p:pRg st="4" end="4"/>
                                            </p:txEl>
                                          </p:spTgt>
                                        </p:tgtEl>
                                        <p:attrNameLst>
                                          <p:attrName>ppt_w</p:attrName>
                                        </p:attrNameLst>
                                      </p:cBhvr>
                                      <p:tavLst>
                                        <p:tav tm="0">
                                          <p:val>
                                            <p:fltVal val="0"/>
                                          </p:val>
                                        </p:tav>
                                        <p:tav tm="100000">
                                          <p:val>
                                            <p:strVal val="#ppt_w"/>
                                          </p:val>
                                        </p:tav>
                                      </p:tavLst>
                                    </p:anim>
                                    <p:anim calcmode="lin" valueType="num">
                                      <p:cBhvr>
                                        <p:cTn id="36" dur="500" fill="hold"/>
                                        <p:tgtEl>
                                          <p:spTgt spid="87043">
                                            <p:txEl>
                                              <p:pRg st="4" end="4"/>
                                            </p:txEl>
                                          </p:spTgt>
                                        </p:tgtEl>
                                        <p:attrNameLst>
                                          <p:attrName>ppt_h</p:attrName>
                                        </p:attrNameLst>
                                      </p:cBhvr>
                                      <p:tavLst>
                                        <p:tav tm="0">
                                          <p:val>
                                            <p:fltVal val="0"/>
                                          </p:val>
                                        </p:tav>
                                        <p:tav tm="100000">
                                          <p:val>
                                            <p:strVal val="#ppt_h"/>
                                          </p:val>
                                        </p:tav>
                                      </p:tavLst>
                                    </p:anim>
                                    <p:animEffect transition="in" filter="fade">
                                      <p:cBhvr>
                                        <p:cTn id="37" dur="500"/>
                                        <p:tgtEl>
                                          <p:spTgt spid="87043">
                                            <p:txEl>
                                              <p:pRg st="4" end="4"/>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53" presetClass="entr" presetSubtype="0" fill="hold" nodeType="clickEffect">
                                  <p:stCondLst>
                                    <p:cond delay="0"/>
                                  </p:stCondLst>
                                  <p:childTnLst>
                                    <p:set>
                                      <p:cBhvr>
                                        <p:cTn id="41" dur="1" fill="hold">
                                          <p:stCondLst>
                                            <p:cond delay="0"/>
                                          </p:stCondLst>
                                        </p:cTn>
                                        <p:tgtEl>
                                          <p:spTgt spid="87043">
                                            <p:txEl>
                                              <p:pRg st="5" end="5"/>
                                            </p:txEl>
                                          </p:spTgt>
                                        </p:tgtEl>
                                        <p:attrNameLst>
                                          <p:attrName>style.visibility</p:attrName>
                                        </p:attrNameLst>
                                      </p:cBhvr>
                                      <p:to>
                                        <p:strVal val="visible"/>
                                      </p:to>
                                    </p:set>
                                    <p:anim calcmode="lin" valueType="num">
                                      <p:cBhvr>
                                        <p:cTn id="42" dur="500" fill="hold"/>
                                        <p:tgtEl>
                                          <p:spTgt spid="87043">
                                            <p:txEl>
                                              <p:pRg st="5" end="5"/>
                                            </p:txEl>
                                          </p:spTgt>
                                        </p:tgtEl>
                                        <p:attrNameLst>
                                          <p:attrName>ppt_w</p:attrName>
                                        </p:attrNameLst>
                                      </p:cBhvr>
                                      <p:tavLst>
                                        <p:tav tm="0">
                                          <p:val>
                                            <p:fltVal val="0"/>
                                          </p:val>
                                        </p:tav>
                                        <p:tav tm="100000">
                                          <p:val>
                                            <p:strVal val="#ppt_w"/>
                                          </p:val>
                                        </p:tav>
                                      </p:tavLst>
                                    </p:anim>
                                    <p:anim calcmode="lin" valueType="num">
                                      <p:cBhvr>
                                        <p:cTn id="43" dur="500" fill="hold"/>
                                        <p:tgtEl>
                                          <p:spTgt spid="87043">
                                            <p:txEl>
                                              <p:pRg st="5" end="5"/>
                                            </p:txEl>
                                          </p:spTgt>
                                        </p:tgtEl>
                                        <p:attrNameLst>
                                          <p:attrName>ppt_h</p:attrName>
                                        </p:attrNameLst>
                                      </p:cBhvr>
                                      <p:tavLst>
                                        <p:tav tm="0">
                                          <p:val>
                                            <p:fltVal val="0"/>
                                          </p:val>
                                        </p:tav>
                                        <p:tav tm="100000">
                                          <p:val>
                                            <p:strVal val="#ppt_h"/>
                                          </p:val>
                                        </p:tav>
                                      </p:tavLst>
                                    </p:anim>
                                    <p:animEffect transition="in" filter="fade">
                                      <p:cBhvr>
                                        <p:cTn id="44" dur="500"/>
                                        <p:tgtEl>
                                          <p:spTgt spid="87043">
                                            <p:txEl>
                                              <p:pRg st="5" end="5"/>
                                            </p:txEl>
                                          </p:spTgt>
                                        </p:tgtEl>
                                      </p:cBhvr>
                                    </p:animEffect>
                                  </p:childTnLst>
                                </p:cTn>
                              </p:par>
                            </p:childTnLst>
                          </p:cTn>
                        </p:par>
                      </p:childTnLst>
                    </p:cTn>
                  </p:par>
                  <p:par>
                    <p:cTn id="45" fill="hold">
                      <p:stCondLst>
                        <p:cond delay="indefinite"/>
                      </p:stCondLst>
                      <p:childTnLst>
                        <p:par>
                          <p:cTn id="46" fill="hold">
                            <p:stCondLst>
                              <p:cond delay="0"/>
                            </p:stCondLst>
                            <p:childTnLst>
                              <p:par>
                                <p:cTn id="47" presetID="53" presetClass="entr" presetSubtype="0" fill="hold" nodeType="clickEffect">
                                  <p:stCondLst>
                                    <p:cond delay="0"/>
                                  </p:stCondLst>
                                  <p:childTnLst>
                                    <p:set>
                                      <p:cBhvr>
                                        <p:cTn id="48" dur="1" fill="hold">
                                          <p:stCondLst>
                                            <p:cond delay="0"/>
                                          </p:stCondLst>
                                        </p:cTn>
                                        <p:tgtEl>
                                          <p:spTgt spid="87043">
                                            <p:txEl>
                                              <p:pRg st="6" end="6"/>
                                            </p:txEl>
                                          </p:spTgt>
                                        </p:tgtEl>
                                        <p:attrNameLst>
                                          <p:attrName>style.visibility</p:attrName>
                                        </p:attrNameLst>
                                      </p:cBhvr>
                                      <p:to>
                                        <p:strVal val="visible"/>
                                      </p:to>
                                    </p:set>
                                    <p:anim calcmode="lin" valueType="num">
                                      <p:cBhvr>
                                        <p:cTn id="49" dur="500" fill="hold"/>
                                        <p:tgtEl>
                                          <p:spTgt spid="87043">
                                            <p:txEl>
                                              <p:pRg st="6" end="6"/>
                                            </p:txEl>
                                          </p:spTgt>
                                        </p:tgtEl>
                                        <p:attrNameLst>
                                          <p:attrName>ppt_w</p:attrName>
                                        </p:attrNameLst>
                                      </p:cBhvr>
                                      <p:tavLst>
                                        <p:tav tm="0">
                                          <p:val>
                                            <p:fltVal val="0"/>
                                          </p:val>
                                        </p:tav>
                                        <p:tav tm="100000">
                                          <p:val>
                                            <p:strVal val="#ppt_w"/>
                                          </p:val>
                                        </p:tav>
                                      </p:tavLst>
                                    </p:anim>
                                    <p:anim calcmode="lin" valueType="num">
                                      <p:cBhvr>
                                        <p:cTn id="50" dur="500" fill="hold"/>
                                        <p:tgtEl>
                                          <p:spTgt spid="87043">
                                            <p:txEl>
                                              <p:pRg st="6" end="6"/>
                                            </p:txEl>
                                          </p:spTgt>
                                        </p:tgtEl>
                                        <p:attrNameLst>
                                          <p:attrName>ppt_h</p:attrName>
                                        </p:attrNameLst>
                                      </p:cBhvr>
                                      <p:tavLst>
                                        <p:tav tm="0">
                                          <p:val>
                                            <p:fltVal val="0"/>
                                          </p:val>
                                        </p:tav>
                                        <p:tav tm="100000">
                                          <p:val>
                                            <p:strVal val="#ppt_h"/>
                                          </p:val>
                                        </p:tav>
                                      </p:tavLst>
                                    </p:anim>
                                    <p:animEffect transition="in" filter="fade">
                                      <p:cBhvr>
                                        <p:cTn id="51" dur="500"/>
                                        <p:tgtEl>
                                          <p:spTgt spid="87043">
                                            <p:txEl>
                                              <p:pRg st="6" end="6"/>
                                            </p:txEl>
                                          </p:spTgt>
                                        </p:tgtEl>
                                      </p:cBhvr>
                                    </p:animEffect>
                                  </p:childTnLst>
                                </p:cTn>
                              </p:par>
                            </p:childTnLst>
                          </p:cTn>
                        </p:par>
                      </p:childTnLst>
                    </p:cTn>
                  </p:par>
                  <p:par>
                    <p:cTn id="52" fill="hold">
                      <p:stCondLst>
                        <p:cond delay="indefinite"/>
                      </p:stCondLst>
                      <p:childTnLst>
                        <p:par>
                          <p:cTn id="53" fill="hold">
                            <p:stCondLst>
                              <p:cond delay="0"/>
                            </p:stCondLst>
                            <p:childTnLst>
                              <p:par>
                                <p:cTn id="54" presetID="53" presetClass="entr" presetSubtype="0" fill="hold" nodeType="clickEffect">
                                  <p:stCondLst>
                                    <p:cond delay="0"/>
                                  </p:stCondLst>
                                  <p:childTnLst>
                                    <p:set>
                                      <p:cBhvr>
                                        <p:cTn id="55" dur="1" fill="hold">
                                          <p:stCondLst>
                                            <p:cond delay="0"/>
                                          </p:stCondLst>
                                        </p:cTn>
                                        <p:tgtEl>
                                          <p:spTgt spid="87043">
                                            <p:txEl>
                                              <p:pRg st="7" end="7"/>
                                            </p:txEl>
                                          </p:spTgt>
                                        </p:tgtEl>
                                        <p:attrNameLst>
                                          <p:attrName>style.visibility</p:attrName>
                                        </p:attrNameLst>
                                      </p:cBhvr>
                                      <p:to>
                                        <p:strVal val="visible"/>
                                      </p:to>
                                    </p:set>
                                    <p:anim calcmode="lin" valueType="num">
                                      <p:cBhvr>
                                        <p:cTn id="56" dur="500" fill="hold"/>
                                        <p:tgtEl>
                                          <p:spTgt spid="87043">
                                            <p:txEl>
                                              <p:pRg st="7" end="7"/>
                                            </p:txEl>
                                          </p:spTgt>
                                        </p:tgtEl>
                                        <p:attrNameLst>
                                          <p:attrName>ppt_w</p:attrName>
                                        </p:attrNameLst>
                                      </p:cBhvr>
                                      <p:tavLst>
                                        <p:tav tm="0">
                                          <p:val>
                                            <p:fltVal val="0"/>
                                          </p:val>
                                        </p:tav>
                                        <p:tav tm="100000">
                                          <p:val>
                                            <p:strVal val="#ppt_w"/>
                                          </p:val>
                                        </p:tav>
                                      </p:tavLst>
                                    </p:anim>
                                    <p:anim calcmode="lin" valueType="num">
                                      <p:cBhvr>
                                        <p:cTn id="57" dur="500" fill="hold"/>
                                        <p:tgtEl>
                                          <p:spTgt spid="87043">
                                            <p:txEl>
                                              <p:pRg st="7" end="7"/>
                                            </p:txEl>
                                          </p:spTgt>
                                        </p:tgtEl>
                                        <p:attrNameLst>
                                          <p:attrName>ppt_h</p:attrName>
                                        </p:attrNameLst>
                                      </p:cBhvr>
                                      <p:tavLst>
                                        <p:tav tm="0">
                                          <p:val>
                                            <p:fltVal val="0"/>
                                          </p:val>
                                        </p:tav>
                                        <p:tav tm="100000">
                                          <p:val>
                                            <p:strVal val="#ppt_h"/>
                                          </p:val>
                                        </p:tav>
                                      </p:tavLst>
                                    </p:anim>
                                    <p:animEffect transition="in" filter="fade">
                                      <p:cBhvr>
                                        <p:cTn id="58" dur="500"/>
                                        <p:tgtEl>
                                          <p:spTgt spid="8704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blipFill dpi="0" rotWithShape="0">
          <a:blip r:embed="rId3" cstate="print"/>
          <a:srcRect/>
          <a:stretch>
            <a:fillRect/>
          </a:stretch>
        </a:blipFill>
        <a:effectLst/>
      </p:bgPr>
    </p:bg>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a:xfrm>
            <a:off x="0" y="0"/>
            <a:ext cx="9144000" cy="609600"/>
          </a:xfrm>
        </p:spPr>
        <p:txBody>
          <a:bodyPr/>
          <a:lstStyle/>
          <a:p>
            <a:pPr eaLnBrk="1" hangingPunct="1"/>
            <a:r>
              <a:rPr lang="en-US" sz="3600" b="1" dirty="0" smtClean="0">
                <a:latin typeface="Calibri" pitchFamily="34" charset="0"/>
              </a:rPr>
              <a:t>The Abrahamic</a:t>
            </a:r>
            <a:r>
              <a:rPr lang="en-US" sz="3600" dirty="0" smtClean="0">
                <a:latin typeface="Calibri" pitchFamily="34" charset="0"/>
              </a:rPr>
              <a:t> </a:t>
            </a:r>
            <a:r>
              <a:rPr lang="en-US" sz="3600" b="1" dirty="0" smtClean="0">
                <a:latin typeface="Calibri" pitchFamily="34" charset="0"/>
              </a:rPr>
              <a:t>Covenant Had Two Fulfillments</a:t>
            </a:r>
          </a:p>
        </p:txBody>
      </p:sp>
      <p:sp>
        <p:nvSpPr>
          <p:cNvPr id="87043" name="Rectangle 3"/>
          <p:cNvSpPr>
            <a:spLocks noGrp="1" noChangeArrowheads="1"/>
          </p:cNvSpPr>
          <p:nvPr>
            <p:ph type="body" idx="1"/>
          </p:nvPr>
        </p:nvSpPr>
        <p:spPr>
          <a:xfrm>
            <a:off x="457200" y="914400"/>
            <a:ext cx="8229600" cy="5791200"/>
          </a:xfrm>
        </p:spPr>
        <p:txBody>
          <a:bodyPr/>
          <a:lstStyle/>
          <a:p>
            <a:pPr eaLnBrk="1" hangingPunct="1">
              <a:lnSpc>
                <a:spcPct val="80000"/>
              </a:lnSpc>
              <a:buFontTx/>
              <a:buNone/>
            </a:pPr>
            <a:r>
              <a:rPr lang="en-US" sz="3600" b="1" dirty="0" smtClean="0">
                <a:latin typeface="Calibri" pitchFamily="34" charset="0"/>
              </a:rPr>
              <a:t>Physical Fulfillment:</a:t>
            </a:r>
          </a:p>
          <a:p>
            <a:pPr eaLnBrk="1" hangingPunct="1">
              <a:lnSpc>
                <a:spcPct val="80000"/>
              </a:lnSpc>
            </a:pPr>
            <a:r>
              <a:rPr lang="en-US" b="1" dirty="0" smtClean="0">
                <a:latin typeface="Calibri" pitchFamily="34" charset="0"/>
              </a:rPr>
              <a:t>Physical Land:</a:t>
            </a:r>
            <a:r>
              <a:rPr lang="en-US" dirty="0" smtClean="0">
                <a:latin typeface="Calibri" pitchFamily="34" charset="0"/>
              </a:rPr>
              <a:t> The land of Canaan (in the Middle East)</a:t>
            </a:r>
          </a:p>
          <a:p>
            <a:pPr lvl="1" eaLnBrk="1" hangingPunct="1">
              <a:lnSpc>
                <a:spcPct val="80000"/>
              </a:lnSpc>
            </a:pPr>
            <a:r>
              <a:rPr lang="en-US" b="1" dirty="0" smtClean="0">
                <a:latin typeface="Cambria" pitchFamily="18" charset="0"/>
              </a:rPr>
              <a:t>Genesis 17:8</a:t>
            </a:r>
            <a:r>
              <a:rPr lang="en-US" i="1" dirty="0" smtClean="0">
                <a:latin typeface="Cambria" pitchFamily="18" charset="0"/>
              </a:rPr>
              <a:t> </a:t>
            </a:r>
            <a:r>
              <a:rPr lang="en-US" b="1" dirty="0" smtClean="0">
                <a:solidFill>
                  <a:schemeClr val="tx2"/>
                </a:solidFill>
                <a:latin typeface="Cambria" pitchFamily="18" charset="0"/>
              </a:rPr>
              <a:t>–</a:t>
            </a:r>
            <a:r>
              <a:rPr lang="en-US" i="1" dirty="0" smtClean="0">
                <a:latin typeface="Cambria" pitchFamily="18" charset="0"/>
              </a:rPr>
              <a:t> </a:t>
            </a:r>
            <a:r>
              <a:rPr lang="en-US" i="1" dirty="0" smtClean="0">
                <a:solidFill>
                  <a:srgbClr val="0000FF"/>
                </a:solidFill>
                <a:latin typeface="Cambria" pitchFamily="18" charset="0"/>
              </a:rPr>
              <a:t>And I will give to you and to your offspring after you the land of your sojournings, </a:t>
            </a:r>
            <a:r>
              <a:rPr lang="en-US" i="1" u="sng" dirty="0" smtClean="0">
                <a:solidFill>
                  <a:srgbClr val="0000FF"/>
                </a:solidFill>
                <a:latin typeface="Cambria" pitchFamily="18" charset="0"/>
              </a:rPr>
              <a:t>all the land of Canaan</a:t>
            </a:r>
            <a:r>
              <a:rPr lang="en-US" i="1" dirty="0" smtClean="0">
                <a:solidFill>
                  <a:srgbClr val="0000FF"/>
                </a:solidFill>
                <a:latin typeface="Cambria" pitchFamily="18" charset="0"/>
              </a:rPr>
              <a:t>, for an everlasting possession, and I will be their God.</a:t>
            </a:r>
          </a:p>
        </p:txBody>
      </p:sp>
    </p:spTree>
  </p:cSld>
  <p:clrMapOvr>
    <a:overrideClrMapping bg1="lt1" tx1="dk1" bg2="lt2" tx2="dk2" accent1="accent1" accent2="accent2" accent3="accent3" accent4="accent4" accent5="accent5" accent6="accent6" hlink="hlink" folHlink="folHlink"/>
  </p:clrMapOvr>
  <p:transition>
    <p:wipe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87043">
                                            <p:txEl>
                                              <p:pRg st="1" end="1"/>
                                            </p:txEl>
                                          </p:spTgt>
                                        </p:tgtEl>
                                        <p:attrNameLst>
                                          <p:attrName>style.visibility</p:attrName>
                                        </p:attrNameLst>
                                      </p:cBhvr>
                                      <p:to>
                                        <p:strVal val="visible"/>
                                      </p:to>
                                    </p:set>
                                    <p:anim calcmode="lin" valueType="num">
                                      <p:cBhvr additive="base">
                                        <p:cTn id="7" dur="500" fill="hold"/>
                                        <p:tgtEl>
                                          <p:spTgt spid="8704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8704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53" presetClass="entr" presetSubtype="0" fill="hold" nodeType="clickEffect">
                                  <p:stCondLst>
                                    <p:cond delay="0"/>
                                  </p:stCondLst>
                                  <p:childTnLst>
                                    <p:set>
                                      <p:cBhvr>
                                        <p:cTn id="12" dur="1" fill="hold">
                                          <p:stCondLst>
                                            <p:cond delay="0"/>
                                          </p:stCondLst>
                                        </p:cTn>
                                        <p:tgtEl>
                                          <p:spTgt spid="87043">
                                            <p:txEl>
                                              <p:pRg st="2" end="2"/>
                                            </p:txEl>
                                          </p:spTgt>
                                        </p:tgtEl>
                                        <p:attrNameLst>
                                          <p:attrName>style.visibility</p:attrName>
                                        </p:attrNameLst>
                                      </p:cBhvr>
                                      <p:to>
                                        <p:strVal val="visible"/>
                                      </p:to>
                                    </p:set>
                                    <p:anim calcmode="lin" valueType="num">
                                      <p:cBhvr>
                                        <p:cTn id="13" dur="500" fill="hold"/>
                                        <p:tgtEl>
                                          <p:spTgt spid="87043">
                                            <p:txEl>
                                              <p:pRg st="2" end="2"/>
                                            </p:txEl>
                                          </p:spTgt>
                                        </p:tgtEl>
                                        <p:attrNameLst>
                                          <p:attrName>ppt_w</p:attrName>
                                        </p:attrNameLst>
                                      </p:cBhvr>
                                      <p:tavLst>
                                        <p:tav tm="0">
                                          <p:val>
                                            <p:fltVal val="0"/>
                                          </p:val>
                                        </p:tav>
                                        <p:tav tm="100000">
                                          <p:val>
                                            <p:strVal val="#ppt_w"/>
                                          </p:val>
                                        </p:tav>
                                      </p:tavLst>
                                    </p:anim>
                                    <p:anim calcmode="lin" valueType="num">
                                      <p:cBhvr>
                                        <p:cTn id="14" dur="500" fill="hold"/>
                                        <p:tgtEl>
                                          <p:spTgt spid="87043">
                                            <p:txEl>
                                              <p:pRg st="2" end="2"/>
                                            </p:txEl>
                                          </p:spTgt>
                                        </p:tgtEl>
                                        <p:attrNameLst>
                                          <p:attrName>ppt_h</p:attrName>
                                        </p:attrNameLst>
                                      </p:cBhvr>
                                      <p:tavLst>
                                        <p:tav tm="0">
                                          <p:val>
                                            <p:fltVal val="0"/>
                                          </p:val>
                                        </p:tav>
                                        <p:tav tm="100000">
                                          <p:val>
                                            <p:strVal val="#ppt_h"/>
                                          </p:val>
                                        </p:tav>
                                      </p:tavLst>
                                    </p:anim>
                                    <p:animEffect transition="in" filter="fade">
                                      <p:cBhvr>
                                        <p:cTn id="15" dur="500"/>
                                        <p:tgtEl>
                                          <p:spTgt spid="8704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blipFill dpi="0" rotWithShape="0">
          <a:blip r:embed="rId3" cstate="print"/>
          <a:srcRect/>
          <a:stretch>
            <a:fillRect/>
          </a:stretch>
        </a:blipFill>
        <a:effectLst/>
      </p:bgPr>
    </p:bg>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a:xfrm>
            <a:off x="0" y="0"/>
            <a:ext cx="9144000" cy="609600"/>
          </a:xfrm>
        </p:spPr>
        <p:txBody>
          <a:bodyPr/>
          <a:lstStyle/>
          <a:p>
            <a:pPr eaLnBrk="1" hangingPunct="1"/>
            <a:r>
              <a:rPr lang="en-US" sz="3600" b="1" dirty="0" smtClean="0">
                <a:latin typeface="Calibri" pitchFamily="34" charset="0"/>
              </a:rPr>
              <a:t>The Abrahamic</a:t>
            </a:r>
            <a:r>
              <a:rPr lang="en-US" sz="3600" dirty="0" smtClean="0">
                <a:latin typeface="Calibri" pitchFamily="34" charset="0"/>
              </a:rPr>
              <a:t> </a:t>
            </a:r>
            <a:r>
              <a:rPr lang="en-US" sz="3600" b="1" dirty="0" smtClean="0">
                <a:latin typeface="Calibri" pitchFamily="34" charset="0"/>
              </a:rPr>
              <a:t>Covenant Had Two Fulfillments</a:t>
            </a:r>
          </a:p>
        </p:txBody>
      </p:sp>
      <p:sp>
        <p:nvSpPr>
          <p:cNvPr id="87043" name="Rectangle 3"/>
          <p:cNvSpPr>
            <a:spLocks noGrp="1" noChangeArrowheads="1"/>
          </p:cNvSpPr>
          <p:nvPr>
            <p:ph type="body" idx="1"/>
          </p:nvPr>
        </p:nvSpPr>
        <p:spPr>
          <a:xfrm>
            <a:off x="457200" y="914400"/>
            <a:ext cx="8229600" cy="5791200"/>
          </a:xfrm>
        </p:spPr>
        <p:txBody>
          <a:bodyPr/>
          <a:lstStyle/>
          <a:p>
            <a:pPr eaLnBrk="1" hangingPunct="1">
              <a:lnSpc>
                <a:spcPct val="80000"/>
              </a:lnSpc>
              <a:buFontTx/>
              <a:buNone/>
            </a:pPr>
            <a:r>
              <a:rPr lang="en-US" sz="3600" b="1" dirty="0" smtClean="0">
                <a:latin typeface="Calibri" pitchFamily="34" charset="0"/>
              </a:rPr>
              <a:t>Physical Fulfillment:</a:t>
            </a:r>
          </a:p>
          <a:p>
            <a:pPr eaLnBrk="1" hangingPunct="1">
              <a:lnSpc>
                <a:spcPct val="80000"/>
              </a:lnSpc>
            </a:pPr>
            <a:r>
              <a:rPr lang="en-US" b="1" dirty="0" smtClean="0">
                <a:latin typeface="Calibri" pitchFamily="34" charset="0"/>
              </a:rPr>
              <a:t>Physical Offspring:</a:t>
            </a:r>
            <a:r>
              <a:rPr lang="en-US" dirty="0" smtClean="0">
                <a:latin typeface="Calibri" pitchFamily="34" charset="0"/>
              </a:rPr>
              <a:t> The numerous offspring or descendants that would come through Isaac</a:t>
            </a:r>
          </a:p>
          <a:p>
            <a:pPr lvl="1" eaLnBrk="1" hangingPunct="1">
              <a:lnSpc>
                <a:spcPct val="80000"/>
              </a:lnSpc>
            </a:pPr>
            <a:r>
              <a:rPr lang="en-US" b="1" dirty="0" smtClean="0">
                <a:latin typeface="Cambria" pitchFamily="18" charset="0"/>
              </a:rPr>
              <a:t>Genesis 15:5 </a:t>
            </a:r>
            <a:r>
              <a:rPr lang="en-US" b="1" dirty="0" smtClean="0">
                <a:solidFill>
                  <a:schemeClr val="tx2"/>
                </a:solidFill>
                <a:latin typeface="Cambria" pitchFamily="18" charset="0"/>
              </a:rPr>
              <a:t>–</a:t>
            </a:r>
            <a:r>
              <a:rPr lang="en-US" dirty="0" smtClean="0">
                <a:latin typeface="Cambria" pitchFamily="18" charset="0"/>
              </a:rPr>
              <a:t> </a:t>
            </a:r>
            <a:r>
              <a:rPr lang="en-US" i="1" dirty="0" smtClean="0">
                <a:solidFill>
                  <a:srgbClr val="0000FF"/>
                </a:solidFill>
                <a:latin typeface="Cambria" pitchFamily="18" charset="0"/>
              </a:rPr>
              <a:t>And he brought him outside and said, “Look toward heaven, and number the stars, if you are able to number them.” Then he said to him, “So shall your </a:t>
            </a:r>
            <a:r>
              <a:rPr lang="en-US" i="1" u="sng" dirty="0" smtClean="0">
                <a:solidFill>
                  <a:srgbClr val="0000FF"/>
                </a:solidFill>
                <a:latin typeface="Cambria" pitchFamily="18" charset="0"/>
              </a:rPr>
              <a:t>offspring</a:t>
            </a:r>
            <a:r>
              <a:rPr lang="en-US" i="1" dirty="0" smtClean="0">
                <a:solidFill>
                  <a:srgbClr val="0000FF"/>
                </a:solidFill>
                <a:latin typeface="Cambria" pitchFamily="18" charset="0"/>
              </a:rPr>
              <a:t> be.”</a:t>
            </a:r>
          </a:p>
          <a:p>
            <a:pPr lvl="1" eaLnBrk="1" hangingPunct="1">
              <a:lnSpc>
                <a:spcPct val="80000"/>
              </a:lnSpc>
            </a:pPr>
            <a:r>
              <a:rPr lang="en-US" b="1" dirty="0" smtClean="0">
                <a:latin typeface="Cambria" pitchFamily="18" charset="0"/>
              </a:rPr>
              <a:t>Genesis 21:12 </a:t>
            </a:r>
            <a:r>
              <a:rPr lang="en-US" b="1" dirty="0" smtClean="0">
                <a:solidFill>
                  <a:schemeClr val="tx2"/>
                </a:solidFill>
                <a:latin typeface="Cambria" pitchFamily="18" charset="0"/>
              </a:rPr>
              <a:t>–</a:t>
            </a:r>
            <a:r>
              <a:rPr lang="en-US" dirty="0" smtClean="0">
                <a:latin typeface="Cambria" pitchFamily="18" charset="0"/>
              </a:rPr>
              <a:t> </a:t>
            </a:r>
            <a:r>
              <a:rPr lang="en-US" i="1" dirty="0" smtClean="0">
                <a:solidFill>
                  <a:srgbClr val="0000FF"/>
                </a:solidFill>
                <a:latin typeface="Cambria" pitchFamily="18" charset="0"/>
              </a:rPr>
              <a:t>But God said to Abraham, “…</a:t>
            </a:r>
            <a:r>
              <a:rPr lang="en-US" i="1" u="sng" dirty="0" smtClean="0">
                <a:solidFill>
                  <a:srgbClr val="0000FF"/>
                </a:solidFill>
                <a:latin typeface="Cambria" pitchFamily="18" charset="0"/>
              </a:rPr>
              <a:t>through Isaac shall your offspring be named</a:t>
            </a:r>
            <a:r>
              <a:rPr lang="en-US" i="1" dirty="0" smtClean="0">
                <a:solidFill>
                  <a:srgbClr val="0000FF"/>
                </a:solidFill>
                <a:latin typeface="Cambria" pitchFamily="18" charset="0"/>
              </a:rPr>
              <a:t>.” </a:t>
            </a:r>
          </a:p>
        </p:txBody>
      </p:sp>
    </p:spTree>
  </p:cSld>
  <p:clrMapOvr>
    <a:overrideClrMapping bg1="lt1" tx1="dk1" bg2="lt2" tx2="dk2" accent1="accent1" accent2="accent2" accent3="accent3" accent4="accent4" accent5="accent5" accent6="accent6" hlink="hlink" folHlink="folHlink"/>
  </p:clrMapOvr>
  <p:transition>
    <p:wipe dir="u"/>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afterEffect">
                                  <p:stCondLst>
                                    <p:cond delay="0"/>
                                  </p:stCondLst>
                                  <p:childTnLst>
                                    <p:set>
                                      <p:cBhvr>
                                        <p:cTn id="6" dur="1" fill="hold">
                                          <p:stCondLst>
                                            <p:cond delay="0"/>
                                          </p:stCondLst>
                                        </p:cTn>
                                        <p:tgtEl>
                                          <p:spTgt spid="87043">
                                            <p:txEl>
                                              <p:pRg st="1" end="1"/>
                                            </p:txEl>
                                          </p:spTgt>
                                        </p:tgtEl>
                                        <p:attrNameLst>
                                          <p:attrName>style.visibility</p:attrName>
                                        </p:attrNameLst>
                                      </p:cBhvr>
                                      <p:to>
                                        <p:strVal val="visible"/>
                                      </p:to>
                                    </p:set>
                                    <p:anim calcmode="lin" valueType="num">
                                      <p:cBhvr additive="base">
                                        <p:cTn id="7" dur="500" fill="hold"/>
                                        <p:tgtEl>
                                          <p:spTgt spid="8704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8704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53" presetClass="entr" presetSubtype="0" fill="hold" nodeType="clickEffect">
                                  <p:stCondLst>
                                    <p:cond delay="0"/>
                                  </p:stCondLst>
                                  <p:childTnLst>
                                    <p:set>
                                      <p:cBhvr>
                                        <p:cTn id="12" dur="1" fill="hold">
                                          <p:stCondLst>
                                            <p:cond delay="0"/>
                                          </p:stCondLst>
                                        </p:cTn>
                                        <p:tgtEl>
                                          <p:spTgt spid="87043">
                                            <p:txEl>
                                              <p:pRg st="2" end="2"/>
                                            </p:txEl>
                                          </p:spTgt>
                                        </p:tgtEl>
                                        <p:attrNameLst>
                                          <p:attrName>style.visibility</p:attrName>
                                        </p:attrNameLst>
                                      </p:cBhvr>
                                      <p:to>
                                        <p:strVal val="visible"/>
                                      </p:to>
                                    </p:set>
                                    <p:anim calcmode="lin" valueType="num">
                                      <p:cBhvr>
                                        <p:cTn id="13" dur="500" fill="hold"/>
                                        <p:tgtEl>
                                          <p:spTgt spid="87043">
                                            <p:txEl>
                                              <p:pRg st="2" end="2"/>
                                            </p:txEl>
                                          </p:spTgt>
                                        </p:tgtEl>
                                        <p:attrNameLst>
                                          <p:attrName>ppt_w</p:attrName>
                                        </p:attrNameLst>
                                      </p:cBhvr>
                                      <p:tavLst>
                                        <p:tav tm="0">
                                          <p:val>
                                            <p:fltVal val="0"/>
                                          </p:val>
                                        </p:tav>
                                        <p:tav tm="100000">
                                          <p:val>
                                            <p:strVal val="#ppt_w"/>
                                          </p:val>
                                        </p:tav>
                                      </p:tavLst>
                                    </p:anim>
                                    <p:anim calcmode="lin" valueType="num">
                                      <p:cBhvr>
                                        <p:cTn id="14" dur="500" fill="hold"/>
                                        <p:tgtEl>
                                          <p:spTgt spid="87043">
                                            <p:txEl>
                                              <p:pRg st="2" end="2"/>
                                            </p:txEl>
                                          </p:spTgt>
                                        </p:tgtEl>
                                        <p:attrNameLst>
                                          <p:attrName>ppt_h</p:attrName>
                                        </p:attrNameLst>
                                      </p:cBhvr>
                                      <p:tavLst>
                                        <p:tav tm="0">
                                          <p:val>
                                            <p:fltVal val="0"/>
                                          </p:val>
                                        </p:tav>
                                        <p:tav tm="100000">
                                          <p:val>
                                            <p:strVal val="#ppt_h"/>
                                          </p:val>
                                        </p:tav>
                                      </p:tavLst>
                                    </p:anim>
                                    <p:animEffect transition="in" filter="fade">
                                      <p:cBhvr>
                                        <p:cTn id="15" dur="500"/>
                                        <p:tgtEl>
                                          <p:spTgt spid="87043">
                                            <p:txEl>
                                              <p:pRg st="2" end="2"/>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53" presetClass="entr" presetSubtype="0" fill="hold" nodeType="clickEffect">
                                  <p:stCondLst>
                                    <p:cond delay="0"/>
                                  </p:stCondLst>
                                  <p:childTnLst>
                                    <p:set>
                                      <p:cBhvr>
                                        <p:cTn id="19" dur="1" fill="hold">
                                          <p:stCondLst>
                                            <p:cond delay="0"/>
                                          </p:stCondLst>
                                        </p:cTn>
                                        <p:tgtEl>
                                          <p:spTgt spid="87043">
                                            <p:txEl>
                                              <p:pRg st="3" end="3"/>
                                            </p:txEl>
                                          </p:spTgt>
                                        </p:tgtEl>
                                        <p:attrNameLst>
                                          <p:attrName>style.visibility</p:attrName>
                                        </p:attrNameLst>
                                      </p:cBhvr>
                                      <p:to>
                                        <p:strVal val="visible"/>
                                      </p:to>
                                    </p:set>
                                    <p:anim calcmode="lin" valueType="num">
                                      <p:cBhvr>
                                        <p:cTn id="20" dur="500" fill="hold"/>
                                        <p:tgtEl>
                                          <p:spTgt spid="87043">
                                            <p:txEl>
                                              <p:pRg st="3" end="3"/>
                                            </p:txEl>
                                          </p:spTgt>
                                        </p:tgtEl>
                                        <p:attrNameLst>
                                          <p:attrName>ppt_w</p:attrName>
                                        </p:attrNameLst>
                                      </p:cBhvr>
                                      <p:tavLst>
                                        <p:tav tm="0">
                                          <p:val>
                                            <p:fltVal val="0"/>
                                          </p:val>
                                        </p:tav>
                                        <p:tav tm="100000">
                                          <p:val>
                                            <p:strVal val="#ppt_w"/>
                                          </p:val>
                                        </p:tav>
                                      </p:tavLst>
                                    </p:anim>
                                    <p:anim calcmode="lin" valueType="num">
                                      <p:cBhvr>
                                        <p:cTn id="21" dur="500" fill="hold"/>
                                        <p:tgtEl>
                                          <p:spTgt spid="87043">
                                            <p:txEl>
                                              <p:pRg st="3" end="3"/>
                                            </p:txEl>
                                          </p:spTgt>
                                        </p:tgtEl>
                                        <p:attrNameLst>
                                          <p:attrName>ppt_h</p:attrName>
                                        </p:attrNameLst>
                                      </p:cBhvr>
                                      <p:tavLst>
                                        <p:tav tm="0">
                                          <p:val>
                                            <p:fltVal val="0"/>
                                          </p:val>
                                        </p:tav>
                                        <p:tav tm="100000">
                                          <p:val>
                                            <p:strVal val="#ppt_h"/>
                                          </p:val>
                                        </p:tav>
                                      </p:tavLst>
                                    </p:anim>
                                    <p:animEffect transition="in" filter="fade">
                                      <p:cBhvr>
                                        <p:cTn id="22" dur="500"/>
                                        <p:tgtEl>
                                          <p:spTgt spid="8704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blipFill dpi="0" rotWithShape="0">
          <a:blip r:embed="rId3" cstate="print"/>
          <a:srcRect/>
          <a:stretch>
            <a:fillRect/>
          </a:stretch>
        </a:blipFill>
        <a:effectLst/>
      </p:bgPr>
    </p:bg>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a:xfrm>
            <a:off x="0" y="0"/>
            <a:ext cx="9144000" cy="609600"/>
          </a:xfrm>
        </p:spPr>
        <p:txBody>
          <a:bodyPr/>
          <a:lstStyle/>
          <a:p>
            <a:pPr eaLnBrk="1" hangingPunct="1"/>
            <a:r>
              <a:rPr lang="en-US" sz="3600" b="1" dirty="0" smtClean="0">
                <a:latin typeface="Calibri" pitchFamily="34" charset="0"/>
              </a:rPr>
              <a:t>The Abrahamic</a:t>
            </a:r>
            <a:r>
              <a:rPr lang="en-US" sz="3600" dirty="0" smtClean="0">
                <a:latin typeface="Calibri" pitchFamily="34" charset="0"/>
              </a:rPr>
              <a:t> </a:t>
            </a:r>
            <a:r>
              <a:rPr lang="en-US" sz="3600" b="1" dirty="0" smtClean="0">
                <a:latin typeface="Calibri" pitchFamily="34" charset="0"/>
              </a:rPr>
              <a:t>Covenant Had Two Fulfillments</a:t>
            </a:r>
          </a:p>
        </p:txBody>
      </p:sp>
      <p:sp>
        <p:nvSpPr>
          <p:cNvPr id="87043" name="Rectangle 3"/>
          <p:cNvSpPr>
            <a:spLocks noGrp="1" noChangeArrowheads="1"/>
          </p:cNvSpPr>
          <p:nvPr>
            <p:ph type="body" idx="1"/>
          </p:nvPr>
        </p:nvSpPr>
        <p:spPr>
          <a:xfrm>
            <a:off x="457200" y="914400"/>
            <a:ext cx="8229600" cy="5791200"/>
          </a:xfrm>
        </p:spPr>
        <p:txBody>
          <a:bodyPr/>
          <a:lstStyle/>
          <a:p>
            <a:pPr eaLnBrk="1" hangingPunct="1">
              <a:lnSpc>
                <a:spcPct val="80000"/>
              </a:lnSpc>
              <a:buFontTx/>
              <a:buNone/>
            </a:pPr>
            <a:r>
              <a:rPr lang="en-US" sz="3600" b="1" dirty="0" smtClean="0">
                <a:latin typeface="Calibri" pitchFamily="34" charset="0"/>
              </a:rPr>
              <a:t>Physical Fulfillment:</a:t>
            </a:r>
          </a:p>
          <a:p>
            <a:pPr eaLnBrk="1" hangingPunct="1">
              <a:lnSpc>
                <a:spcPct val="80000"/>
              </a:lnSpc>
            </a:pPr>
            <a:r>
              <a:rPr lang="en-US" b="1" dirty="0" smtClean="0">
                <a:latin typeface="Calibri" pitchFamily="34" charset="0"/>
              </a:rPr>
              <a:t>Physical Blessing:</a:t>
            </a:r>
            <a:r>
              <a:rPr lang="en-US" dirty="0" smtClean="0">
                <a:latin typeface="Calibri" pitchFamily="34" charset="0"/>
              </a:rPr>
              <a:t> Abraham would be blessed by God and would be a source of blessing to others</a:t>
            </a:r>
          </a:p>
          <a:p>
            <a:pPr lvl="1" eaLnBrk="1" hangingPunct="1">
              <a:lnSpc>
                <a:spcPct val="80000"/>
              </a:lnSpc>
            </a:pPr>
            <a:r>
              <a:rPr lang="en-US" b="1" dirty="0" smtClean="0">
                <a:latin typeface="Cambria" pitchFamily="18" charset="0"/>
              </a:rPr>
              <a:t>Genesis 12:2b-3 </a:t>
            </a:r>
            <a:r>
              <a:rPr lang="en-US" b="1" dirty="0" smtClean="0">
                <a:solidFill>
                  <a:schemeClr val="tx2"/>
                </a:solidFill>
                <a:latin typeface="Cambria" pitchFamily="18" charset="0"/>
              </a:rPr>
              <a:t>–</a:t>
            </a:r>
            <a:r>
              <a:rPr lang="en-US" dirty="0" smtClean="0">
                <a:latin typeface="Cambria" pitchFamily="18" charset="0"/>
              </a:rPr>
              <a:t> </a:t>
            </a:r>
            <a:r>
              <a:rPr lang="en-US" i="1" dirty="0" smtClean="0">
                <a:solidFill>
                  <a:srgbClr val="0000FF"/>
                </a:solidFill>
                <a:latin typeface="Cambria" pitchFamily="18" charset="0"/>
              </a:rPr>
              <a:t>“</a:t>
            </a:r>
            <a:r>
              <a:rPr lang="en-US" i="1" u="sng" dirty="0" smtClean="0">
                <a:solidFill>
                  <a:srgbClr val="0000FF"/>
                </a:solidFill>
                <a:latin typeface="Cambria" pitchFamily="18" charset="0"/>
              </a:rPr>
              <a:t>I will bless you</a:t>
            </a:r>
            <a:r>
              <a:rPr lang="en-US" i="1" dirty="0" smtClean="0">
                <a:solidFill>
                  <a:srgbClr val="0000FF"/>
                </a:solidFill>
                <a:latin typeface="Cambria" pitchFamily="18" charset="0"/>
              </a:rPr>
              <a:t> and make your name great, so that </a:t>
            </a:r>
            <a:r>
              <a:rPr lang="en-US" i="1" u="sng" dirty="0" smtClean="0">
                <a:solidFill>
                  <a:srgbClr val="0000FF"/>
                </a:solidFill>
                <a:latin typeface="Cambria" pitchFamily="18" charset="0"/>
              </a:rPr>
              <a:t>you will be a blessing</a:t>
            </a:r>
            <a:r>
              <a:rPr lang="en-US" i="1" dirty="0" smtClean="0">
                <a:solidFill>
                  <a:srgbClr val="0000FF"/>
                </a:solidFill>
                <a:latin typeface="Cambria" pitchFamily="18" charset="0"/>
              </a:rPr>
              <a:t>. </a:t>
            </a:r>
            <a:r>
              <a:rPr lang="en-US" i="1" u="sng" dirty="0" smtClean="0">
                <a:solidFill>
                  <a:srgbClr val="0000FF"/>
                </a:solidFill>
                <a:latin typeface="Cambria" pitchFamily="18" charset="0"/>
              </a:rPr>
              <a:t>I will bless those who bless you</a:t>
            </a:r>
            <a:r>
              <a:rPr lang="en-US" i="1" dirty="0" smtClean="0">
                <a:solidFill>
                  <a:srgbClr val="0000FF"/>
                </a:solidFill>
                <a:latin typeface="Cambria" pitchFamily="18" charset="0"/>
              </a:rPr>
              <a:t>, and him who dishonors you I will curse, and </a:t>
            </a:r>
            <a:r>
              <a:rPr lang="en-US" i="1" u="sng" dirty="0" smtClean="0">
                <a:solidFill>
                  <a:srgbClr val="0000FF"/>
                </a:solidFill>
                <a:latin typeface="Cambria" pitchFamily="18" charset="0"/>
              </a:rPr>
              <a:t>in you all the families of the earth shall be blessed</a:t>
            </a:r>
            <a:r>
              <a:rPr lang="en-US" i="1" dirty="0" smtClean="0">
                <a:solidFill>
                  <a:srgbClr val="0000FF"/>
                </a:solidFill>
                <a:latin typeface="Cambria" pitchFamily="18" charset="0"/>
              </a:rPr>
              <a:t>.”</a:t>
            </a:r>
          </a:p>
        </p:txBody>
      </p:sp>
    </p:spTree>
  </p:cSld>
  <p:clrMapOvr>
    <a:overrideClrMapping bg1="lt1" tx1="dk1" bg2="lt2" tx2="dk2" accent1="accent1" accent2="accent2" accent3="accent3" accent4="accent4" accent5="accent5" accent6="accent6" hlink="hlink" folHlink="folHlink"/>
  </p:clrMapOvr>
  <p:transition>
    <p:wipe dir="u"/>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afterEffect">
                                  <p:stCondLst>
                                    <p:cond delay="0"/>
                                  </p:stCondLst>
                                  <p:childTnLst>
                                    <p:set>
                                      <p:cBhvr>
                                        <p:cTn id="6" dur="1" fill="hold">
                                          <p:stCondLst>
                                            <p:cond delay="0"/>
                                          </p:stCondLst>
                                        </p:cTn>
                                        <p:tgtEl>
                                          <p:spTgt spid="87043">
                                            <p:txEl>
                                              <p:pRg st="1" end="1"/>
                                            </p:txEl>
                                          </p:spTgt>
                                        </p:tgtEl>
                                        <p:attrNameLst>
                                          <p:attrName>style.visibility</p:attrName>
                                        </p:attrNameLst>
                                      </p:cBhvr>
                                      <p:to>
                                        <p:strVal val="visible"/>
                                      </p:to>
                                    </p:set>
                                    <p:anim calcmode="lin" valueType="num">
                                      <p:cBhvr additive="base">
                                        <p:cTn id="7" dur="500" fill="hold"/>
                                        <p:tgtEl>
                                          <p:spTgt spid="8704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8704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53" presetClass="entr" presetSubtype="0" fill="hold" nodeType="clickEffect">
                                  <p:stCondLst>
                                    <p:cond delay="0"/>
                                  </p:stCondLst>
                                  <p:childTnLst>
                                    <p:set>
                                      <p:cBhvr>
                                        <p:cTn id="12" dur="1" fill="hold">
                                          <p:stCondLst>
                                            <p:cond delay="0"/>
                                          </p:stCondLst>
                                        </p:cTn>
                                        <p:tgtEl>
                                          <p:spTgt spid="87043">
                                            <p:txEl>
                                              <p:pRg st="2" end="2"/>
                                            </p:txEl>
                                          </p:spTgt>
                                        </p:tgtEl>
                                        <p:attrNameLst>
                                          <p:attrName>style.visibility</p:attrName>
                                        </p:attrNameLst>
                                      </p:cBhvr>
                                      <p:to>
                                        <p:strVal val="visible"/>
                                      </p:to>
                                    </p:set>
                                    <p:anim calcmode="lin" valueType="num">
                                      <p:cBhvr>
                                        <p:cTn id="13" dur="500" fill="hold"/>
                                        <p:tgtEl>
                                          <p:spTgt spid="87043">
                                            <p:txEl>
                                              <p:pRg st="2" end="2"/>
                                            </p:txEl>
                                          </p:spTgt>
                                        </p:tgtEl>
                                        <p:attrNameLst>
                                          <p:attrName>ppt_w</p:attrName>
                                        </p:attrNameLst>
                                      </p:cBhvr>
                                      <p:tavLst>
                                        <p:tav tm="0">
                                          <p:val>
                                            <p:fltVal val="0"/>
                                          </p:val>
                                        </p:tav>
                                        <p:tav tm="100000">
                                          <p:val>
                                            <p:strVal val="#ppt_w"/>
                                          </p:val>
                                        </p:tav>
                                      </p:tavLst>
                                    </p:anim>
                                    <p:anim calcmode="lin" valueType="num">
                                      <p:cBhvr>
                                        <p:cTn id="14" dur="500" fill="hold"/>
                                        <p:tgtEl>
                                          <p:spTgt spid="87043">
                                            <p:txEl>
                                              <p:pRg st="2" end="2"/>
                                            </p:txEl>
                                          </p:spTgt>
                                        </p:tgtEl>
                                        <p:attrNameLst>
                                          <p:attrName>ppt_h</p:attrName>
                                        </p:attrNameLst>
                                      </p:cBhvr>
                                      <p:tavLst>
                                        <p:tav tm="0">
                                          <p:val>
                                            <p:fltVal val="0"/>
                                          </p:val>
                                        </p:tav>
                                        <p:tav tm="100000">
                                          <p:val>
                                            <p:strVal val="#ppt_h"/>
                                          </p:val>
                                        </p:tav>
                                      </p:tavLst>
                                    </p:anim>
                                    <p:animEffect transition="in" filter="fade">
                                      <p:cBhvr>
                                        <p:cTn id="15" dur="500"/>
                                        <p:tgtEl>
                                          <p:spTgt spid="8704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bg>
      <p:bgPr>
        <a:blipFill dpi="0" rotWithShape="0">
          <a:blip r:embed="rId3" cstate="print"/>
          <a:srcRect/>
          <a:stretch>
            <a:fillRect/>
          </a:stretch>
        </a:blipFill>
        <a:effectLst/>
      </p:bgPr>
    </p:bg>
    <p:spTree>
      <p:nvGrpSpPr>
        <p:cNvPr id="1" name=""/>
        <p:cNvGrpSpPr/>
        <p:nvPr/>
      </p:nvGrpSpPr>
      <p:grpSpPr>
        <a:xfrm>
          <a:off x="0" y="0"/>
          <a:ext cx="0" cy="0"/>
          <a:chOff x="0" y="0"/>
          <a:chExt cx="0" cy="0"/>
        </a:xfrm>
      </p:grpSpPr>
      <p:sp>
        <p:nvSpPr>
          <p:cNvPr id="37890" name="Rectangle 2"/>
          <p:cNvSpPr>
            <a:spLocks noGrp="1" noChangeArrowheads="1"/>
          </p:cNvSpPr>
          <p:nvPr>
            <p:ph type="title"/>
          </p:nvPr>
        </p:nvSpPr>
        <p:spPr>
          <a:xfrm>
            <a:off x="0" y="0"/>
            <a:ext cx="9144000" cy="533400"/>
          </a:xfrm>
        </p:spPr>
        <p:txBody>
          <a:bodyPr/>
          <a:lstStyle/>
          <a:p>
            <a:pPr eaLnBrk="1" hangingPunct="1"/>
            <a:r>
              <a:rPr lang="en-US" sz="3600" b="1" dirty="0" smtClean="0">
                <a:latin typeface="Calibri" pitchFamily="34" charset="0"/>
              </a:rPr>
              <a:t>The Abrahamic</a:t>
            </a:r>
            <a:r>
              <a:rPr lang="en-US" sz="3600" dirty="0" smtClean="0">
                <a:latin typeface="Calibri" pitchFamily="34" charset="0"/>
              </a:rPr>
              <a:t> </a:t>
            </a:r>
            <a:r>
              <a:rPr lang="en-US" sz="3600" b="1" dirty="0" smtClean="0">
                <a:latin typeface="Calibri" pitchFamily="34" charset="0"/>
              </a:rPr>
              <a:t>Covenant Had Two Fulfillments</a:t>
            </a:r>
            <a:endParaRPr lang="en-US" sz="2000" b="1" dirty="0" smtClean="0">
              <a:latin typeface="Calibri" pitchFamily="34" charset="0"/>
            </a:endParaRPr>
          </a:p>
        </p:txBody>
      </p:sp>
      <p:sp>
        <p:nvSpPr>
          <p:cNvPr id="88067" name="Rectangle 3"/>
          <p:cNvSpPr>
            <a:spLocks noGrp="1" noChangeArrowheads="1"/>
          </p:cNvSpPr>
          <p:nvPr>
            <p:ph type="body" idx="1"/>
          </p:nvPr>
        </p:nvSpPr>
        <p:spPr>
          <a:xfrm>
            <a:off x="457200" y="914400"/>
            <a:ext cx="8229600" cy="5943600"/>
          </a:xfrm>
        </p:spPr>
        <p:txBody>
          <a:bodyPr/>
          <a:lstStyle/>
          <a:p>
            <a:pPr eaLnBrk="1" hangingPunct="1">
              <a:lnSpc>
                <a:spcPct val="80000"/>
              </a:lnSpc>
              <a:buFontTx/>
              <a:buNone/>
            </a:pPr>
            <a:r>
              <a:rPr lang="en-US" sz="3600" b="1" dirty="0" smtClean="0">
                <a:latin typeface="Calibri" pitchFamily="34" charset="0"/>
              </a:rPr>
              <a:t>Spiritual Fulfillment</a:t>
            </a:r>
          </a:p>
          <a:p>
            <a:pPr eaLnBrk="1" hangingPunct="1">
              <a:lnSpc>
                <a:spcPct val="80000"/>
              </a:lnSpc>
            </a:pPr>
            <a:r>
              <a:rPr lang="en-US" b="1" dirty="0" smtClean="0">
                <a:latin typeface="Calibri" pitchFamily="34" charset="0"/>
              </a:rPr>
              <a:t>Spiritual Land</a:t>
            </a:r>
            <a:r>
              <a:rPr lang="en-US" dirty="0" smtClean="0">
                <a:latin typeface="Calibri" pitchFamily="34" charset="0"/>
              </a:rPr>
              <a:t>: The new heavens and new earth</a:t>
            </a:r>
          </a:p>
          <a:p>
            <a:pPr lvl="1" eaLnBrk="1" hangingPunct="1">
              <a:lnSpc>
                <a:spcPct val="80000"/>
              </a:lnSpc>
            </a:pPr>
            <a:r>
              <a:rPr lang="en-US" b="1" dirty="0" smtClean="0">
                <a:latin typeface="Cambria" pitchFamily="18" charset="0"/>
              </a:rPr>
              <a:t>Hebrews 11:9-10,16 </a:t>
            </a:r>
            <a:r>
              <a:rPr lang="en-US" b="1" dirty="0" smtClean="0">
                <a:solidFill>
                  <a:schemeClr val="tx2"/>
                </a:solidFill>
                <a:latin typeface="Cambria" pitchFamily="18" charset="0"/>
              </a:rPr>
              <a:t>–</a:t>
            </a:r>
            <a:r>
              <a:rPr lang="en-US" dirty="0" smtClean="0">
                <a:latin typeface="Cambria" pitchFamily="18" charset="0"/>
              </a:rPr>
              <a:t> </a:t>
            </a:r>
            <a:r>
              <a:rPr lang="en-US" i="1" dirty="0" smtClean="0">
                <a:solidFill>
                  <a:srgbClr val="0000FF"/>
                </a:solidFill>
                <a:latin typeface="Cambria" pitchFamily="18" charset="0"/>
              </a:rPr>
              <a:t>By faith [Abraham] went to live in the land of promise, as in a foreign land, living in tents with Isaac and Jacob, heirs with him of the same promise. For he was looking forward to the city that has foundations, whose designer and builder is God… </a:t>
            </a:r>
            <a:r>
              <a:rPr lang="en-US" i="1" u="sng" dirty="0" smtClean="0">
                <a:solidFill>
                  <a:srgbClr val="0000FF"/>
                </a:solidFill>
                <a:latin typeface="Cambria" pitchFamily="18" charset="0"/>
              </a:rPr>
              <a:t>But as it is, they desire a better country, that is, a heavenly one. </a:t>
            </a:r>
            <a:endParaRPr lang="en-US" i="1" dirty="0" smtClean="0">
              <a:solidFill>
                <a:srgbClr val="0000FF"/>
              </a:solidFill>
              <a:latin typeface="Cambria" pitchFamily="18" charset="0"/>
            </a:endParaRPr>
          </a:p>
          <a:p>
            <a:pPr lvl="1" eaLnBrk="1" hangingPunct="1">
              <a:lnSpc>
                <a:spcPct val="80000"/>
              </a:lnSpc>
            </a:pPr>
            <a:r>
              <a:rPr lang="en-US" b="1" dirty="0" smtClean="0">
                <a:latin typeface="Cambria" pitchFamily="18" charset="0"/>
              </a:rPr>
              <a:t>Romans 4:13 </a:t>
            </a:r>
            <a:r>
              <a:rPr lang="en-US" b="1" dirty="0" smtClean="0">
                <a:solidFill>
                  <a:schemeClr val="tx2"/>
                </a:solidFill>
                <a:latin typeface="Cambria" pitchFamily="18" charset="0"/>
              </a:rPr>
              <a:t>–</a:t>
            </a:r>
            <a:r>
              <a:rPr lang="en-US" dirty="0" smtClean="0">
                <a:latin typeface="Cambria" pitchFamily="18" charset="0"/>
              </a:rPr>
              <a:t> </a:t>
            </a:r>
            <a:r>
              <a:rPr lang="en-US" i="1" dirty="0" smtClean="0">
                <a:solidFill>
                  <a:srgbClr val="0000FF"/>
                </a:solidFill>
                <a:latin typeface="Cambria" pitchFamily="18" charset="0"/>
              </a:rPr>
              <a:t>For </a:t>
            </a:r>
            <a:r>
              <a:rPr lang="en-US" i="1" u="sng" dirty="0" smtClean="0">
                <a:solidFill>
                  <a:srgbClr val="0000FF"/>
                </a:solidFill>
                <a:latin typeface="Cambria" pitchFamily="18" charset="0"/>
              </a:rPr>
              <a:t>the promise to Abraham and his offspring that he would be heir of the world</a:t>
            </a:r>
            <a:r>
              <a:rPr lang="en-US" i="1" dirty="0" smtClean="0">
                <a:solidFill>
                  <a:srgbClr val="0000FF"/>
                </a:solidFill>
                <a:latin typeface="Cambria" pitchFamily="18" charset="0"/>
              </a:rPr>
              <a:t> did not come through the law but through the righteousness of faith. </a:t>
            </a:r>
          </a:p>
        </p:txBody>
      </p:sp>
    </p:spTree>
  </p:cSld>
  <p:clrMapOvr>
    <a:overrideClrMapping bg1="lt1" tx1="dk1" bg2="lt2" tx2="dk2" accent1="accent1" accent2="accent2" accent3="accent3" accent4="accent4" accent5="accent5" accent6="accent6" hlink="hlink" folHlink="folHlink"/>
  </p:clrMapOvr>
  <p:transition>
    <p:wipe dir="u"/>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afterEffect">
                                  <p:stCondLst>
                                    <p:cond delay="0"/>
                                  </p:stCondLst>
                                  <p:childTnLst>
                                    <p:set>
                                      <p:cBhvr>
                                        <p:cTn id="6" dur="1" fill="hold">
                                          <p:stCondLst>
                                            <p:cond delay="0"/>
                                          </p:stCondLst>
                                        </p:cTn>
                                        <p:tgtEl>
                                          <p:spTgt spid="88067">
                                            <p:txEl>
                                              <p:pRg st="0" end="0"/>
                                            </p:txEl>
                                          </p:spTgt>
                                        </p:tgtEl>
                                        <p:attrNameLst>
                                          <p:attrName>style.visibility</p:attrName>
                                        </p:attrNameLst>
                                      </p:cBhvr>
                                      <p:to>
                                        <p:strVal val="visible"/>
                                      </p:to>
                                    </p:set>
                                    <p:anim calcmode="lin" valueType="num">
                                      <p:cBhvr additive="base">
                                        <p:cTn id="7" dur="500" fill="hold"/>
                                        <p:tgtEl>
                                          <p:spTgt spid="88067">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88067">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88067">
                                            <p:txEl>
                                              <p:pRg st="1" end="1"/>
                                            </p:txEl>
                                          </p:spTgt>
                                        </p:tgtEl>
                                        <p:attrNameLst>
                                          <p:attrName>style.visibility</p:attrName>
                                        </p:attrNameLst>
                                      </p:cBhvr>
                                      <p:to>
                                        <p:strVal val="visible"/>
                                      </p:to>
                                    </p:set>
                                    <p:anim calcmode="lin" valueType="num">
                                      <p:cBhvr additive="base">
                                        <p:cTn id="13" dur="500" fill="hold"/>
                                        <p:tgtEl>
                                          <p:spTgt spid="88067">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88067">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53" presetClass="entr" presetSubtype="0" fill="hold" grpId="0" nodeType="clickEffect">
                                  <p:stCondLst>
                                    <p:cond delay="0"/>
                                  </p:stCondLst>
                                  <p:childTnLst>
                                    <p:set>
                                      <p:cBhvr>
                                        <p:cTn id="18" dur="1" fill="hold">
                                          <p:stCondLst>
                                            <p:cond delay="0"/>
                                          </p:stCondLst>
                                        </p:cTn>
                                        <p:tgtEl>
                                          <p:spTgt spid="88067">
                                            <p:txEl>
                                              <p:pRg st="2" end="2"/>
                                            </p:txEl>
                                          </p:spTgt>
                                        </p:tgtEl>
                                        <p:attrNameLst>
                                          <p:attrName>style.visibility</p:attrName>
                                        </p:attrNameLst>
                                      </p:cBhvr>
                                      <p:to>
                                        <p:strVal val="visible"/>
                                      </p:to>
                                    </p:set>
                                    <p:anim calcmode="lin" valueType="num">
                                      <p:cBhvr>
                                        <p:cTn id="19" dur="500" fill="hold"/>
                                        <p:tgtEl>
                                          <p:spTgt spid="88067">
                                            <p:txEl>
                                              <p:pRg st="2" end="2"/>
                                            </p:txEl>
                                          </p:spTgt>
                                        </p:tgtEl>
                                        <p:attrNameLst>
                                          <p:attrName>ppt_w</p:attrName>
                                        </p:attrNameLst>
                                      </p:cBhvr>
                                      <p:tavLst>
                                        <p:tav tm="0">
                                          <p:val>
                                            <p:fltVal val="0"/>
                                          </p:val>
                                        </p:tav>
                                        <p:tav tm="100000">
                                          <p:val>
                                            <p:strVal val="#ppt_w"/>
                                          </p:val>
                                        </p:tav>
                                      </p:tavLst>
                                    </p:anim>
                                    <p:anim calcmode="lin" valueType="num">
                                      <p:cBhvr>
                                        <p:cTn id="20" dur="500" fill="hold"/>
                                        <p:tgtEl>
                                          <p:spTgt spid="88067">
                                            <p:txEl>
                                              <p:pRg st="2" end="2"/>
                                            </p:txEl>
                                          </p:spTgt>
                                        </p:tgtEl>
                                        <p:attrNameLst>
                                          <p:attrName>ppt_h</p:attrName>
                                        </p:attrNameLst>
                                      </p:cBhvr>
                                      <p:tavLst>
                                        <p:tav tm="0">
                                          <p:val>
                                            <p:fltVal val="0"/>
                                          </p:val>
                                        </p:tav>
                                        <p:tav tm="100000">
                                          <p:val>
                                            <p:strVal val="#ppt_h"/>
                                          </p:val>
                                        </p:tav>
                                      </p:tavLst>
                                    </p:anim>
                                    <p:animEffect transition="in" filter="fade">
                                      <p:cBhvr>
                                        <p:cTn id="21" dur="500"/>
                                        <p:tgtEl>
                                          <p:spTgt spid="88067">
                                            <p:txEl>
                                              <p:pRg st="2" end="2"/>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53" presetClass="entr" presetSubtype="0" fill="hold" grpId="0" nodeType="clickEffect">
                                  <p:stCondLst>
                                    <p:cond delay="0"/>
                                  </p:stCondLst>
                                  <p:childTnLst>
                                    <p:set>
                                      <p:cBhvr>
                                        <p:cTn id="25" dur="1" fill="hold">
                                          <p:stCondLst>
                                            <p:cond delay="0"/>
                                          </p:stCondLst>
                                        </p:cTn>
                                        <p:tgtEl>
                                          <p:spTgt spid="88067">
                                            <p:txEl>
                                              <p:pRg st="3" end="3"/>
                                            </p:txEl>
                                          </p:spTgt>
                                        </p:tgtEl>
                                        <p:attrNameLst>
                                          <p:attrName>style.visibility</p:attrName>
                                        </p:attrNameLst>
                                      </p:cBhvr>
                                      <p:to>
                                        <p:strVal val="visible"/>
                                      </p:to>
                                    </p:set>
                                    <p:anim calcmode="lin" valueType="num">
                                      <p:cBhvr>
                                        <p:cTn id="26" dur="500" fill="hold"/>
                                        <p:tgtEl>
                                          <p:spTgt spid="88067">
                                            <p:txEl>
                                              <p:pRg st="3" end="3"/>
                                            </p:txEl>
                                          </p:spTgt>
                                        </p:tgtEl>
                                        <p:attrNameLst>
                                          <p:attrName>ppt_w</p:attrName>
                                        </p:attrNameLst>
                                      </p:cBhvr>
                                      <p:tavLst>
                                        <p:tav tm="0">
                                          <p:val>
                                            <p:fltVal val="0"/>
                                          </p:val>
                                        </p:tav>
                                        <p:tav tm="100000">
                                          <p:val>
                                            <p:strVal val="#ppt_w"/>
                                          </p:val>
                                        </p:tav>
                                      </p:tavLst>
                                    </p:anim>
                                    <p:anim calcmode="lin" valueType="num">
                                      <p:cBhvr>
                                        <p:cTn id="27" dur="500" fill="hold"/>
                                        <p:tgtEl>
                                          <p:spTgt spid="88067">
                                            <p:txEl>
                                              <p:pRg st="3" end="3"/>
                                            </p:txEl>
                                          </p:spTgt>
                                        </p:tgtEl>
                                        <p:attrNameLst>
                                          <p:attrName>ppt_h</p:attrName>
                                        </p:attrNameLst>
                                      </p:cBhvr>
                                      <p:tavLst>
                                        <p:tav tm="0">
                                          <p:val>
                                            <p:fltVal val="0"/>
                                          </p:val>
                                        </p:tav>
                                        <p:tav tm="100000">
                                          <p:val>
                                            <p:strVal val="#ppt_h"/>
                                          </p:val>
                                        </p:tav>
                                      </p:tavLst>
                                    </p:anim>
                                    <p:animEffect transition="in" filter="fade">
                                      <p:cBhvr>
                                        <p:cTn id="28" dur="500"/>
                                        <p:tgtEl>
                                          <p:spTgt spid="88067">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8067" grpId="0" uiExpand="1" build="p"/>
    </p:bldLst>
  </p:timing>
</p:sld>
</file>

<file path=ppt/slides/slide15.xml><?xml version="1.0" encoding="utf-8"?>
<p:sld xmlns:a="http://schemas.openxmlformats.org/drawingml/2006/main" xmlns:r="http://schemas.openxmlformats.org/officeDocument/2006/relationships" xmlns:p="http://schemas.openxmlformats.org/presentationml/2006/main">
  <p:cSld>
    <p:bg>
      <p:bgPr>
        <a:blipFill dpi="0" rotWithShape="0">
          <a:blip r:embed="rId3" cstate="print"/>
          <a:srcRect/>
          <a:stretch>
            <a:fillRect/>
          </a:stretch>
        </a:blipFill>
        <a:effectLst/>
      </p:bgPr>
    </p:bg>
    <p:spTree>
      <p:nvGrpSpPr>
        <p:cNvPr id="1" name=""/>
        <p:cNvGrpSpPr/>
        <p:nvPr/>
      </p:nvGrpSpPr>
      <p:grpSpPr>
        <a:xfrm>
          <a:off x="0" y="0"/>
          <a:ext cx="0" cy="0"/>
          <a:chOff x="0" y="0"/>
          <a:chExt cx="0" cy="0"/>
        </a:xfrm>
      </p:grpSpPr>
      <p:sp>
        <p:nvSpPr>
          <p:cNvPr id="37890" name="Rectangle 2"/>
          <p:cNvSpPr>
            <a:spLocks noGrp="1" noChangeArrowheads="1"/>
          </p:cNvSpPr>
          <p:nvPr>
            <p:ph type="title"/>
          </p:nvPr>
        </p:nvSpPr>
        <p:spPr>
          <a:xfrm>
            <a:off x="0" y="0"/>
            <a:ext cx="9144000" cy="533400"/>
          </a:xfrm>
        </p:spPr>
        <p:txBody>
          <a:bodyPr/>
          <a:lstStyle/>
          <a:p>
            <a:pPr eaLnBrk="1" hangingPunct="1"/>
            <a:r>
              <a:rPr lang="en-US" sz="3600" b="1" dirty="0" smtClean="0">
                <a:latin typeface="Calibri" pitchFamily="34" charset="0"/>
              </a:rPr>
              <a:t>The Abrahamic</a:t>
            </a:r>
            <a:r>
              <a:rPr lang="en-US" sz="3600" dirty="0" smtClean="0">
                <a:latin typeface="Calibri" pitchFamily="34" charset="0"/>
              </a:rPr>
              <a:t> </a:t>
            </a:r>
            <a:r>
              <a:rPr lang="en-US" sz="3600" b="1" dirty="0" smtClean="0">
                <a:latin typeface="Calibri" pitchFamily="34" charset="0"/>
              </a:rPr>
              <a:t>Covenant Had Two Fulfillments</a:t>
            </a:r>
            <a:endParaRPr lang="en-US" sz="2000" b="1" dirty="0" smtClean="0">
              <a:latin typeface="Calibri" pitchFamily="34" charset="0"/>
            </a:endParaRPr>
          </a:p>
        </p:txBody>
      </p:sp>
      <p:sp>
        <p:nvSpPr>
          <p:cNvPr id="88067" name="Rectangle 3"/>
          <p:cNvSpPr>
            <a:spLocks noGrp="1" noChangeArrowheads="1"/>
          </p:cNvSpPr>
          <p:nvPr>
            <p:ph type="body" idx="1"/>
          </p:nvPr>
        </p:nvSpPr>
        <p:spPr>
          <a:xfrm>
            <a:off x="457200" y="914400"/>
            <a:ext cx="8229600" cy="5943600"/>
          </a:xfrm>
        </p:spPr>
        <p:txBody>
          <a:bodyPr>
            <a:normAutofit fontScale="92500"/>
          </a:bodyPr>
          <a:lstStyle/>
          <a:p>
            <a:pPr eaLnBrk="1" hangingPunct="1">
              <a:lnSpc>
                <a:spcPct val="80000"/>
              </a:lnSpc>
              <a:buFontTx/>
              <a:buNone/>
            </a:pPr>
            <a:r>
              <a:rPr lang="en-US" sz="3600" b="1" dirty="0" smtClean="0">
                <a:latin typeface="Calibri" pitchFamily="34" charset="0"/>
              </a:rPr>
              <a:t>Spiritual Fulfillment</a:t>
            </a:r>
          </a:p>
          <a:p>
            <a:pPr eaLnBrk="1" hangingPunct="1">
              <a:lnSpc>
                <a:spcPct val="80000"/>
              </a:lnSpc>
            </a:pPr>
            <a:r>
              <a:rPr lang="en-US" b="1" dirty="0" smtClean="0">
                <a:latin typeface="Calibri" pitchFamily="34" charset="0"/>
              </a:rPr>
              <a:t>Spiritual Offspring</a:t>
            </a:r>
            <a:r>
              <a:rPr lang="en-US" dirty="0" smtClean="0">
                <a:latin typeface="Calibri" pitchFamily="34" charset="0"/>
              </a:rPr>
              <a:t>: Christ and those who belong to Him by following Abraham’s example of faith</a:t>
            </a:r>
          </a:p>
          <a:p>
            <a:pPr lvl="1" eaLnBrk="1" hangingPunct="1">
              <a:lnSpc>
                <a:spcPct val="80000"/>
              </a:lnSpc>
            </a:pPr>
            <a:r>
              <a:rPr lang="en-US" b="1" dirty="0" smtClean="0">
                <a:latin typeface="Cambria" pitchFamily="18" charset="0"/>
              </a:rPr>
              <a:t>Galatians 3:16 </a:t>
            </a:r>
            <a:r>
              <a:rPr lang="en-US" b="1" dirty="0" smtClean="0">
                <a:solidFill>
                  <a:schemeClr val="tx2"/>
                </a:solidFill>
                <a:latin typeface="Cambria" pitchFamily="18" charset="0"/>
              </a:rPr>
              <a:t>–</a:t>
            </a:r>
            <a:r>
              <a:rPr lang="en-US" dirty="0" smtClean="0">
                <a:latin typeface="Cambria" pitchFamily="18" charset="0"/>
              </a:rPr>
              <a:t> </a:t>
            </a:r>
            <a:r>
              <a:rPr lang="en-US" i="1" u="sng" dirty="0" smtClean="0">
                <a:solidFill>
                  <a:srgbClr val="0000FF"/>
                </a:solidFill>
                <a:latin typeface="Cambria" pitchFamily="18" charset="0"/>
              </a:rPr>
              <a:t>Now the promises were made to Abraham and to his offspring</a:t>
            </a:r>
            <a:r>
              <a:rPr lang="en-US" i="1" dirty="0" smtClean="0">
                <a:solidFill>
                  <a:srgbClr val="0000FF"/>
                </a:solidFill>
                <a:latin typeface="Cambria" pitchFamily="18" charset="0"/>
              </a:rPr>
              <a:t>. It does not say, “And to </a:t>
            </a:r>
            <a:r>
              <a:rPr lang="en-US" i="1" dirty="0" err="1" smtClean="0">
                <a:solidFill>
                  <a:srgbClr val="0000FF"/>
                </a:solidFill>
                <a:latin typeface="Cambria" pitchFamily="18" charset="0"/>
              </a:rPr>
              <a:t>offsprings</a:t>
            </a:r>
            <a:r>
              <a:rPr lang="en-US" i="1" dirty="0" smtClean="0">
                <a:solidFill>
                  <a:srgbClr val="0000FF"/>
                </a:solidFill>
                <a:latin typeface="Cambria" pitchFamily="18" charset="0"/>
              </a:rPr>
              <a:t>,” referring to many, but </a:t>
            </a:r>
            <a:r>
              <a:rPr lang="en-US" i="1" u="sng" dirty="0" smtClean="0">
                <a:solidFill>
                  <a:srgbClr val="0000FF"/>
                </a:solidFill>
                <a:latin typeface="Cambria" pitchFamily="18" charset="0"/>
              </a:rPr>
              <a:t>referring to one</a:t>
            </a:r>
            <a:r>
              <a:rPr lang="en-US" i="1" dirty="0" smtClean="0">
                <a:solidFill>
                  <a:srgbClr val="0000FF"/>
                </a:solidFill>
                <a:latin typeface="Cambria" pitchFamily="18" charset="0"/>
              </a:rPr>
              <a:t>, “And to your offspring,” </a:t>
            </a:r>
            <a:r>
              <a:rPr lang="en-US" i="1" u="sng" dirty="0" smtClean="0">
                <a:solidFill>
                  <a:srgbClr val="0000FF"/>
                </a:solidFill>
                <a:latin typeface="Cambria" pitchFamily="18" charset="0"/>
              </a:rPr>
              <a:t>who is Christ</a:t>
            </a:r>
            <a:endParaRPr lang="en-US" i="1" dirty="0" smtClean="0">
              <a:solidFill>
                <a:srgbClr val="0000FF"/>
              </a:solidFill>
              <a:latin typeface="Cambria" pitchFamily="18" charset="0"/>
            </a:endParaRPr>
          </a:p>
          <a:p>
            <a:pPr lvl="1" eaLnBrk="1" hangingPunct="1">
              <a:lnSpc>
                <a:spcPct val="80000"/>
              </a:lnSpc>
            </a:pPr>
            <a:r>
              <a:rPr lang="en-US" b="1" dirty="0" smtClean="0">
                <a:latin typeface="Cambria" pitchFamily="18" charset="0"/>
              </a:rPr>
              <a:t>Galatians 3:29 </a:t>
            </a:r>
            <a:r>
              <a:rPr lang="en-US" b="1" dirty="0" smtClean="0">
                <a:solidFill>
                  <a:schemeClr val="tx2"/>
                </a:solidFill>
                <a:latin typeface="Cambria" pitchFamily="18" charset="0"/>
              </a:rPr>
              <a:t>–</a:t>
            </a:r>
            <a:r>
              <a:rPr lang="en-US" i="1" dirty="0" smtClean="0">
                <a:solidFill>
                  <a:srgbClr val="0000FF"/>
                </a:solidFill>
                <a:latin typeface="Cambria" pitchFamily="18" charset="0"/>
              </a:rPr>
              <a:t> And if you are Christ's, then you are Abraham's offspring, heirs according to promise. </a:t>
            </a:r>
          </a:p>
          <a:p>
            <a:pPr lvl="1" eaLnBrk="1" hangingPunct="1">
              <a:lnSpc>
                <a:spcPct val="80000"/>
              </a:lnSpc>
            </a:pPr>
            <a:r>
              <a:rPr lang="en-US" b="1" dirty="0" smtClean="0">
                <a:latin typeface="Cambria" pitchFamily="18" charset="0"/>
              </a:rPr>
              <a:t>Romans 4:16 </a:t>
            </a:r>
            <a:r>
              <a:rPr lang="en-US" b="1" dirty="0" smtClean="0">
                <a:solidFill>
                  <a:schemeClr val="tx2"/>
                </a:solidFill>
                <a:latin typeface="Cambria" pitchFamily="18" charset="0"/>
              </a:rPr>
              <a:t>–</a:t>
            </a:r>
            <a:r>
              <a:rPr lang="en-US" dirty="0" smtClean="0">
                <a:latin typeface="Cambria" pitchFamily="18" charset="0"/>
              </a:rPr>
              <a:t> </a:t>
            </a:r>
            <a:r>
              <a:rPr lang="en-US" i="1" dirty="0" smtClean="0">
                <a:solidFill>
                  <a:srgbClr val="0000FF"/>
                </a:solidFill>
                <a:latin typeface="Cambria" pitchFamily="18" charset="0"/>
              </a:rPr>
              <a:t>Therefore, </a:t>
            </a:r>
            <a:r>
              <a:rPr lang="en-US" i="1" u="sng" dirty="0" smtClean="0">
                <a:solidFill>
                  <a:srgbClr val="0000FF"/>
                </a:solidFill>
                <a:latin typeface="Cambria" pitchFamily="18" charset="0"/>
              </a:rPr>
              <a:t>the promise comes by faith</a:t>
            </a:r>
            <a:r>
              <a:rPr lang="en-US" i="1" dirty="0" smtClean="0">
                <a:solidFill>
                  <a:srgbClr val="0000FF"/>
                </a:solidFill>
                <a:latin typeface="Cambria" pitchFamily="18" charset="0"/>
              </a:rPr>
              <a:t> . . . to all Abraham's offspring-- not only to those who are of the law but also to those who are of the faith of </a:t>
            </a:r>
            <a:r>
              <a:rPr lang="en-US" i="1" u="sng" dirty="0" smtClean="0">
                <a:solidFill>
                  <a:srgbClr val="0000FF"/>
                </a:solidFill>
                <a:latin typeface="Cambria" pitchFamily="18" charset="0"/>
              </a:rPr>
              <a:t>Abraham</a:t>
            </a:r>
            <a:r>
              <a:rPr lang="en-US" i="1" dirty="0" smtClean="0">
                <a:solidFill>
                  <a:srgbClr val="0000FF"/>
                </a:solidFill>
                <a:latin typeface="Cambria" pitchFamily="18" charset="0"/>
              </a:rPr>
              <a:t>. </a:t>
            </a:r>
            <a:r>
              <a:rPr lang="en-US" i="1" u="sng" dirty="0" smtClean="0">
                <a:solidFill>
                  <a:srgbClr val="0000FF"/>
                </a:solidFill>
                <a:latin typeface="Cambria" pitchFamily="18" charset="0"/>
              </a:rPr>
              <a:t>He is the father of us all</a:t>
            </a:r>
            <a:r>
              <a:rPr lang="en-US" i="1" dirty="0" smtClean="0">
                <a:solidFill>
                  <a:srgbClr val="0000FF"/>
                </a:solidFill>
                <a:latin typeface="Cambria" pitchFamily="18" charset="0"/>
              </a:rPr>
              <a:t>.</a:t>
            </a:r>
          </a:p>
          <a:p>
            <a:pPr lvl="1" eaLnBrk="1" hangingPunct="1">
              <a:lnSpc>
                <a:spcPct val="80000"/>
              </a:lnSpc>
            </a:pPr>
            <a:r>
              <a:rPr lang="en-US" b="1" dirty="0" smtClean="0">
                <a:latin typeface="Cambria" pitchFamily="18" charset="0"/>
              </a:rPr>
              <a:t>Galatians 3:7 </a:t>
            </a:r>
            <a:r>
              <a:rPr lang="en-US" b="1" dirty="0" smtClean="0">
                <a:solidFill>
                  <a:schemeClr val="tx2"/>
                </a:solidFill>
                <a:latin typeface="Cambria" pitchFamily="18" charset="0"/>
              </a:rPr>
              <a:t>–</a:t>
            </a:r>
            <a:r>
              <a:rPr lang="en-US" dirty="0" smtClean="0">
                <a:latin typeface="Cambria" pitchFamily="18" charset="0"/>
              </a:rPr>
              <a:t> </a:t>
            </a:r>
            <a:r>
              <a:rPr lang="en-US" i="1" dirty="0" smtClean="0">
                <a:solidFill>
                  <a:srgbClr val="0000FF"/>
                </a:solidFill>
                <a:latin typeface="Cambria" pitchFamily="18" charset="0"/>
              </a:rPr>
              <a:t>Understand, then, that </a:t>
            </a:r>
            <a:r>
              <a:rPr lang="en-US" i="1" u="sng" dirty="0" smtClean="0">
                <a:solidFill>
                  <a:srgbClr val="0000FF"/>
                </a:solidFill>
                <a:latin typeface="Cambria" pitchFamily="18" charset="0"/>
              </a:rPr>
              <a:t>those who believe are children of Abraham</a:t>
            </a:r>
            <a:r>
              <a:rPr lang="en-US" i="1" dirty="0" smtClean="0">
                <a:solidFill>
                  <a:srgbClr val="0000FF"/>
                </a:solidFill>
                <a:latin typeface="Cambria" pitchFamily="18" charset="0"/>
              </a:rPr>
              <a:t>.</a:t>
            </a:r>
          </a:p>
        </p:txBody>
      </p:sp>
    </p:spTree>
  </p:cSld>
  <p:clrMapOvr>
    <a:overrideClrMapping bg1="lt1" tx1="dk1" bg2="lt2" tx2="dk2" accent1="accent1" accent2="accent2" accent3="accent3" accent4="accent4" accent5="accent5" accent6="accent6" hlink="hlink" folHlink="folHlink"/>
  </p:clrMapOvr>
  <p:transition>
    <p:wipe dir="u"/>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afterEffect">
                                  <p:stCondLst>
                                    <p:cond delay="0"/>
                                  </p:stCondLst>
                                  <p:childTnLst>
                                    <p:set>
                                      <p:cBhvr>
                                        <p:cTn id="6" dur="1" fill="hold">
                                          <p:stCondLst>
                                            <p:cond delay="0"/>
                                          </p:stCondLst>
                                        </p:cTn>
                                        <p:tgtEl>
                                          <p:spTgt spid="88067">
                                            <p:txEl>
                                              <p:pRg st="1" end="1"/>
                                            </p:txEl>
                                          </p:spTgt>
                                        </p:tgtEl>
                                        <p:attrNameLst>
                                          <p:attrName>style.visibility</p:attrName>
                                        </p:attrNameLst>
                                      </p:cBhvr>
                                      <p:to>
                                        <p:strVal val="visible"/>
                                      </p:to>
                                    </p:set>
                                    <p:anim calcmode="lin" valueType="num">
                                      <p:cBhvr additive="base">
                                        <p:cTn id="7" dur="500" fill="hold"/>
                                        <p:tgtEl>
                                          <p:spTgt spid="88067">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88067">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53" presetClass="entr" presetSubtype="0" fill="hold" nodeType="clickEffect">
                                  <p:stCondLst>
                                    <p:cond delay="0"/>
                                  </p:stCondLst>
                                  <p:childTnLst>
                                    <p:set>
                                      <p:cBhvr>
                                        <p:cTn id="12" dur="1" fill="hold">
                                          <p:stCondLst>
                                            <p:cond delay="0"/>
                                          </p:stCondLst>
                                        </p:cTn>
                                        <p:tgtEl>
                                          <p:spTgt spid="88067">
                                            <p:txEl>
                                              <p:pRg st="2" end="2"/>
                                            </p:txEl>
                                          </p:spTgt>
                                        </p:tgtEl>
                                        <p:attrNameLst>
                                          <p:attrName>style.visibility</p:attrName>
                                        </p:attrNameLst>
                                      </p:cBhvr>
                                      <p:to>
                                        <p:strVal val="visible"/>
                                      </p:to>
                                    </p:set>
                                    <p:anim calcmode="lin" valueType="num">
                                      <p:cBhvr>
                                        <p:cTn id="13" dur="500" fill="hold"/>
                                        <p:tgtEl>
                                          <p:spTgt spid="88067">
                                            <p:txEl>
                                              <p:pRg st="2" end="2"/>
                                            </p:txEl>
                                          </p:spTgt>
                                        </p:tgtEl>
                                        <p:attrNameLst>
                                          <p:attrName>ppt_w</p:attrName>
                                        </p:attrNameLst>
                                      </p:cBhvr>
                                      <p:tavLst>
                                        <p:tav tm="0">
                                          <p:val>
                                            <p:fltVal val="0"/>
                                          </p:val>
                                        </p:tav>
                                        <p:tav tm="100000">
                                          <p:val>
                                            <p:strVal val="#ppt_w"/>
                                          </p:val>
                                        </p:tav>
                                      </p:tavLst>
                                    </p:anim>
                                    <p:anim calcmode="lin" valueType="num">
                                      <p:cBhvr>
                                        <p:cTn id="14" dur="500" fill="hold"/>
                                        <p:tgtEl>
                                          <p:spTgt spid="88067">
                                            <p:txEl>
                                              <p:pRg st="2" end="2"/>
                                            </p:txEl>
                                          </p:spTgt>
                                        </p:tgtEl>
                                        <p:attrNameLst>
                                          <p:attrName>ppt_h</p:attrName>
                                        </p:attrNameLst>
                                      </p:cBhvr>
                                      <p:tavLst>
                                        <p:tav tm="0">
                                          <p:val>
                                            <p:fltVal val="0"/>
                                          </p:val>
                                        </p:tav>
                                        <p:tav tm="100000">
                                          <p:val>
                                            <p:strVal val="#ppt_h"/>
                                          </p:val>
                                        </p:tav>
                                      </p:tavLst>
                                    </p:anim>
                                    <p:animEffect transition="in" filter="fade">
                                      <p:cBhvr>
                                        <p:cTn id="15" dur="500"/>
                                        <p:tgtEl>
                                          <p:spTgt spid="88067">
                                            <p:txEl>
                                              <p:pRg st="2" end="2"/>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53" presetClass="entr" presetSubtype="0" fill="hold" nodeType="clickEffect">
                                  <p:stCondLst>
                                    <p:cond delay="0"/>
                                  </p:stCondLst>
                                  <p:childTnLst>
                                    <p:set>
                                      <p:cBhvr>
                                        <p:cTn id="19" dur="1" fill="hold">
                                          <p:stCondLst>
                                            <p:cond delay="0"/>
                                          </p:stCondLst>
                                        </p:cTn>
                                        <p:tgtEl>
                                          <p:spTgt spid="88067">
                                            <p:txEl>
                                              <p:pRg st="3" end="3"/>
                                            </p:txEl>
                                          </p:spTgt>
                                        </p:tgtEl>
                                        <p:attrNameLst>
                                          <p:attrName>style.visibility</p:attrName>
                                        </p:attrNameLst>
                                      </p:cBhvr>
                                      <p:to>
                                        <p:strVal val="visible"/>
                                      </p:to>
                                    </p:set>
                                    <p:anim calcmode="lin" valueType="num">
                                      <p:cBhvr>
                                        <p:cTn id="20" dur="500" fill="hold"/>
                                        <p:tgtEl>
                                          <p:spTgt spid="88067">
                                            <p:txEl>
                                              <p:pRg st="3" end="3"/>
                                            </p:txEl>
                                          </p:spTgt>
                                        </p:tgtEl>
                                        <p:attrNameLst>
                                          <p:attrName>ppt_w</p:attrName>
                                        </p:attrNameLst>
                                      </p:cBhvr>
                                      <p:tavLst>
                                        <p:tav tm="0">
                                          <p:val>
                                            <p:fltVal val="0"/>
                                          </p:val>
                                        </p:tav>
                                        <p:tav tm="100000">
                                          <p:val>
                                            <p:strVal val="#ppt_w"/>
                                          </p:val>
                                        </p:tav>
                                      </p:tavLst>
                                    </p:anim>
                                    <p:anim calcmode="lin" valueType="num">
                                      <p:cBhvr>
                                        <p:cTn id="21" dur="500" fill="hold"/>
                                        <p:tgtEl>
                                          <p:spTgt spid="88067">
                                            <p:txEl>
                                              <p:pRg st="3" end="3"/>
                                            </p:txEl>
                                          </p:spTgt>
                                        </p:tgtEl>
                                        <p:attrNameLst>
                                          <p:attrName>ppt_h</p:attrName>
                                        </p:attrNameLst>
                                      </p:cBhvr>
                                      <p:tavLst>
                                        <p:tav tm="0">
                                          <p:val>
                                            <p:fltVal val="0"/>
                                          </p:val>
                                        </p:tav>
                                        <p:tav tm="100000">
                                          <p:val>
                                            <p:strVal val="#ppt_h"/>
                                          </p:val>
                                        </p:tav>
                                      </p:tavLst>
                                    </p:anim>
                                    <p:animEffect transition="in" filter="fade">
                                      <p:cBhvr>
                                        <p:cTn id="22" dur="500"/>
                                        <p:tgtEl>
                                          <p:spTgt spid="88067">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53" presetClass="entr" presetSubtype="0" fill="hold" nodeType="clickEffect">
                                  <p:stCondLst>
                                    <p:cond delay="0"/>
                                  </p:stCondLst>
                                  <p:childTnLst>
                                    <p:set>
                                      <p:cBhvr>
                                        <p:cTn id="26" dur="1" fill="hold">
                                          <p:stCondLst>
                                            <p:cond delay="0"/>
                                          </p:stCondLst>
                                        </p:cTn>
                                        <p:tgtEl>
                                          <p:spTgt spid="88067">
                                            <p:txEl>
                                              <p:pRg st="4" end="4"/>
                                            </p:txEl>
                                          </p:spTgt>
                                        </p:tgtEl>
                                        <p:attrNameLst>
                                          <p:attrName>style.visibility</p:attrName>
                                        </p:attrNameLst>
                                      </p:cBhvr>
                                      <p:to>
                                        <p:strVal val="visible"/>
                                      </p:to>
                                    </p:set>
                                    <p:anim calcmode="lin" valueType="num">
                                      <p:cBhvr>
                                        <p:cTn id="27" dur="500" fill="hold"/>
                                        <p:tgtEl>
                                          <p:spTgt spid="88067">
                                            <p:txEl>
                                              <p:pRg st="4" end="4"/>
                                            </p:txEl>
                                          </p:spTgt>
                                        </p:tgtEl>
                                        <p:attrNameLst>
                                          <p:attrName>ppt_w</p:attrName>
                                        </p:attrNameLst>
                                      </p:cBhvr>
                                      <p:tavLst>
                                        <p:tav tm="0">
                                          <p:val>
                                            <p:fltVal val="0"/>
                                          </p:val>
                                        </p:tav>
                                        <p:tav tm="100000">
                                          <p:val>
                                            <p:strVal val="#ppt_w"/>
                                          </p:val>
                                        </p:tav>
                                      </p:tavLst>
                                    </p:anim>
                                    <p:anim calcmode="lin" valueType="num">
                                      <p:cBhvr>
                                        <p:cTn id="28" dur="500" fill="hold"/>
                                        <p:tgtEl>
                                          <p:spTgt spid="88067">
                                            <p:txEl>
                                              <p:pRg st="4" end="4"/>
                                            </p:txEl>
                                          </p:spTgt>
                                        </p:tgtEl>
                                        <p:attrNameLst>
                                          <p:attrName>ppt_h</p:attrName>
                                        </p:attrNameLst>
                                      </p:cBhvr>
                                      <p:tavLst>
                                        <p:tav tm="0">
                                          <p:val>
                                            <p:fltVal val="0"/>
                                          </p:val>
                                        </p:tav>
                                        <p:tav tm="100000">
                                          <p:val>
                                            <p:strVal val="#ppt_h"/>
                                          </p:val>
                                        </p:tav>
                                      </p:tavLst>
                                    </p:anim>
                                    <p:animEffect transition="in" filter="fade">
                                      <p:cBhvr>
                                        <p:cTn id="29" dur="500"/>
                                        <p:tgtEl>
                                          <p:spTgt spid="88067">
                                            <p:txEl>
                                              <p:pRg st="4" end="4"/>
                                            </p:txEl>
                                          </p:spTgt>
                                        </p:tgtEl>
                                      </p:cBhvr>
                                    </p:animEffect>
                                  </p:childTnLst>
                                </p:cTn>
                              </p:par>
                            </p:childTnLst>
                          </p:cTn>
                        </p:par>
                      </p:childTnLst>
                    </p:cTn>
                  </p:par>
                  <p:par>
                    <p:cTn id="30" fill="hold">
                      <p:stCondLst>
                        <p:cond delay="indefinite"/>
                      </p:stCondLst>
                      <p:childTnLst>
                        <p:par>
                          <p:cTn id="31" fill="hold">
                            <p:stCondLst>
                              <p:cond delay="0"/>
                            </p:stCondLst>
                            <p:childTnLst>
                              <p:par>
                                <p:cTn id="32" presetID="53" presetClass="entr" presetSubtype="0" fill="hold" nodeType="clickEffect">
                                  <p:stCondLst>
                                    <p:cond delay="0"/>
                                  </p:stCondLst>
                                  <p:childTnLst>
                                    <p:set>
                                      <p:cBhvr>
                                        <p:cTn id="33" dur="1" fill="hold">
                                          <p:stCondLst>
                                            <p:cond delay="0"/>
                                          </p:stCondLst>
                                        </p:cTn>
                                        <p:tgtEl>
                                          <p:spTgt spid="88067">
                                            <p:txEl>
                                              <p:pRg st="5" end="5"/>
                                            </p:txEl>
                                          </p:spTgt>
                                        </p:tgtEl>
                                        <p:attrNameLst>
                                          <p:attrName>style.visibility</p:attrName>
                                        </p:attrNameLst>
                                      </p:cBhvr>
                                      <p:to>
                                        <p:strVal val="visible"/>
                                      </p:to>
                                    </p:set>
                                    <p:anim calcmode="lin" valueType="num">
                                      <p:cBhvr>
                                        <p:cTn id="34" dur="500" fill="hold"/>
                                        <p:tgtEl>
                                          <p:spTgt spid="88067">
                                            <p:txEl>
                                              <p:pRg st="5" end="5"/>
                                            </p:txEl>
                                          </p:spTgt>
                                        </p:tgtEl>
                                        <p:attrNameLst>
                                          <p:attrName>ppt_w</p:attrName>
                                        </p:attrNameLst>
                                      </p:cBhvr>
                                      <p:tavLst>
                                        <p:tav tm="0">
                                          <p:val>
                                            <p:fltVal val="0"/>
                                          </p:val>
                                        </p:tav>
                                        <p:tav tm="100000">
                                          <p:val>
                                            <p:strVal val="#ppt_w"/>
                                          </p:val>
                                        </p:tav>
                                      </p:tavLst>
                                    </p:anim>
                                    <p:anim calcmode="lin" valueType="num">
                                      <p:cBhvr>
                                        <p:cTn id="35" dur="500" fill="hold"/>
                                        <p:tgtEl>
                                          <p:spTgt spid="88067">
                                            <p:txEl>
                                              <p:pRg st="5" end="5"/>
                                            </p:txEl>
                                          </p:spTgt>
                                        </p:tgtEl>
                                        <p:attrNameLst>
                                          <p:attrName>ppt_h</p:attrName>
                                        </p:attrNameLst>
                                      </p:cBhvr>
                                      <p:tavLst>
                                        <p:tav tm="0">
                                          <p:val>
                                            <p:fltVal val="0"/>
                                          </p:val>
                                        </p:tav>
                                        <p:tav tm="100000">
                                          <p:val>
                                            <p:strVal val="#ppt_h"/>
                                          </p:val>
                                        </p:tav>
                                      </p:tavLst>
                                    </p:anim>
                                    <p:animEffect transition="in" filter="fade">
                                      <p:cBhvr>
                                        <p:cTn id="36" dur="500"/>
                                        <p:tgtEl>
                                          <p:spTgt spid="88067">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bg>
      <p:bgPr>
        <a:blipFill dpi="0" rotWithShape="0">
          <a:blip r:embed="rId3" cstate="print"/>
          <a:srcRect/>
          <a:stretch>
            <a:fillRect/>
          </a:stretch>
        </a:blipFill>
        <a:effectLst/>
      </p:bgPr>
    </p:bg>
    <p:spTree>
      <p:nvGrpSpPr>
        <p:cNvPr id="1" name=""/>
        <p:cNvGrpSpPr/>
        <p:nvPr/>
      </p:nvGrpSpPr>
      <p:grpSpPr>
        <a:xfrm>
          <a:off x="0" y="0"/>
          <a:ext cx="0" cy="0"/>
          <a:chOff x="0" y="0"/>
          <a:chExt cx="0" cy="0"/>
        </a:xfrm>
      </p:grpSpPr>
      <p:sp>
        <p:nvSpPr>
          <p:cNvPr id="37890" name="Rectangle 2"/>
          <p:cNvSpPr>
            <a:spLocks noGrp="1" noChangeArrowheads="1"/>
          </p:cNvSpPr>
          <p:nvPr>
            <p:ph type="title"/>
          </p:nvPr>
        </p:nvSpPr>
        <p:spPr>
          <a:xfrm>
            <a:off x="0" y="0"/>
            <a:ext cx="9144000" cy="533400"/>
          </a:xfrm>
        </p:spPr>
        <p:txBody>
          <a:bodyPr/>
          <a:lstStyle/>
          <a:p>
            <a:pPr eaLnBrk="1" hangingPunct="1"/>
            <a:r>
              <a:rPr lang="en-US" sz="3600" b="1" dirty="0" smtClean="0">
                <a:latin typeface="Calibri" pitchFamily="34" charset="0"/>
              </a:rPr>
              <a:t>The Abrahamic</a:t>
            </a:r>
            <a:r>
              <a:rPr lang="en-US" sz="3600" dirty="0" smtClean="0">
                <a:latin typeface="Calibri" pitchFamily="34" charset="0"/>
              </a:rPr>
              <a:t> </a:t>
            </a:r>
            <a:r>
              <a:rPr lang="en-US" sz="3600" b="1" dirty="0" smtClean="0">
                <a:latin typeface="Calibri" pitchFamily="34" charset="0"/>
              </a:rPr>
              <a:t>Covenant Had Two Fulfillments</a:t>
            </a:r>
            <a:endParaRPr lang="en-US" sz="2000" b="1" dirty="0" smtClean="0">
              <a:latin typeface="Calibri" pitchFamily="34" charset="0"/>
            </a:endParaRPr>
          </a:p>
        </p:txBody>
      </p:sp>
      <p:sp>
        <p:nvSpPr>
          <p:cNvPr id="88067" name="Rectangle 3"/>
          <p:cNvSpPr>
            <a:spLocks noGrp="1" noChangeArrowheads="1"/>
          </p:cNvSpPr>
          <p:nvPr>
            <p:ph type="body" idx="1"/>
          </p:nvPr>
        </p:nvSpPr>
        <p:spPr>
          <a:xfrm>
            <a:off x="457200" y="914400"/>
            <a:ext cx="8229600" cy="5943600"/>
          </a:xfrm>
        </p:spPr>
        <p:txBody>
          <a:bodyPr/>
          <a:lstStyle/>
          <a:p>
            <a:pPr eaLnBrk="1" hangingPunct="1">
              <a:lnSpc>
                <a:spcPct val="80000"/>
              </a:lnSpc>
              <a:buFontTx/>
              <a:buNone/>
            </a:pPr>
            <a:r>
              <a:rPr lang="en-US" sz="3600" b="1" dirty="0" smtClean="0">
                <a:latin typeface="Calibri" pitchFamily="34" charset="0"/>
              </a:rPr>
              <a:t>Spiritual Fulfillment</a:t>
            </a:r>
          </a:p>
          <a:p>
            <a:pPr eaLnBrk="1" hangingPunct="1">
              <a:lnSpc>
                <a:spcPct val="80000"/>
              </a:lnSpc>
            </a:pPr>
            <a:r>
              <a:rPr lang="en-US" b="1" dirty="0" smtClean="0">
                <a:latin typeface="Calibri" pitchFamily="34" charset="0"/>
              </a:rPr>
              <a:t>Spiritual Blessing</a:t>
            </a:r>
            <a:r>
              <a:rPr lang="en-US" dirty="0" smtClean="0">
                <a:latin typeface="Calibri" pitchFamily="34" charset="0"/>
              </a:rPr>
              <a:t>: The salvation of “all nations” (the Gentiles) through faith in the gospel</a:t>
            </a:r>
          </a:p>
          <a:p>
            <a:pPr lvl="1" eaLnBrk="1" hangingPunct="1">
              <a:lnSpc>
                <a:spcPct val="80000"/>
              </a:lnSpc>
            </a:pPr>
            <a:r>
              <a:rPr lang="en-US" b="1" dirty="0" smtClean="0">
                <a:latin typeface="Cambria" pitchFamily="18" charset="0"/>
              </a:rPr>
              <a:t>Galatians 3:8 -</a:t>
            </a:r>
            <a:r>
              <a:rPr lang="en-US" dirty="0" smtClean="0">
                <a:latin typeface="Cambria" pitchFamily="18" charset="0"/>
              </a:rPr>
              <a:t> </a:t>
            </a:r>
            <a:r>
              <a:rPr lang="en-US" i="1" dirty="0" smtClean="0">
                <a:solidFill>
                  <a:srgbClr val="0000FF"/>
                </a:solidFill>
                <a:latin typeface="Cambria" pitchFamily="18" charset="0"/>
              </a:rPr>
              <a:t>And the Scripture, foreseeing that </a:t>
            </a:r>
            <a:r>
              <a:rPr lang="en-US" i="1" u="sng" dirty="0" smtClean="0">
                <a:solidFill>
                  <a:srgbClr val="0000FF"/>
                </a:solidFill>
                <a:latin typeface="Cambria" pitchFamily="18" charset="0"/>
              </a:rPr>
              <a:t>God would justify the Gentiles by faith</a:t>
            </a:r>
            <a:r>
              <a:rPr lang="en-US" i="1" dirty="0" smtClean="0">
                <a:solidFill>
                  <a:srgbClr val="0000FF"/>
                </a:solidFill>
                <a:latin typeface="Cambria" pitchFamily="18" charset="0"/>
              </a:rPr>
              <a:t>, preached the gospel beforehand to Abraham, saying, "</a:t>
            </a:r>
            <a:r>
              <a:rPr lang="en-US" i="1" u="sng" dirty="0" smtClean="0">
                <a:solidFill>
                  <a:srgbClr val="0000FF"/>
                </a:solidFill>
                <a:latin typeface="Cambria" pitchFamily="18" charset="0"/>
              </a:rPr>
              <a:t>In you shall all the nations be blessed</a:t>
            </a:r>
            <a:r>
              <a:rPr lang="en-US" i="1" dirty="0" smtClean="0">
                <a:solidFill>
                  <a:srgbClr val="0000FF"/>
                </a:solidFill>
                <a:latin typeface="Cambria" pitchFamily="18" charset="0"/>
              </a:rPr>
              <a:t>.”</a:t>
            </a:r>
          </a:p>
        </p:txBody>
      </p:sp>
    </p:spTree>
  </p:cSld>
  <p:clrMapOvr>
    <a:overrideClrMapping bg1="lt1" tx1="dk1" bg2="lt2" tx2="dk2" accent1="accent1" accent2="accent2" accent3="accent3" accent4="accent4" accent5="accent5" accent6="accent6" hlink="hlink" folHlink="folHlink"/>
  </p:clrMapOvr>
  <p:transition>
    <p:wipe dir="u"/>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afterEffect">
                                  <p:stCondLst>
                                    <p:cond delay="0"/>
                                  </p:stCondLst>
                                  <p:childTnLst>
                                    <p:set>
                                      <p:cBhvr>
                                        <p:cTn id="6" dur="1" fill="hold">
                                          <p:stCondLst>
                                            <p:cond delay="0"/>
                                          </p:stCondLst>
                                        </p:cTn>
                                        <p:tgtEl>
                                          <p:spTgt spid="88067">
                                            <p:txEl>
                                              <p:pRg st="1" end="1"/>
                                            </p:txEl>
                                          </p:spTgt>
                                        </p:tgtEl>
                                        <p:attrNameLst>
                                          <p:attrName>style.visibility</p:attrName>
                                        </p:attrNameLst>
                                      </p:cBhvr>
                                      <p:to>
                                        <p:strVal val="visible"/>
                                      </p:to>
                                    </p:set>
                                    <p:anim calcmode="lin" valueType="num">
                                      <p:cBhvr additive="base">
                                        <p:cTn id="7" dur="500" fill="hold"/>
                                        <p:tgtEl>
                                          <p:spTgt spid="88067">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88067">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88067">
                                            <p:txEl>
                                              <p:pRg st="2" end="2"/>
                                            </p:txEl>
                                          </p:spTgt>
                                        </p:tgtEl>
                                        <p:attrNameLst>
                                          <p:attrName>style.visibility</p:attrName>
                                        </p:attrNameLst>
                                      </p:cBhvr>
                                      <p:to>
                                        <p:strVal val="visible"/>
                                      </p:to>
                                    </p:set>
                                    <p:anim calcmode="lin" valueType="num">
                                      <p:cBhvr additive="base">
                                        <p:cTn id="13" dur="500" fill="hold"/>
                                        <p:tgtEl>
                                          <p:spTgt spid="88067">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88067">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8067" grpId="0" uiExpand="1"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Rot="1" noChangeArrowheads="1"/>
          </p:cNvSpPr>
          <p:nvPr>
            <p:ph type="title"/>
          </p:nvPr>
        </p:nvSpPr>
        <p:spPr>
          <a:xfrm>
            <a:off x="304800" y="0"/>
            <a:ext cx="8510588" cy="990600"/>
          </a:xfrm>
        </p:spPr>
        <p:txBody>
          <a:bodyPr/>
          <a:lstStyle/>
          <a:p>
            <a:pPr eaLnBrk="1" hangingPunct="1">
              <a:defRPr/>
            </a:pPr>
            <a:r>
              <a:rPr lang="en-US" sz="5400" b="1" dirty="0"/>
              <a:t>Questions</a:t>
            </a:r>
            <a:endParaRPr lang="en-US" sz="3600" b="1" dirty="0" smtClean="0">
              <a:latin typeface="Calibri" pitchFamily="34" charset="0"/>
            </a:endParaRPr>
          </a:p>
        </p:txBody>
      </p:sp>
      <p:sp>
        <p:nvSpPr>
          <p:cNvPr id="21507" name="Rectangle 3"/>
          <p:cNvSpPr>
            <a:spLocks noGrp="1" noRot="1" noChangeArrowheads="1"/>
          </p:cNvSpPr>
          <p:nvPr>
            <p:ph type="body" idx="1"/>
          </p:nvPr>
        </p:nvSpPr>
        <p:spPr>
          <a:xfrm>
            <a:off x="301625" y="1066800"/>
            <a:ext cx="8540750" cy="5032375"/>
          </a:xfrm>
        </p:spPr>
        <p:txBody>
          <a:bodyPr/>
          <a:lstStyle/>
          <a:p>
            <a:pPr eaLnBrk="1" hangingPunct="1">
              <a:lnSpc>
                <a:spcPct val="90000"/>
              </a:lnSpc>
              <a:defRPr/>
            </a:pPr>
            <a:r>
              <a:rPr lang="en-US" dirty="0" smtClean="0">
                <a:latin typeface="Calibri" pitchFamily="34" charset="0"/>
              </a:rPr>
              <a:t>Does the distinction that I made between a physical fulfillment and a spiritual fulfillment make sense you?</a:t>
            </a:r>
          </a:p>
          <a:p>
            <a:pPr eaLnBrk="1" hangingPunct="1">
              <a:lnSpc>
                <a:spcPct val="90000"/>
              </a:lnSpc>
              <a:defRPr/>
            </a:pPr>
            <a:r>
              <a:rPr lang="en-US" dirty="0" smtClean="0">
                <a:latin typeface="Calibri" pitchFamily="34" charset="0"/>
              </a:rPr>
              <a:t>Can you see from the passages that I cited earlier that the promises of God’s covenant with Abraham had both a physical and spiritual fulfillment?</a:t>
            </a:r>
            <a:endParaRPr lang="en-US" dirty="0" smtClean="0">
              <a:latin typeface="Calibri" pitchFamily="34" charset="0"/>
            </a:endParaRPr>
          </a:p>
        </p:txBody>
      </p:sp>
    </p:spTree>
    <p:extLst>
      <p:ext uri="{BB962C8B-B14F-4D97-AF65-F5344CB8AC3E}">
        <p14:creationId xmlns:p14="http://schemas.microsoft.com/office/powerpoint/2010/main" val="1834597326"/>
      </p:ext>
    </p:extLst>
  </p:cSld>
  <p:clrMapOvr>
    <a:masterClrMapping/>
  </p:clrMapOvr>
  <p:transition>
    <p:zoom dir="in"/>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1507">
                                            <p:txEl>
                                              <p:pRg st="0" end="0"/>
                                            </p:txEl>
                                          </p:spTgt>
                                        </p:tgtEl>
                                        <p:attrNameLst>
                                          <p:attrName>style.visibility</p:attrName>
                                        </p:attrNameLst>
                                      </p:cBhvr>
                                      <p:to>
                                        <p:strVal val="visible"/>
                                      </p:to>
                                    </p:set>
                                    <p:animEffect transition="in" filter="fade">
                                      <p:cBhvr>
                                        <p:cTn id="7" dur="500"/>
                                        <p:tgtEl>
                                          <p:spTgt spid="2150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21507">
                                            <p:txEl>
                                              <p:pRg st="1" end="1"/>
                                            </p:txEl>
                                          </p:spTgt>
                                        </p:tgtEl>
                                        <p:attrNameLst>
                                          <p:attrName>style.visibility</p:attrName>
                                        </p:attrNameLst>
                                      </p:cBhvr>
                                      <p:to>
                                        <p:strVal val="visible"/>
                                      </p:to>
                                    </p:set>
                                    <p:animEffect transition="in" filter="fade">
                                      <p:cBhvr>
                                        <p:cTn id="12" dur="500"/>
                                        <p:tgtEl>
                                          <p:spTgt spid="21507">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Rot="1" noChangeArrowheads="1"/>
          </p:cNvSpPr>
          <p:nvPr>
            <p:ph type="title"/>
          </p:nvPr>
        </p:nvSpPr>
        <p:spPr/>
        <p:txBody>
          <a:bodyPr/>
          <a:lstStyle/>
          <a:p>
            <a:pPr eaLnBrk="1" hangingPunct="1">
              <a:defRPr/>
            </a:pPr>
            <a:r>
              <a:rPr lang="en-US" sz="5400" b="1" dirty="0" smtClean="0">
                <a:latin typeface="Calibri" pitchFamily="34" charset="0"/>
              </a:rPr>
              <a:t>Brief Review</a:t>
            </a:r>
            <a:endParaRPr lang="en-US" sz="3600" b="1" dirty="0" smtClean="0">
              <a:latin typeface="Calibri" pitchFamily="34" charset="0"/>
            </a:endParaRPr>
          </a:p>
        </p:txBody>
      </p:sp>
      <p:sp>
        <p:nvSpPr>
          <p:cNvPr id="15363" name="Rectangle 3"/>
          <p:cNvSpPr>
            <a:spLocks noGrp="1" noRot="1" noChangeArrowheads="1"/>
          </p:cNvSpPr>
          <p:nvPr>
            <p:ph type="body" idx="1"/>
          </p:nvPr>
        </p:nvSpPr>
        <p:spPr/>
        <p:txBody>
          <a:bodyPr/>
          <a:lstStyle/>
          <a:p>
            <a:pPr eaLnBrk="1" hangingPunct="1">
              <a:defRPr/>
            </a:pPr>
            <a:r>
              <a:rPr lang="en-US" dirty="0" smtClean="0">
                <a:latin typeface="Calibri" pitchFamily="34" charset="0"/>
              </a:rPr>
              <a:t>A covenant is </a:t>
            </a:r>
            <a:r>
              <a:rPr lang="en-US" dirty="0" smtClean="0">
                <a:latin typeface="Calibri" pitchFamily="34" charset="0"/>
              </a:rPr>
              <a:t>a solemn agreement imposed by </a:t>
            </a:r>
            <a:r>
              <a:rPr lang="en-US" dirty="0" smtClean="0">
                <a:latin typeface="Calibri" pitchFamily="34" charset="0"/>
              </a:rPr>
              <a:t>God </a:t>
            </a:r>
            <a:r>
              <a:rPr lang="en-US" dirty="0" smtClean="0">
                <a:latin typeface="Calibri" pitchFamily="34" charset="0"/>
              </a:rPr>
              <a:t>on a </a:t>
            </a:r>
            <a:r>
              <a:rPr lang="en-US" dirty="0" smtClean="0">
                <a:latin typeface="Calibri" pitchFamily="34" charset="0"/>
              </a:rPr>
              <a:t>specific person or group of people.</a:t>
            </a:r>
          </a:p>
          <a:p>
            <a:pPr eaLnBrk="1" hangingPunct="1">
              <a:defRPr/>
            </a:pPr>
            <a:r>
              <a:rPr lang="en-US" dirty="0" smtClean="0">
                <a:latin typeface="Calibri" pitchFamily="34" charset="0"/>
              </a:rPr>
              <a:t>The giving of a covenant often included a solemn ceremony that involved:</a:t>
            </a:r>
          </a:p>
          <a:p>
            <a:pPr lvl="1" eaLnBrk="1" hangingPunct="1">
              <a:defRPr/>
            </a:pPr>
            <a:r>
              <a:rPr lang="en-US" dirty="0" smtClean="0">
                <a:latin typeface="Calibri" pitchFamily="34" charset="0"/>
              </a:rPr>
              <a:t>Animal sacrifices </a:t>
            </a:r>
          </a:p>
          <a:p>
            <a:pPr lvl="1" eaLnBrk="1" hangingPunct="1">
              <a:defRPr/>
            </a:pPr>
            <a:r>
              <a:rPr lang="en-US" dirty="0" smtClean="0">
                <a:latin typeface="Calibri" pitchFamily="34" charset="0"/>
              </a:rPr>
              <a:t>Pronouncement of curses that would accompany the violation of the covenant</a:t>
            </a:r>
          </a:p>
        </p:txBody>
      </p:sp>
    </p:spTree>
    <p:extLst>
      <p:ext uri="{BB962C8B-B14F-4D97-AF65-F5344CB8AC3E}">
        <p14:creationId xmlns:p14="http://schemas.microsoft.com/office/powerpoint/2010/main" val="85786680"/>
      </p:ext>
    </p:extLst>
  </p:cSld>
  <p:clrMapOvr>
    <a:masterClrMapping/>
  </p:clrMapOvr>
  <p:transition>
    <p:zoom dir="in"/>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nodeType="clickEffect">
                                  <p:stCondLst>
                                    <p:cond delay="0"/>
                                  </p:stCondLst>
                                  <p:childTnLst>
                                    <p:set>
                                      <p:cBhvr>
                                        <p:cTn id="6" dur="1" fill="hold">
                                          <p:stCondLst>
                                            <p:cond delay="0"/>
                                          </p:stCondLst>
                                        </p:cTn>
                                        <p:tgtEl>
                                          <p:spTgt spid="15363">
                                            <p:txEl>
                                              <p:pRg st="1" end="1"/>
                                            </p:txEl>
                                          </p:spTgt>
                                        </p:tgtEl>
                                        <p:attrNameLst>
                                          <p:attrName>style.visibility</p:attrName>
                                        </p:attrNameLst>
                                      </p:cBhvr>
                                      <p:to>
                                        <p:strVal val="visible"/>
                                      </p:to>
                                    </p:set>
                                    <p:anim calcmode="lin" valueType="num">
                                      <p:cBhvr>
                                        <p:cTn id="7" dur="500" fill="hold"/>
                                        <p:tgtEl>
                                          <p:spTgt spid="15363">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15363">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15363">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0" fill="hold" nodeType="clickEffect">
                                  <p:stCondLst>
                                    <p:cond delay="0"/>
                                  </p:stCondLst>
                                  <p:childTnLst>
                                    <p:set>
                                      <p:cBhvr>
                                        <p:cTn id="13" dur="1" fill="hold">
                                          <p:stCondLst>
                                            <p:cond delay="0"/>
                                          </p:stCondLst>
                                        </p:cTn>
                                        <p:tgtEl>
                                          <p:spTgt spid="15363">
                                            <p:txEl>
                                              <p:pRg st="2" end="2"/>
                                            </p:txEl>
                                          </p:spTgt>
                                        </p:tgtEl>
                                        <p:attrNameLst>
                                          <p:attrName>style.visibility</p:attrName>
                                        </p:attrNameLst>
                                      </p:cBhvr>
                                      <p:to>
                                        <p:strVal val="visible"/>
                                      </p:to>
                                    </p:set>
                                    <p:anim calcmode="lin" valueType="num">
                                      <p:cBhvr>
                                        <p:cTn id="14" dur="500" fill="hold"/>
                                        <p:tgtEl>
                                          <p:spTgt spid="15363">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15363">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15363">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0" fill="hold" nodeType="clickEffect">
                                  <p:stCondLst>
                                    <p:cond delay="0"/>
                                  </p:stCondLst>
                                  <p:childTnLst>
                                    <p:set>
                                      <p:cBhvr>
                                        <p:cTn id="20" dur="1" fill="hold">
                                          <p:stCondLst>
                                            <p:cond delay="0"/>
                                          </p:stCondLst>
                                        </p:cTn>
                                        <p:tgtEl>
                                          <p:spTgt spid="15363">
                                            <p:txEl>
                                              <p:pRg st="3" end="3"/>
                                            </p:txEl>
                                          </p:spTgt>
                                        </p:tgtEl>
                                        <p:attrNameLst>
                                          <p:attrName>style.visibility</p:attrName>
                                        </p:attrNameLst>
                                      </p:cBhvr>
                                      <p:to>
                                        <p:strVal val="visible"/>
                                      </p:to>
                                    </p:set>
                                    <p:anim calcmode="lin" valueType="num">
                                      <p:cBhvr>
                                        <p:cTn id="21" dur="500" fill="hold"/>
                                        <p:tgtEl>
                                          <p:spTgt spid="15363">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15363">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1536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Rot="1" noChangeArrowheads="1"/>
          </p:cNvSpPr>
          <p:nvPr>
            <p:ph type="title"/>
          </p:nvPr>
        </p:nvSpPr>
        <p:spPr>
          <a:xfrm>
            <a:off x="304800" y="0"/>
            <a:ext cx="8510588" cy="990600"/>
          </a:xfrm>
        </p:spPr>
        <p:txBody>
          <a:bodyPr/>
          <a:lstStyle/>
          <a:p>
            <a:pPr eaLnBrk="1" hangingPunct="1">
              <a:defRPr/>
            </a:pPr>
            <a:r>
              <a:rPr lang="en-US" sz="5400" b="1" dirty="0">
                <a:latin typeface="Calibri" pitchFamily="34" charset="0"/>
              </a:rPr>
              <a:t>Brief Review</a:t>
            </a:r>
            <a:endParaRPr lang="en-US" sz="3600" b="1" dirty="0" smtClean="0">
              <a:latin typeface="Calibri" pitchFamily="34" charset="0"/>
            </a:endParaRPr>
          </a:p>
        </p:txBody>
      </p:sp>
      <p:sp>
        <p:nvSpPr>
          <p:cNvPr id="21507" name="Rectangle 3"/>
          <p:cNvSpPr>
            <a:spLocks noGrp="1" noRot="1" noChangeArrowheads="1"/>
          </p:cNvSpPr>
          <p:nvPr>
            <p:ph type="body" idx="1"/>
          </p:nvPr>
        </p:nvSpPr>
        <p:spPr>
          <a:xfrm>
            <a:off x="301625" y="1066800"/>
            <a:ext cx="8540750" cy="5032375"/>
          </a:xfrm>
        </p:spPr>
        <p:txBody>
          <a:bodyPr/>
          <a:lstStyle/>
          <a:p>
            <a:pPr eaLnBrk="1" hangingPunct="1">
              <a:lnSpc>
                <a:spcPct val="90000"/>
              </a:lnSpc>
              <a:defRPr/>
            </a:pPr>
            <a:r>
              <a:rPr lang="en-US" dirty="0" smtClean="0">
                <a:latin typeface="Calibri" pitchFamily="34" charset="0"/>
              </a:rPr>
              <a:t>A covenant was often accompanied by a </a:t>
            </a:r>
            <a:r>
              <a:rPr lang="en-US" b="1" i="1" dirty="0" smtClean="0">
                <a:solidFill>
                  <a:srgbClr val="FFCC00"/>
                </a:solidFill>
                <a:latin typeface="Calibri" pitchFamily="34" charset="0"/>
              </a:rPr>
              <a:t>sign</a:t>
            </a:r>
            <a:r>
              <a:rPr lang="en-US" dirty="0" smtClean="0">
                <a:latin typeface="Calibri" pitchFamily="34" charset="0"/>
              </a:rPr>
              <a:t> that served as a symbol and future reminder of the covenant.</a:t>
            </a:r>
          </a:p>
          <a:p>
            <a:pPr eaLnBrk="1" hangingPunct="1">
              <a:lnSpc>
                <a:spcPct val="90000"/>
              </a:lnSpc>
              <a:defRPr/>
            </a:pPr>
            <a:r>
              <a:rPr lang="en-US" dirty="0" smtClean="0">
                <a:latin typeface="Calibri" pitchFamily="34" charset="0"/>
              </a:rPr>
              <a:t>Two types of covenants:</a:t>
            </a:r>
          </a:p>
          <a:p>
            <a:pPr lvl="1" eaLnBrk="1" hangingPunct="1">
              <a:lnSpc>
                <a:spcPct val="90000"/>
              </a:lnSpc>
              <a:defRPr/>
            </a:pPr>
            <a:r>
              <a:rPr lang="en-US" dirty="0" smtClean="0">
                <a:latin typeface="Calibri" pitchFamily="34" charset="0"/>
              </a:rPr>
              <a:t>Conditional</a:t>
            </a:r>
          </a:p>
          <a:p>
            <a:pPr lvl="1" eaLnBrk="1" hangingPunct="1">
              <a:lnSpc>
                <a:spcPct val="90000"/>
              </a:lnSpc>
              <a:defRPr/>
            </a:pPr>
            <a:r>
              <a:rPr lang="en-US" dirty="0" smtClean="0">
                <a:latin typeface="Calibri" pitchFamily="34" charset="0"/>
              </a:rPr>
              <a:t>Unconditional</a:t>
            </a:r>
          </a:p>
          <a:p>
            <a:pPr lvl="1" eaLnBrk="1" hangingPunct="1">
              <a:lnSpc>
                <a:spcPct val="90000"/>
              </a:lnSpc>
              <a:defRPr/>
            </a:pPr>
            <a:r>
              <a:rPr lang="en-US" b="1" dirty="0" smtClean="0">
                <a:solidFill>
                  <a:srgbClr val="FFCC00"/>
                </a:solidFill>
                <a:latin typeface="Calibri" pitchFamily="34" charset="0"/>
              </a:rPr>
              <a:t>Note</a:t>
            </a:r>
            <a:r>
              <a:rPr lang="en-US" dirty="0" smtClean="0">
                <a:latin typeface="Calibri" pitchFamily="34" charset="0"/>
              </a:rPr>
              <a:t>: Sometimes a covenant can have both conditional and unconditional aspects to it.</a:t>
            </a:r>
          </a:p>
        </p:txBody>
      </p:sp>
    </p:spTree>
    <p:extLst>
      <p:ext uri="{BB962C8B-B14F-4D97-AF65-F5344CB8AC3E}">
        <p14:creationId xmlns:p14="http://schemas.microsoft.com/office/powerpoint/2010/main" val="2120836787"/>
      </p:ext>
    </p:extLst>
  </p:cSld>
  <p:clrMapOvr>
    <a:masterClrMapping/>
  </p:clrMapOvr>
  <p:transition>
    <p:zoom dir="in"/>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nodeType="clickEffect">
                                  <p:stCondLst>
                                    <p:cond delay="0"/>
                                  </p:stCondLst>
                                  <p:childTnLst>
                                    <p:set>
                                      <p:cBhvr>
                                        <p:cTn id="6" dur="1" fill="hold">
                                          <p:stCondLst>
                                            <p:cond delay="0"/>
                                          </p:stCondLst>
                                        </p:cTn>
                                        <p:tgtEl>
                                          <p:spTgt spid="21507">
                                            <p:txEl>
                                              <p:pRg st="1" end="1"/>
                                            </p:txEl>
                                          </p:spTgt>
                                        </p:tgtEl>
                                        <p:attrNameLst>
                                          <p:attrName>style.visibility</p:attrName>
                                        </p:attrNameLst>
                                      </p:cBhvr>
                                      <p:to>
                                        <p:strVal val="visible"/>
                                      </p:to>
                                    </p:set>
                                    <p:anim calcmode="lin" valueType="num">
                                      <p:cBhvr>
                                        <p:cTn id="7" dur="500" fill="hold"/>
                                        <p:tgtEl>
                                          <p:spTgt spid="21507">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21507">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21507">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0" fill="hold" nodeType="clickEffect">
                                  <p:stCondLst>
                                    <p:cond delay="0"/>
                                  </p:stCondLst>
                                  <p:childTnLst>
                                    <p:set>
                                      <p:cBhvr>
                                        <p:cTn id="13" dur="1" fill="hold">
                                          <p:stCondLst>
                                            <p:cond delay="0"/>
                                          </p:stCondLst>
                                        </p:cTn>
                                        <p:tgtEl>
                                          <p:spTgt spid="21507">
                                            <p:txEl>
                                              <p:pRg st="2" end="2"/>
                                            </p:txEl>
                                          </p:spTgt>
                                        </p:tgtEl>
                                        <p:attrNameLst>
                                          <p:attrName>style.visibility</p:attrName>
                                        </p:attrNameLst>
                                      </p:cBhvr>
                                      <p:to>
                                        <p:strVal val="visible"/>
                                      </p:to>
                                    </p:set>
                                    <p:anim calcmode="lin" valueType="num">
                                      <p:cBhvr>
                                        <p:cTn id="14" dur="500" fill="hold"/>
                                        <p:tgtEl>
                                          <p:spTgt spid="21507">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21507">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21507">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0" fill="hold" nodeType="clickEffect">
                                  <p:stCondLst>
                                    <p:cond delay="0"/>
                                  </p:stCondLst>
                                  <p:childTnLst>
                                    <p:set>
                                      <p:cBhvr>
                                        <p:cTn id="20" dur="1" fill="hold">
                                          <p:stCondLst>
                                            <p:cond delay="0"/>
                                          </p:stCondLst>
                                        </p:cTn>
                                        <p:tgtEl>
                                          <p:spTgt spid="21507">
                                            <p:txEl>
                                              <p:pRg st="3" end="3"/>
                                            </p:txEl>
                                          </p:spTgt>
                                        </p:tgtEl>
                                        <p:attrNameLst>
                                          <p:attrName>style.visibility</p:attrName>
                                        </p:attrNameLst>
                                      </p:cBhvr>
                                      <p:to>
                                        <p:strVal val="visible"/>
                                      </p:to>
                                    </p:set>
                                    <p:anim calcmode="lin" valueType="num">
                                      <p:cBhvr>
                                        <p:cTn id="21" dur="500" fill="hold"/>
                                        <p:tgtEl>
                                          <p:spTgt spid="21507">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21507">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21507">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0" fill="hold" nodeType="clickEffect">
                                  <p:stCondLst>
                                    <p:cond delay="0"/>
                                  </p:stCondLst>
                                  <p:childTnLst>
                                    <p:set>
                                      <p:cBhvr>
                                        <p:cTn id="27" dur="1" fill="hold">
                                          <p:stCondLst>
                                            <p:cond delay="0"/>
                                          </p:stCondLst>
                                        </p:cTn>
                                        <p:tgtEl>
                                          <p:spTgt spid="21507">
                                            <p:txEl>
                                              <p:pRg st="4" end="4"/>
                                            </p:txEl>
                                          </p:spTgt>
                                        </p:tgtEl>
                                        <p:attrNameLst>
                                          <p:attrName>style.visibility</p:attrName>
                                        </p:attrNameLst>
                                      </p:cBhvr>
                                      <p:to>
                                        <p:strVal val="visible"/>
                                      </p:to>
                                    </p:set>
                                    <p:anim calcmode="lin" valueType="num">
                                      <p:cBhvr>
                                        <p:cTn id="28" dur="500" fill="hold"/>
                                        <p:tgtEl>
                                          <p:spTgt spid="21507">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21507">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21507">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3" name="Rectangle 5"/>
          <p:cNvSpPr>
            <a:spLocks noGrp="1" noRot="1" noChangeArrowheads="1"/>
          </p:cNvSpPr>
          <p:nvPr>
            <p:ph type="title"/>
          </p:nvPr>
        </p:nvSpPr>
        <p:spPr>
          <a:xfrm>
            <a:off x="0" y="228600"/>
            <a:ext cx="9144000" cy="1325563"/>
          </a:xfrm>
        </p:spPr>
        <p:txBody>
          <a:bodyPr/>
          <a:lstStyle/>
          <a:p>
            <a:pPr eaLnBrk="1" hangingPunct="1">
              <a:defRPr/>
            </a:pPr>
            <a:r>
              <a:rPr lang="en-US" sz="4800" b="1" dirty="0" smtClean="0">
                <a:solidFill>
                  <a:srgbClr val="B7E7FF"/>
                </a:solidFill>
                <a:latin typeface="Calibri" pitchFamily="34" charset="0"/>
              </a:rPr>
              <a:t>The Major Covenants in the Bible</a:t>
            </a:r>
            <a:endParaRPr lang="en-US" sz="3600" b="1" dirty="0" smtClean="0"/>
          </a:p>
        </p:txBody>
      </p:sp>
      <p:sp>
        <p:nvSpPr>
          <p:cNvPr id="17414" name="Rectangle 6"/>
          <p:cNvSpPr>
            <a:spLocks noGrp="1" noRot="1" noChangeArrowheads="1"/>
          </p:cNvSpPr>
          <p:nvPr>
            <p:ph type="body" idx="1"/>
          </p:nvPr>
        </p:nvSpPr>
        <p:spPr/>
        <p:txBody>
          <a:bodyPr/>
          <a:lstStyle/>
          <a:p>
            <a:pPr eaLnBrk="1" hangingPunct="1">
              <a:defRPr/>
            </a:pPr>
            <a:r>
              <a:rPr lang="en-US" b="1" dirty="0" smtClean="0">
                <a:solidFill>
                  <a:srgbClr val="FFCC00"/>
                </a:solidFill>
              </a:rPr>
              <a:t>Noahic</a:t>
            </a:r>
            <a:r>
              <a:rPr lang="en-US" dirty="0" smtClean="0"/>
              <a:t> (Genesis 9:8-17)</a:t>
            </a:r>
          </a:p>
          <a:p>
            <a:pPr eaLnBrk="1" hangingPunct="1">
              <a:defRPr/>
            </a:pPr>
            <a:r>
              <a:rPr lang="en-US" b="1" dirty="0" smtClean="0">
                <a:solidFill>
                  <a:srgbClr val="FFCC00"/>
                </a:solidFill>
              </a:rPr>
              <a:t>Abrahamic</a:t>
            </a:r>
            <a:r>
              <a:rPr lang="en-US" dirty="0" smtClean="0"/>
              <a:t> (Genesis 12-17)</a:t>
            </a:r>
          </a:p>
          <a:p>
            <a:pPr eaLnBrk="1" hangingPunct="1">
              <a:defRPr/>
            </a:pPr>
            <a:r>
              <a:rPr lang="en-US" b="1" dirty="0" smtClean="0">
                <a:solidFill>
                  <a:srgbClr val="FFCC00"/>
                </a:solidFill>
              </a:rPr>
              <a:t>Mosaic</a:t>
            </a:r>
            <a:r>
              <a:rPr lang="en-US" b="1" dirty="0" smtClean="0"/>
              <a:t> </a:t>
            </a:r>
            <a:r>
              <a:rPr lang="en-US" dirty="0" smtClean="0"/>
              <a:t>(Exodus 19-24)</a:t>
            </a:r>
          </a:p>
          <a:p>
            <a:pPr lvl="1" eaLnBrk="1" hangingPunct="1">
              <a:defRPr/>
            </a:pPr>
            <a:r>
              <a:rPr lang="en-US" b="1" dirty="0" smtClean="0"/>
              <a:t>Often referred to in the New Testament as the “Old Covenant”</a:t>
            </a:r>
            <a:endParaRPr lang="en-US" dirty="0" smtClean="0"/>
          </a:p>
          <a:p>
            <a:pPr eaLnBrk="1" hangingPunct="1">
              <a:defRPr/>
            </a:pPr>
            <a:r>
              <a:rPr lang="en-US" b="1" dirty="0" smtClean="0">
                <a:solidFill>
                  <a:srgbClr val="FFCC00"/>
                </a:solidFill>
              </a:rPr>
              <a:t>Davidic</a:t>
            </a:r>
            <a:r>
              <a:rPr lang="en-US" dirty="0" smtClean="0"/>
              <a:t> (2Samuel 23:5, Psalm 89:3)</a:t>
            </a:r>
          </a:p>
          <a:p>
            <a:pPr eaLnBrk="1" hangingPunct="1">
              <a:defRPr/>
            </a:pPr>
            <a:r>
              <a:rPr lang="en-US" b="1" dirty="0" smtClean="0">
                <a:solidFill>
                  <a:srgbClr val="FFCC00"/>
                </a:solidFill>
              </a:rPr>
              <a:t>New</a:t>
            </a:r>
            <a:r>
              <a:rPr lang="en-US" dirty="0" smtClean="0"/>
              <a:t> (Jer.31:31-34 </a:t>
            </a:r>
            <a:r>
              <a:rPr lang="en-US" b="1" dirty="0" smtClean="0"/>
              <a:t>; </a:t>
            </a:r>
            <a:r>
              <a:rPr lang="en-US" dirty="0" smtClean="0"/>
              <a:t>Heb.7-13; 2Cor.3:6-18)</a:t>
            </a:r>
          </a:p>
        </p:txBody>
      </p:sp>
    </p:spTree>
    <p:extLst>
      <p:ext uri="{BB962C8B-B14F-4D97-AF65-F5344CB8AC3E}">
        <p14:creationId xmlns:p14="http://schemas.microsoft.com/office/powerpoint/2010/main" val="4188617417"/>
      </p:ext>
    </p:extLst>
  </p:cSld>
  <p:clrMapOvr>
    <a:masterClrMapping/>
  </p:clrMapOvr>
  <p:transition>
    <p:zoom dir="in"/>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grpId="0" nodeType="clickEffect">
                                  <p:stCondLst>
                                    <p:cond delay="0"/>
                                  </p:stCondLst>
                                  <p:childTnLst>
                                    <p:set>
                                      <p:cBhvr>
                                        <p:cTn id="6" dur="1" fill="hold">
                                          <p:stCondLst>
                                            <p:cond delay="0"/>
                                          </p:stCondLst>
                                        </p:cTn>
                                        <p:tgtEl>
                                          <p:spTgt spid="17414">
                                            <p:txEl>
                                              <p:pRg st="0" end="0"/>
                                            </p:txEl>
                                          </p:spTgt>
                                        </p:tgtEl>
                                        <p:attrNameLst>
                                          <p:attrName>style.visibility</p:attrName>
                                        </p:attrNameLst>
                                      </p:cBhvr>
                                      <p:to>
                                        <p:strVal val="visible"/>
                                      </p:to>
                                    </p:set>
                                    <p:anim calcmode="lin" valueType="num">
                                      <p:cBhvr additive="base">
                                        <p:cTn id="7" dur="500" fill="hold"/>
                                        <p:tgtEl>
                                          <p:spTgt spid="17414">
                                            <p:txEl>
                                              <p:pRg st="0" end="0"/>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17414">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2" fill="hold" grpId="0" nodeType="clickEffect">
                                  <p:stCondLst>
                                    <p:cond delay="0"/>
                                  </p:stCondLst>
                                  <p:childTnLst>
                                    <p:set>
                                      <p:cBhvr>
                                        <p:cTn id="12" dur="1" fill="hold">
                                          <p:stCondLst>
                                            <p:cond delay="0"/>
                                          </p:stCondLst>
                                        </p:cTn>
                                        <p:tgtEl>
                                          <p:spTgt spid="17414">
                                            <p:txEl>
                                              <p:pRg st="1" end="1"/>
                                            </p:txEl>
                                          </p:spTgt>
                                        </p:tgtEl>
                                        <p:attrNameLst>
                                          <p:attrName>style.visibility</p:attrName>
                                        </p:attrNameLst>
                                      </p:cBhvr>
                                      <p:to>
                                        <p:strVal val="visible"/>
                                      </p:to>
                                    </p:set>
                                    <p:anim calcmode="lin" valueType="num">
                                      <p:cBhvr additive="base">
                                        <p:cTn id="13" dur="500" fill="hold"/>
                                        <p:tgtEl>
                                          <p:spTgt spid="17414">
                                            <p:txEl>
                                              <p:pRg st="1" end="1"/>
                                            </p:txEl>
                                          </p:spTgt>
                                        </p:tgtEl>
                                        <p:attrNameLst>
                                          <p:attrName>ppt_x</p:attrName>
                                        </p:attrNameLst>
                                      </p:cBhvr>
                                      <p:tavLst>
                                        <p:tav tm="0">
                                          <p:val>
                                            <p:strVal val="1+#ppt_w/2"/>
                                          </p:val>
                                        </p:tav>
                                        <p:tav tm="100000">
                                          <p:val>
                                            <p:strVal val="#ppt_x"/>
                                          </p:val>
                                        </p:tav>
                                      </p:tavLst>
                                    </p:anim>
                                    <p:anim calcmode="lin" valueType="num">
                                      <p:cBhvr additive="base">
                                        <p:cTn id="14" dur="500" fill="hold"/>
                                        <p:tgtEl>
                                          <p:spTgt spid="17414">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2" fill="hold" grpId="0" nodeType="clickEffect">
                                  <p:stCondLst>
                                    <p:cond delay="0"/>
                                  </p:stCondLst>
                                  <p:childTnLst>
                                    <p:set>
                                      <p:cBhvr>
                                        <p:cTn id="18" dur="1" fill="hold">
                                          <p:stCondLst>
                                            <p:cond delay="0"/>
                                          </p:stCondLst>
                                        </p:cTn>
                                        <p:tgtEl>
                                          <p:spTgt spid="17414">
                                            <p:txEl>
                                              <p:pRg st="2" end="2"/>
                                            </p:txEl>
                                          </p:spTgt>
                                        </p:tgtEl>
                                        <p:attrNameLst>
                                          <p:attrName>style.visibility</p:attrName>
                                        </p:attrNameLst>
                                      </p:cBhvr>
                                      <p:to>
                                        <p:strVal val="visible"/>
                                      </p:to>
                                    </p:set>
                                    <p:anim calcmode="lin" valueType="num">
                                      <p:cBhvr additive="base">
                                        <p:cTn id="19" dur="500" fill="hold"/>
                                        <p:tgtEl>
                                          <p:spTgt spid="17414">
                                            <p:txEl>
                                              <p:pRg st="2" end="2"/>
                                            </p:txEl>
                                          </p:spTgt>
                                        </p:tgtEl>
                                        <p:attrNameLst>
                                          <p:attrName>ppt_x</p:attrName>
                                        </p:attrNameLst>
                                      </p:cBhvr>
                                      <p:tavLst>
                                        <p:tav tm="0">
                                          <p:val>
                                            <p:strVal val="1+#ppt_w/2"/>
                                          </p:val>
                                        </p:tav>
                                        <p:tav tm="100000">
                                          <p:val>
                                            <p:strVal val="#ppt_x"/>
                                          </p:val>
                                        </p:tav>
                                      </p:tavLst>
                                    </p:anim>
                                    <p:anim calcmode="lin" valueType="num">
                                      <p:cBhvr additive="base">
                                        <p:cTn id="20" dur="500" fill="hold"/>
                                        <p:tgtEl>
                                          <p:spTgt spid="17414">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2" fill="hold" grpId="0" nodeType="clickEffect">
                                  <p:stCondLst>
                                    <p:cond delay="0"/>
                                  </p:stCondLst>
                                  <p:childTnLst>
                                    <p:set>
                                      <p:cBhvr>
                                        <p:cTn id="24" dur="1" fill="hold">
                                          <p:stCondLst>
                                            <p:cond delay="0"/>
                                          </p:stCondLst>
                                        </p:cTn>
                                        <p:tgtEl>
                                          <p:spTgt spid="17414">
                                            <p:txEl>
                                              <p:pRg st="3" end="3"/>
                                            </p:txEl>
                                          </p:spTgt>
                                        </p:tgtEl>
                                        <p:attrNameLst>
                                          <p:attrName>style.visibility</p:attrName>
                                        </p:attrNameLst>
                                      </p:cBhvr>
                                      <p:to>
                                        <p:strVal val="visible"/>
                                      </p:to>
                                    </p:set>
                                    <p:anim calcmode="lin" valueType="num">
                                      <p:cBhvr additive="base">
                                        <p:cTn id="25" dur="500" fill="hold"/>
                                        <p:tgtEl>
                                          <p:spTgt spid="17414">
                                            <p:txEl>
                                              <p:pRg st="3" end="3"/>
                                            </p:txEl>
                                          </p:spTgt>
                                        </p:tgtEl>
                                        <p:attrNameLst>
                                          <p:attrName>ppt_x</p:attrName>
                                        </p:attrNameLst>
                                      </p:cBhvr>
                                      <p:tavLst>
                                        <p:tav tm="0">
                                          <p:val>
                                            <p:strVal val="1+#ppt_w/2"/>
                                          </p:val>
                                        </p:tav>
                                        <p:tav tm="100000">
                                          <p:val>
                                            <p:strVal val="#ppt_x"/>
                                          </p:val>
                                        </p:tav>
                                      </p:tavLst>
                                    </p:anim>
                                    <p:anim calcmode="lin" valueType="num">
                                      <p:cBhvr additive="base">
                                        <p:cTn id="26" dur="500" fill="hold"/>
                                        <p:tgtEl>
                                          <p:spTgt spid="17414">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2" fill="hold" grpId="0" nodeType="clickEffect">
                                  <p:stCondLst>
                                    <p:cond delay="0"/>
                                  </p:stCondLst>
                                  <p:childTnLst>
                                    <p:set>
                                      <p:cBhvr>
                                        <p:cTn id="30" dur="1" fill="hold">
                                          <p:stCondLst>
                                            <p:cond delay="0"/>
                                          </p:stCondLst>
                                        </p:cTn>
                                        <p:tgtEl>
                                          <p:spTgt spid="17414">
                                            <p:txEl>
                                              <p:pRg st="4" end="4"/>
                                            </p:txEl>
                                          </p:spTgt>
                                        </p:tgtEl>
                                        <p:attrNameLst>
                                          <p:attrName>style.visibility</p:attrName>
                                        </p:attrNameLst>
                                      </p:cBhvr>
                                      <p:to>
                                        <p:strVal val="visible"/>
                                      </p:to>
                                    </p:set>
                                    <p:anim calcmode="lin" valueType="num">
                                      <p:cBhvr additive="base">
                                        <p:cTn id="31" dur="500" fill="hold"/>
                                        <p:tgtEl>
                                          <p:spTgt spid="17414">
                                            <p:txEl>
                                              <p:pRg st="4" end="4"/>
                                            </p:txEl>
                                          </p:spTgt>
                                        </p:tgtEl>
                                        <p:attrNameLst>
                                          <p:attrName>ppt_x</p:attrName>
                                        </p:attrNameLst>
                                      </p:cBhvr>
                                      <p:tavLst>
                                        <p:tav tm="0">
                                          <p:val>
                                            <p:strVal val="1+#ppt_w/2"/>
                                          </p:val>
                                        </p:tav>
                                        <p:tav tm="100000">
                                          <p:val>
                                            <p:strVal val="#ppt_x"/>
                                          </p:val>
                                        </p:tav>
                                      </p:tavLst>
                                    </p:anim>
                                    <p:anim calcmode="lin" valueType="num">
                                      <p:cBhvr additive="base">
                                        <p:cTn id="32" dur="500" fill="hold"/>
                                        <p:tgtEl>
                                          <p:spTgt spid="17414">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2" fill="hold" grpId="0" nodeType="clickEffect">
                                  <p:stCondLst>
                                    <p:cond delay="0"/>
                                  </p:stCondLst>
                                  <p:childTnLst>
                                    <p:set>
                                      <p:cBhvr>
                                        <p:cTn id="36" dur="1" fill="hold">
                                          <p:stCondLst>
                                            <p:cond delay="0"/>
                                          </p:stCondLst>
                                        </p:cTn>
                                        <p:tgtEl>
                                          <p:spTgt spid="17414">
                                            <p:txEl>
                                              <p:pRg st="5" end="5"/>
                                            </p:txEl>
                                          </p:spTgt>
                                        </p:tgtEl>
                                        <p:attrNameLst>
                                          <p:attrName>style.visibility</p:attrName>
                                        </p:attrNameLst>
                                      </p:cBhvr>
                                      <p:to>
                                        <p:strVal val="visible"/>
                                      </p:to>
                                    </p:set>
                                    <p:anim calcmode="lin" valueType="num">
                                      <p:cBhvr additive="base">
                                        <p:cTn id="37" dur="500" fill="hold"/>
                                        <p:tgtEl>
                                          <p:spTgt spid="17414">
                                            <p:txEl>
                                              <p:pRg st="5" end="5"/>
                                            </p:txEl>
                                          </p:spTgt>
                                        </p:tgtEl>
                                        <p:attrNameLst>
                                          <p:attrName>ppt_x</p:attrName>
                                        </p:attrNameLst>
                                      </p:cBhvr>
                                      <p:tavLst>
                                        <p:tav tm="0">
                                          <p:val>
                                            <p:strVal val="1+#ppt_w/2"/>
                                          </p:val>
                                        </p:tav>
                                        <p:tav tm="100000">
                                          <p:val>
                                            <p:strVal val="#ppt_x"/>
                                          </p:val>
                                        </p:tav>
                                      </p:tavLst>
                                    </p:anim>
                                    <p:anim calcmode="lin" valueType="num">
                                      <p:cBhvr additive="base">
                                        <p:cTn id="38" dur="500" fill="hold"/>
                                        <p:tgtEl>
                                          <p:spTgt spid="17414">
                                            <p:txEl>
                                              <p:pRg st="5" end="5"/>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414" grpId="0" build="p" bldLvl="2"/>
    </p:bld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128005" name="Rectangle 5"/>
          <p:cNvSpPr>
            <a:spLocks noGrp="1" noChangeArrowheads="1"/>
          </p:cNvSpPr>
          <p:nvPr>
            <p:ph type="ctrTitle"/>
          </p:nvPr>
        </p:nvSpPr>
        <p:spPr>
          <a:xfrm>
            <a:off x="685800" y="1219200"/>
            <a:ext cx="7772400" cy="2743199"/>
          </a:xfrm>
        </p:spPr>
        <p:txBody>
          <a:bodyPr/>
          <a:lstStyle/>
          <a:p>
            <a:pPr eaLnBrk="1" hangingPunct="1">
              <a:defRPr/>
            </a:pPr>
            <a:r>
              <a:rPr lang="en-US" sz="8800" b="1" dirty="0" smtClean="0">
                <a:solidFill>
                  <a:srgbClr val="FFCC00"/>
                </a:solidFill>
                <a:effectLst>
                  <a:glow rad="101600">
                    <a:schemeClr val="accent6">
                      <a:satMod val="175000"/>
                      <a:alpha val="40000"/>
                    </a:schemeClr>
                  </a:glow>
                  <a:outerShdw blurRad="38100" dist="38100" dir="2700000" algn="tl">
                    <a:srgbClr val="C0C0C0"/>
                  </a:outerShdw>
                </a:effectLst>
              </a:rPr>
              <a:t>Abrahamic</a:t>
            </a:r>
            <a:r>
              <a:rPr lang="en-US" sz="8800" dirty="0" smtClean="0">
                <a:solidFill>
                  <a:srgbClr val="FFCC00"/>
                </a:solidFill>
                <a:effectLst>
                  <a:glow rad="101600">
                    <a:schemeClr val="accent6">
                      <a:satMod val="175000"/>
                      <a:alpha val="40000"/>
                    </a:schemeClr>
                  </a:glow>
                  <a:outerShdw blurRad="38100" dist="38100" dir="2700000" algn="tl">
                    <a:srgbClr val="C0C0C0"/>
                  </a:outerShdw>
                </a:effectLst>
              </a:rPr>
              <a:t> </a:t>
            </a:r>
            <a:r>
              <a:rPr lang="en-US" sz="8800" b="1" dirty="0" smtClean="0">
                <a:solidFill>
                  <a:srgbClr val="FFCC00"/>
                </a:solidFill>
                <a:effectLst>
                  <a:glow rad="101600">
                    <a:schemeClr val="accent6">
                      <a:satMod val="175000"/>
                      <a:alpha val="40000"/>
                    </a:schemeClr>
                  </a:glow>
                  <a:outerShdw blurRad="38100" dist="38100" dir="2700000" algn="tl">
                    <a:srgbClr val="C0C0C0"/>
                  </a:outerShdw>
                </a:effectLst>
              </a:rPr>
              <a:t>Covenant</a:t>
            </a:r>
            <a:endParaRPr lang="en-US" sz="6000" b="1" dirty="0" smtClean="0">
              <a:solidFill>
                <a:srgbClr val="FFCC00"/>
              </a:solidFill>
              <a:effectLst>
                <a:glow rad="101600">
                  <a:schemeClr val="accent6">
                    <a:satMod val="175000"/>
                    <a:alpha val="40000"/>
                  </a:schemeClr>
                </a:glow>
                <a:outerShdw blurRad="38100" dist="38100" dir="2700000" algn="tl">
                  <a:srgbClr val="C0C0C0"/>
                </a:outerShdw>
              </a:effectLst>
            </a:endParaRPr>
          </a:p>
        </p:txBody>
      </p:sp>
      <p:sp>
        <p:nvSpPr>
          <p:cNvPr id="128006" name="Rectangle 6"/>
          <p:cNvSpPr>
            <a:spLocks noGrp="1" noChangeArrowheads="1"/>
          </p:cNvSpPr>
          <p:nvPr>
            <p:ph type="subTitle" idx="1"/>
          </p:nvPr>
        </p:nvSpPr>
        <p:spPr>
          <a:xfrm>
            <a:off x="1447800" y="4572000"/>
            <a:ext cx="6400800" cy="990600"/>
          </a:xfrm>
        </p:spPr>
        <p:txBody>
          <a:bodyPr/>
          <a:lstStyle/>
          <a:p>
            <a:pPr eaLnBrk="1" hangingPunct="1">
              <a:defRPr/>
            </a:pPr>
            <a:r>
              <a:rPr lang="en-US" sz="4400" b="1" dirty="0" smtClean="0">
                <a:solidFill>
                  <a:srgbClr val="FFCC00"/>
                </a:solidFill>
                <a:effectLst>
                  <a:glow rad="139700">
                    <a:schemeClr val="accent6">
                      <a:satMod val="175000"/>
                      <a:alpha val="40000"/>
                    </a:schemeClr>
                  </a:glow>
                  <a:outerShdw blurRad="38100" dist="38100" dir="2700000" algn="tl">
                    <a:srgbClr val="C0C0C0"/>
                  </a:outerShdw>
                </a:effectLst>
              </a:rPr>
              <a:t>Genesis 12-17</a:t>
            </a:r>
          </a:p>
        </p:txBody>
      </p:sp>
    </p:spTree>
  </p:cSld>
  <p:clrMapOvr>
    <a:masterClrMapping/>
  </p:clrMapOvr>
  <p:transition>
    <p:newsflash/>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a:xfrm>
            <a:off x="457200" y="0"/>
            <a:ext cx="8229600" cy="1143000"/>
          </a:xfrm>
        </p:spPr>
        <p:txBody>
          <a:bodyPr/>
          <a:lstStyle/>
          <a:p>
            <a:pPr eaLnBrk="1" hangingPunct="1"/>
            <a:r>
              <a:rPr lang="en-US" sz="4800" b="1" dirty="0" smtClean="0">
                <a:latin typeface="Calibri" pitchFamily="34" charset="0"/>
              </a:rPr>
              <a:t>Abrahamic</a:t>
            </a:r>
            <a:r>
              <a:rPr lang="en-US" sz="4800" dirty="0" smtClean="0">
                <a:latin typeface="Calibri" pitchFamily="34" charset="0"/>
              </a:rPr>
              <a:t> </a:t>
            </a:r>
            <a:r>
              <a:rPr lang="en-US" sz="4800" b="1" dirty="0" smtClean="0">
                <a:latin typeface="Calibri" pitchFamily="34" charset="0"/>
              </a:rPr>
              <a:t>Covenant</a:t>
            </a:r>
            <a:br>
              <a:rPr lang="en-US" sz="4800" b="1" dirty="0" smtClean="0">
                <a:latin typeface="Calibri" pitchFamily="34" charset="0"/>
              </a:rPr>
            </a:br>
            <a:r>
              <a:rPr lang="en-US" sz="3200" b="1" dirty="0" smtClean="0">
                <a:latin typeface="Calibri" pitchFamily="34" charset="0"/>
              </a:rPr>
              <a:t>Genesis 12-17</a:t>
            </a:r>
          </a:p>
        </p:txBody>
      </p:sp>
      <p:sp>
        <p:nvSpPr>
          <p:cNvPr id="27653" name="Rectangle 5"/>
          <p:cNvSpPr>
            <a:spLocks noGrp="1" noChangeArrowheads="1"/>
          </p:cNvSpPr>
          <p:nvPr>
            <p:ph type="body" idx="1"/>
          </p:nvPr>
        </p:nvSpPr>
        <p:spPr>
          <a:xfrm>
            <a:off x="457200" y="1295400"/>
            <a:ext cx="8229600" cy="5562600"/>
          </a:xfrm>
        </p:spPr>
        <p:txBody>
          <a:bodyPr>
            <a:normAutofit fontScale="92500" lnSpcReduction="10000"/>
          </a:bodyPr>
          <a:lstStyle/>
          <a:p>
            <a:pPr eaLnBrk="1" hangingPunct="1">
              <a:lnSpc>
                <a:spcPct val="90000"/>
              </a:lnSpc>
            </a:pPr>
            <a:r>
              <a:rPr lang="en-US" sz="2800" b="1" dirty="0" smtClean="0">
                <a:solidFill>
                  <a:schemeClr val="tx2"/>
                </a:solidFill>
                <a:latin typeface="Cambria" pitchFamily="18" charset="0"/>
              </a:rPr>
              <a:t>Genesis 12:2-3 –</a:t>
            </a:r>
            <a:r>
              <a:rPr lang="en-US" sz="2800" i="1" dirty="0" smtClean="0">
                <a:solidFill>
                  <a:srgbClr val="0000FF"/>
                </a:solidFill>
                <a:latin typeface="Cambria" pitchFamily="18" charset="0"/>
              </a:rPr>
              <a:t> “And I will make of you a great nation, and I will bless you and make your name great, so that you will be a </a:t>
            </a:r>
            <a:r>
              <a:rPr lang="en-US" sz="2800" i="1" u="sng" dirty="0" smtClean="0">
                <a:solidFill>
                  <a:srgbClr val="0000FF"/>
                </a:solidFill>
                <a:latin typeface="Cambria" pitchFamily="18" charset="0"/>
              </a:rPr>
              <a:t>blessing</a:t>
            </a:r>
            <a:r>
              <a:rPr lang="en-US" sz="2800" i="1" dirty="0" smtClean="0">
                <a:solidFill>
                  <a:srgbClr val="0000FF"/>
                </a:solidFill>
                <a:latin typeface="Cambria" pitchFamily="18" charset="0"/>
              </a:rPr>
              <a:t>. I will bless those who bless you, and him who dishonors you I will curse, and in you all the families of the earth shall be blessed.”</a:t>
            </a:r>
          </a:p>
          <a:p>
            <a:pPr eaLnBrk="1" hangingPunct="1">
              <a:lnSpc>
                <a:spcPct val="90000"/>
              </a:lnSpc>
            </a:pPr>
            <a:r>
              <a:rPr lang="en-US" sz="2800" b="1" dirty="0" smtClean="0">
                <a:solidFill>
                  <a:schemeClr val="tx2"/>
                </a:solidFill>
                <a:latin typeface="Cambria" pitchFamily="18" charset="0"/>
              </a:rPr>
              <a:t>Genesis 13:16 –</a:t>
            </a:r>
            <a:r>
              <a:rPr lang="en-US" sz="2800" i="1" dirty="0" smtClean="0">
                <a:solidFill>
                  <a:srgbClr val="0000FF"/>
                </a:solidFill>
                <a:latin typeface="Cambria" pitchFamily="18" charset="0"/>
              </a:rPr>
              <a:t> I will make your </a:t>
            </a:r>
            <a:r>
              <a:rPr lang="en-US" sz="2800" i="1" u="sng" dirty="0" smtClean="0">
                <a:solidFill>
                  <a:srgbClr val="0000FF"/>
                </a:solidFill>
                <a:latin typeface="Cambria" pitchFamily="18" charset="0"/>
              </a:rPr>
              <a:t>offspring</a:t>
            </a:r>
            <a:r>
              <a:rPr lang="en-US" sz="2800" i="1" dirty="0" smtClean="0">
                <a:solidFill>
                  <a:srgbClr val="0000FF"/>
                </a:solidFill>
                <a:latin typeface="Cambria" pitchFamily="18" charset="0"/>
              </a:rPr>
              <a:t> as the dust of the earth, so that if one can count the dust of the earth, your offspring also can be counted. </a:t>
            </a:r>
          </a:p>
          <a:p>
            <a:pPr eaLnBrk="1" hangingPunct="1">
              <a:lnSpc>
                <a:spcPct val="90000"/>
              </a:lnSpc>
            </a:pPr>
            <a:r>
              <a:rPr lang="en-US" sz="2800" b="1" dirty="0" smtClean="0">
                <a:solidFill>
                  <a:schemeClr val="tx2"/>
                </a:solidFill>
                <a:latin typeface="Cambria" pitchFamily="18" charset="0"/>
              </a:rPr>
              <a:t>Genesis 15:5 –</a:t>
            </a:r>
            <a:r>
              <a:rPr lang="en-US" sz="2800" dirty="0" smtClean="0">
                <a:latin typeface="Cambria" pitchFamily="18" charset="0"/>
              </a:rPr>
              <a:t> </a:t>
            </a:r>
            <a:r>
              <a:rPr lang="en-US" sz="2800" i="1" dirty="0" smtClean="0">
                <a:solidFill>
                  <a:srgbClr val="0000FF"/>
                </a:solidFill>
                <a:latin typeface="Cambria" pitchFamily="18" charset="0"/>
              </a:rPr>
              <a:t>And [the Lord]  brought [Abram] outside and said, </a:t>
            </a:r>
            <a:r>
              <a:rPr lang="en-US" sz="2800" i="1" dirty="0" smtClean="0">
                <a:solidFill>
                  <a:srgbClr val="0000FF"/>
                </a:solidFill>
                <a:latin typeface="Cambria" pitchFamily="18" charset="0"/>
              </a:rPr>
              <a:t>“Look </a:t>
            </a:r>
            <a:r>
              <a:rPr lang="en-US" sz="2800" i="1" dirty="0" smtClean="0">
                <a:solidFill>
                  <a:srgbClr val="0000FF"/>
                </a:solidFill>
                <a:latin typeface="Cambria" pitchFamily="18" charset="0"/>
              </a:rPr>
              <a:t>toward heaven, and number the stars, if you are able to number them</a:t>
            </a:r>
            <a:r>
              <a:rPr lang="en-US" sz="2800" i="1" dirty="0" smtClean="0">
                <a:solidFill>
                  <a:srgbClr val="0000FF"/>
                </a:solidFill>
                <a:latin typeface="Cambria" pitchFamily="18" charset="0"/>
              </a:rPr>
              <a:t>.” </a:t>
            </a:r>
            <a:r>
              <a:rPr lang="en-US" sz="2800" i="1" dirty="0" smtClean="0">
                <a:solidFill>
                  <a:srgbClr val="0000FF"/>
                </a:solidFill>
                <a:latin typeface="Cambria" pitchFamily="18" charset="0"/>
              </a:rPr>
              <a:t>Then he said to him, </a:t>
            </a:r>
            <a:r>
              <a:rPr lang="en-US" sz="2800" i="1" dirty="0" smtClean="0">
                <a:solidFill>
                  <a:srgbClr val="0000FF"/>
                </a:solidFill>
                <a:latin typeface="Cambria" pitchFamily="18" charset="0"/>
              </a:rPr>
              <a:t>“So </a:t>
            </a:r>
            <a:r>
              <a:rPr lang="en-US" sz="2800" i="1" dirty="0" smtClean="0">
                <a:solidFill>
                  <a:srgbClr val="0000FF"/>
                </a:solidFill>
                <a:latin typeface="Cambria" pitchFamily="18" charset="0"/>
              </a:rPr>
              <a:t>shall your </a:t>
            </a:r>
            <a:r>
              <a:rPr lang="en-US" sz="2800" i="1" u="sng" dirty="0" smtClean="0">
                <a:solidFill>
                  <a:srgbClr val="0000FF"/>
                </a:solidFill>
                <a:latin typeface="Cambria" pitchFamily="18" charset="0"/>
              </a:rPr>
              <a:t>offspring</a:t>
            </a:r>
            <a:r>
              <a:rPr lang="en-US" sz="2800" i="1" dirty="0" smtClean="0">
                <a:solidFill>
                  <a:srgbClr val="0000FF"/>
                </a:solidFill>
                <a:latin typeface="Cambria" pitchFamily="18" charset="0"/>
              </a:rPr>
              <a:t> </a:t>
            </a:r>
            <a:r>
              <a:rPr lang="en-US" sz="2800" i="1" dirty="0" smtClean="0">
                <a:solidFill>
                  <a:srgbClr val="0000FF"/>
                </a:solidFill>
                <a:latin typeface="Cambria" pitchFamily="18" charset="0"/>
              </a:rPr>
              <a:t>be”.</a:t>
            </a:r>
            <a:endParaRPr lang="en-US" sz="2800" i="1" dirty="0" smtClean="0">
              <a:solidFill>
                <a:srgbClr val="0000FF"/>
              </a:solidFill>
              <a:latin typeface="Cambria" pitchFamily="18" charset="0"/>
            </a:endParaRPr>
          </a:p>
          <a:p>
            <a:pPr eaLnBrk="1" hangingPunct="1">
              <a:lnSpc>
                <a:spcPct val="90000"/>
              </a:lnSpc>
            </a:pPr>
            <a:r>
              <a:rPr lang="en-US" sz="2800" b="1" dirty="0" smtClean="0">
                <a:solidFill>
                  <a:schemeClr val="tx2"/>
                </a:solidFill>
                <a:latin typeface="Cambria" pitchFamily="18" charset="0"/>
              </a:rPr>
              <a:t>Genesis 15:18</a:t>
            </a:r>
            <a:r>
              <a:rPr lang="en-US" sz="2800" i="1" dirty="0" smtClean="0">
                <a:solidFill>
                  <a:srgbClr val="0000FF"/>
                </a:solidFill>
                <a:latin typeface="Cambria" pitchFamily="18" charset="0"/>
              </a:rPr>
              <a:t> </a:t>
            </a:r>
            <a:r>
              <a:rPr lang="en-US" sz="2800" b="1" dirty="0" smtClean="0">
                <a:solidFill>
                  <a:schemeClr val="tx2"/>
                </a:solidFill>
                <a:latin typeface="Cambria" pitchFamily="18" charset="0"/>
              </a:rPr>
              <a:t>– </a:t>
            </a:r>
            <a:r>
              <a:rPr lang="en-US" sz="2800" i="1" dirty="0" smtClean="0">
                <a:solidFill>
                  <a:srgbClr val="0000FF"/>
                </a:solidFill>
                <a:latin typeface="Cambria" pitchFamily="18" charset="0"/>
              </a:rPr>
              <a:t>On that day </a:t>
            </a:r>
            <a:r>
              <a:rPr lang="en-US" sz="2800" i="1" u="sng" dirty="0" smtClean="0">
                <a:solidFill>
                  <a:srgbClr val="0000FF"/>
                </a:solidFill>
                <a:latin typeface="Cambria" pitchFamily="18" charset="0"/>
              </a:rPr>
              <a:t>the LORD made a covenant with Abram</a:t>
            </a:r>
            <a:r>
              <a:rPr lang="en-US" sz="2800" i="1" dirty="0" smtClean="0">
                <a:solidFill>
                  <a:srgbClr val="0000FF"/>
                </a:solidFill>
                <a:latin typeface="Cambria" pitchFamily="18" charset="0"/>
              </a:rPr>
              <a:t>, saying, </a:t>
            </a:r>
            <a:r>
              <a:rPr lang="en-US" sz="2800" i="1" dirty="0" smtClean="0">
                <a:solidFill>
                  <a:srgbClr val="0000FF"/>
                </a:solidFill>
                <a:latin typeface="Cambria" pitchFamily="18" charset="0"/>
              </a:rPr>
              <a:t>“To </a:t>
            </a:r>
            <a:r>
              <a:rPr lang="en-US" sz="2800" i="1" dirty="0" smtClean="0">
                <a:solidFill>
                  <a:srgbClr val="0000FF"/>
                </a:solidFill>
                <a:latin typeface="Cambria" pitchFamily="18" charset="0"/>
              </a:rPr>
              <a:t>your offspring I give this </a:t>
            </a:r>
            <a:r>
              <a:rPr lang="en-US" sz="2800" i="1" u="sng" dirty="0" smtClean="0">
                <a:solidFill>
                  <a:srgbClr val="0000FF"/>
                </a:solidFill>
                <a:latin typeface="Cambria" pitchFamily="18" charset="0"/>
              </a:rPr>
              <a:t>land</a:t>
            </a:r>
            <a:r>
              <a:rPr lang="en-US" sz="2800" i="1" dirty="0" smtClean="0">
                <a:solidFill>
                  <a:srgbClr val="0000FF"/>
                </a:solidFill>
                <a:latin typeface="Cambria" pitchFamily="18" charset="0"/>
              </a:rPr>
              <a:t>…”</a:t>
            </a:r>
            <a:endParaRPr lang="en-US" sz="2800" i="1" dirty="0" smtClean="0">
              <a:solidFill>
                <a:srgbClr val="0000FF"/>
              </a:solidFill>
              <a:latin typeface="Times New Roman" pitchFamily="18" charset="0"/>
            </a:endParaRPr>
          </a:p>
        </p:txBody>
      </p:sp>
      <p:pic>
        <p:nvPicPr>
          <p:cNvPr id="33796" name="Picture 4" descr="Blue Bible"/>
          <p:cNvPicPr>
            <a:picLocks noGrp="1" noChangeAspect="1" noChangeArrowheads="1"/>
          </p:cNvPicPr>
          <p:nvPr>
            <p:ph idx="4294967295"/>
          </p:nvPr>
        </p:nvPicPr>
        <p:blipFill>
          <a:blip r:embed="rId3" cstate="print">
            <a:clrChange>
              <a:clrFrom>
                <a:srgbClr val="010066"/>
              </a:clrFrom>
              <a:clrTo>
                <a:srgbClr val="010066">
                  <a:alpha val="0"/>
                </a:srgbClr>
              </a:clrTo>
            </a:clrChange>
          </a:blip>
          <a:srcRect/>
          <a:stretch>
            <a:fillRect/>
          </a:stretch>
        </p:blipFill>
        <p:spPr>
          <a:xfrm>
            <a:off x="7924800" y="0"/>
            <a:ext cx="1219200" cy="901700"/>
          </a:xfrm>
        </p:spPr>
      </p:pic>
    </p:spTree>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nodeType="clickEffect">
                                  <p:stCondLst>
                                    <p:cond delay="0"/>
                                  </p:stCondLst>
                                  <p:childTnLst>
                                    <p:set>
                                      <p:cBhvr>
                                        <p:cTn id="6" dur="1" fill="hold">
                                          <p:stCondLst>
                                            <p:cond delay="0"/>
                                          </p:stCondLst>
                                        </p:cTn>
                                        <p:tgtEl>
                                          <p:spTgt spid="27653">
                                            <p:txEl>
                                              <p:pRg st="0" end="0"/>
                                            </p:txEl>
                                          </p:spTgt>
                                        </p:tgtEl>
                                        <p:attrNameLst>
                                          <p:attrName>style.visibility</p:attrName>
                                        </p:attrNameLst>
                                      </p:cBhvr>
                                      <p:to>
                                        <p:strVal val="visible"/>
                                      </p:to>
                                    </p:set>
                                    <p:anim calcmode="lin" valueType="num">
                                      <p:cBhvr>
                                        <p:cTn id="7" dur="500" fill="hold"/>
                                        <p:tgtEl>
                                          <p:spTgt spid="2765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2765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2765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0" fill="hold" nodeType="clickEffect">
                                  <p:stCondLst>
                                    <p:cond delay="0"/>
                                  </p:stCondLst>
                                  <p:childTnLst>
                                    <p:set>
                                      <p:cBhvr>
                                        <p:cTn id="13" dur="1" fill="hold">
                                          <p:stCondLst>
                                            <p:cond delay="0"/>
                                          </p:stCondLst>
                                        </p:cTn>
                                        <p:tgtEl>
                                          <p:spTgt spid="27653">
                                            <p:txEl>
                                              <p:pRg st="1" end="1"/>
                                            </p:txEl>
                                          </p:spTgt>
                                        </p:tgtEl>
                                        <p:attrNameLst>
                                          <p:attrName>style.visibility</p:attrName>
                                        </p:attrNameLst>
                                      </p:cBhvr>
                                      <p:to>
                                        <p:strVal val="visible"/>
                                      </p:to>
                                    </p:set>
                                    <p:anim calcmode="lin" valueType="num">
                                      <p:cBhvr>
                                        <p:cTn id="14" dur="500" fill="hold"/>
                                        <p:tgtEl>
                                          <p:spTgt spid="27653">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27653">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2765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0" fill="hold" nodeType="clickEffect">
                                  <p:stCondLst>
                                    <p:cond delay="0"/>
                                  </p:stCondLst>
                                  <p:childTnLst>
                                    <p:set>
                                      <p:cBhvr>
                                        <p:cTn id="20" dur="1" fill="hold">
                                          <p:stCondLst>
                                            <p:cond delay="0"/>
                                          </p:stCondLst>
                                        </p:cTn>
                                        <p:tgtEl>
                                          <p:spTgt spid="27653">
                                            <p:txEl>
                                              <p:pRg st="2" end="2"/>
                                            </p:txEl>
                                          </p:spTgt>
                                        </p:tgtEl>
                                        <p:attrNameLst>
                                          <p:attrName>style.visibility</p:attrName>
                                        </p:attrNameLst>
                                      </p:cBhvr>
                                      <p:to>
                                        <p:strVal val="visible"/>
                                      </p:to>
                                    </p:set>
                                    <p:anim calcmode="lin" valueType="num">
                                      <p:cBhvr>
                                        <p:cTn id="21" dur="500" fill="hold"/>
                                        <p:tgtEl>
                                          <p:spTgt spid="27653">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27653">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27653">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0" fill="hold" nodeType="clickEffect">
                                  <p:stCondLst>
                                    <p:cond delay="0"/>
                                  </p:stCondLst>
                                  <p:childTnLst>
                                    <p:set>
                                      <p:cBhvr>
                                        <p:cTn id="27" dur="1" fill="hold">
                                          <p:stCondLst>
                                            <p:cond delay="0"/>
                                          </p:stCondLst>
                                        </p:cTn>
                                        <p:tgtEl>
                                          <p:spTgt spid="27653">
                                            <p:txEl>
                                              <p:pRg st="3" end="3"/>
                                            </p:txEl>
                                          </p:spTgt>
                                        </p:tgtEl>
                                        <p:attrNameLst>
                                          <p:attrName>style.visibility</p:attrName>
                                        </p:attrNameLst>
                                      </p:cBhvr>
                                      <p:to>
                                        <p:strVal val="visible"/>
                                      </p:to>
                                    </p:set>
                                    <p:anim calcmode="lin" valueType="num">
                                      <p:cBhvr>
                                        <p:cTn id="28" dur="500" fill="hold"/>
                                        <p:tgtEl>
                                          <p:spTgt spid="27653">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27653">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2765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0">
          <a:blip r:embed="rId3" cstate="print"/>
          <a:srcRect/>
          <a:stretch>
            <a:fillRect/>
          </a:stretch>
        </a:blipFill>
        <a:effectLst/>
      </p:bgPr>
    </p:bg>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a:xfrm>
            <a:off x="457200" y="0"/>
            <a:ext cx="8229600" cy="1143000"/>
          </a:xfrm>
        </p:spPr>
        <p:txBody>
          <a:bodyPr/>
          <a:lstStyle/>
          <a:p>
            <a:pPr eaLnBrk="1" hangingPunct="1"/>
            <a:r>
              <a:rPr lang="en-US" sz="4800" b="1" dirty="0" smtClean="0">
                <a:latin typeface="Calibri" pitchFamily="34" charset="0"/>
              </a:rPr>
              <a:t>Abrahamic</a:t>
            </a:r>
            <a:r>
              <a:rPr lang="en-US" sz="4800" dirty="0" smtClean="0">
                <a:latin typeface="Calibri" pitchFamily="34" charset="0"/>
              </a:rPr>
              <a:t> </a:t>
            </a:r>
            <a:r>
              <a:rPr lang="en-US" sz="4800" b="1" dirty="0" smtClean="0">
                <a:latin typeface="Calibri" pitchFamily="34" charset="0"/>
              </a:rPr>
              <a:t>Covenant</a:t>
            </a:r>
            <a:br>
              <a:rPr lang="en-US" sz="4800" b="1" dirty="0" smtClean="0">
                <a:latin typeface="Calibri" pitchFamily="34" charset="0"/>
              </a:rPr>
            </a:br>
            <a:r>
              <a:rPr lang="en-US" sz="3200" b="1" dirty="0" smtClean="0">
                <a:latin typeface="Calibri" pitchFamily="34" charset="0"/>
              </a:rPr>
              <a:t>Genesis 12-17</a:t>
            </a:r>
          </a:p>
        </p:txBody>
      </p:sp>
      <p:sp>
        <p:nvSpPr>
          <p:cNvPr id="34819" name="Rectangle 3"/>
          <p:cNvSpPr>
            <a:spLocks noGrp="1" noChangeArrowheads="1"/>
          </p:cNvSpPr>
          <p:nvPr>
            <p:ph type="body" idx="1"/>
          </p:nvPr>
        </p:nvSpPr>
        <p:spPr>
          <a:xfrm>
            <a:off x="457200" y="1295400"/>
            <a:ext cx="8229600" cy="5562600"/>
          </a:xfrm>
        </p:spPr>
        <p:txBody>
          <a:bodyPr/>
          <a:lstStyle/>
          <a:p>
            <a:pPr eaLnBrk="1" hangingPunct="1">
              <a:lnSpc>
                <a:spcPct val="80000"/>
              </a:lnSpc>
            </a:pPr>
            <a:r>
              <a:rPr lang="en-US" sz="2800" b="1" dirty="0" smtClean="0">
                <a:solidFill>
                  <a:schemeClr val="tx2"/>
                </a:solidFill>
                <a:latin typeface="Cambria" pitchFamily="18" charset="0"/>
              </a:rPr>
              <a:t>Genesis 17:6-14 –</a:t>
            </a:r>
            <a:r>
              <a:rPr lang="en-US" sz="2800" i="1" dirty="0" smtClean="0">
                <a:solidFill>
                  <a:srgbClr val="0000FF"/>
                </a:solidFill>
                <a:latin typeface="Cambria" pitchFamily="18" charset="0"/>
              </a:rPr>
              <a:t> I will make you exceedingly fruitful, and I will make you into nations, and kings shall come from you. </a:t>
            </a:r>
            <a:r>
              <a:rPr lang="en-US" sz="2800" i="1" baseline="30000" dirty="0" smtClean="0">
                <a:solidFill>
                  <a:srgbClr val="0000FF"/>
                </a:solidFill>
                <a:latin typeface="Cambria" pitchFamily="18" charset="0"/>
              </a:rPr>
              <a:t>7</a:t>
            </a:r>
            <a:r>
              <a:rPr lang="en-US" sz="2800" i="1" dirty="0" smtClean="0">
                <a:solidFill>
                  <a:srgbClr val="0000FF"/>
                </a:solidFill>
                <a:latin typeface="Cambria" pitchFamily="18" charset="0"/>
              </a:rPr>
              <a:t> And </a:t>
            </a:r>
            <a:r>
              <a:rPr lang="en-US" sz="2800" i="1" u="sng" dirty="0" smtClean="0">
                <a:solidFill>
                  <a:srgbClr val="0000FF"/>
                </a:solidFill>
                <a:latin typeface="Cambria" pitchFamily="18" charset="0"/>
              </a:rPr>
              <a:t>I will establish my covenant between me and you and your offspring after you </a:t>
            </a:r>
            <a:r>
              <a:rPr lang="en-US" sz="2800" i="1" dirty="0" smtClean="0">
                <a:solidFill>
                  <a:srgbClr val="0000FF"/>
                </a:solidFill>
                <a:latin typeface="Cambria" pitchFamily="18" charset="0"/>
              </a:rPr>
              <a:t>throughout their generations </a:t>
            </a:r>
            <a:r>
              <a:rPr lang="en-US" sz="2800" i="1" u="sng" dirty="0" smtClean="0">
                <a:solidFill>
                  <a:srgbClr val="0000FF"/>
                </a:solidFill>
                <a:latin typeface="Cambria" pitchFamily="18" charset="0"/>
              </a:rPr>
              <a:t>for an everlasting covenant</a:t>
            </a:r>
            <a:r>
              <a:rPr lang="en-US" sz="2800" i="1" dirty="0" smtClean="0">
                <a:solidFill>
                  <a:srgbClr val="0000FF"/>
                </a:solidFill>
                <a:latin typeface="Cambria" pitchFamily="18" charset="0"/>
              </a:rPr>
              <a:t>, to be God to you and to your offspring after you. </a:t>
            </a:r>
            <a:r>
              <a:rPr lang="en-US" sz="2800" i="1" baseline="30000" dirty="0" smtClean="0">
                <a:solidFill>
                  <a:srgbClr val="0000FF"/>
                </a:solidFill>
                <a:latin typeface="Cambria" pitchFamily="18" charset="0"/>
              </a:rPr>
              <a:t>8</a:t>
            </a:r>
            <a:r>
              <a:rPr lang="en-US" sz="2800" i="1" dirty="0" smtClean="0">
                <a:solidFill>
                  <a:srgbClr val="0000FF"/>
                </a:solidFill>
                <a:latin typeface="Cambria" pitchFamily="18" charset="0"/>
              </a:rPr>
              <a:t> And I will give to you and to your offspring after you the land of your sojournings, </a:t>
            </a:r>
            <a:r>
              <a:rPr lang="en-US" sz="2800" i="1" u="sng" dirty="0" smtClean="0">
                <a:solidFill>
                  <a:srgbClr val="0000FF"/>
                </a:solidFill>
                <a:latin typeface="Cambria" pitchFamily="18" charset="0"/>
              </a:rPr>
              <a:t>all the land of Canaan</a:t>
            </a:r>
            <a:r>
              <a:rPr lang="en-US" sz="2800" i="1" dirty="0" smtClean="0">
                <a:solidFill>
                  <a:srgbClr val="0000FF"/>
                </a:solidFill>
                <a:latin typeface="Cambria" pitchFamily="18" charset="0"/>
              </a:rPr>
              <a:t>, </a:t>
            </a:r>
            <a:r>
              <a:rPr lang="en-US" sz="2800" i="1" u="sng" dirty="0" smtClean="0">
                <a:solidFill>
                  <a:srgbClr val="0000FF"/>
                </a:solidFill>
                <a:latin typeface="Cambria" pitchFamily="18" charset="0"/>
              </a:rPr>
              <a:t>for an everlasting possession</a:t>
            </a:r>
            <a:r>
              <a:rPr lang="en-US" sz="2800" i="1" dirty="0" smtClean="0">
                <a:solidFill>
                  <a:srgbClr val="0000FF"/>
                </a:solidFill>
                <a:latin typeface="Cambria" pitchFamily="18" charset="0"/>
              </a:rPr>
              <a:t>, and I will be their God." </a:t>
            </a:r>
            <a:r>
              <a:rPr lang="en-US" sz="2800" i="1" baseline="30000" dirty="0" smtClean="0">
                <a:solidFill>
                  <a:srgbClr val="0000FF"/>
                </a:solidFill>
                <a:latin typeface="Cambria" pitchFamily="18" charset="0"/>
              </a:rPr>
              <a:t>9</a:t>
            </a:r>
            <a:r>
              <a:rPr lang="en-US" sz="2800" i="1" dirty="0" smtClean="0">
                <a:solidFill>
                  <a:srgbClr val="0000FF"/>
                </a:solidFill>
                <a:latin typeface="Cambria" pitchFamily="18" charset="0"/>
              </a:rPr>
              <a:t> And God said to Abraham, "</a:t>
            </a:r>
            <a:r>
              <a:rPr lang="en-US" sz="2800" i="1" u="sng" dirty="0" smtClean="0">
                <a:solidFill>
                  <a:srgbClr val="0000FF"/>
                </a:solidFill>
                <a:latin typeface="Cambria" pitchFamily="18" charset="0"/>
              </a:rPr>
              <a:t>As for you, you shall keep my covenant, you and your offspring after you throughout their generations</a:t>
            </a:r>
            <a:r>
              <a:rPr lang="en-US" sz="2800" i="1" dirty="0" smtClean="0">
                <a:solidFill>
                  <a:srgbClr val="0000FF"/>
                </a:solidFill>
                <a:latin typeface="Cambria" pitchFamily="18" charset="0"/>
              </a:rPr>
              <a:t>.</a:t>
            </a:r>
          </a:p>
        </p:txBody>
      </p:sp>
      <p:pic>
        <p:nvPicPr>
          <p:cNvPr id="34820" name="Picture 4" descr="Blue Bible"/>
          <p:cNvPicPr>
            <a:picLocks noGrp="1" noChangeAspect="1" noChangeArrowheads="1"/>
          </p:cNvPicPr>
          <p:nvPr>
            <p:ph idx="4294967295"/>
          </p:nvPr>
        </p:nvPicPr>
        <p:blipFill>
          <a:blip r:embed="rId4" cstate="print">
            <a:clrChange>
              <a:clrFrom>
                <a:srgbClr val="010066"/>
              </a:clrFrom>
              <a:clrTo>
                <a:srgbClr val="010066">
                  <a:alpha val="0"/>
                </a:srgbClr>
              </a:clrTo>
            </a:clrChange>
          </a:blip>
          <a:srcRect/>
          <a:stretch>
            <a:fillRect/>
          </a:stretch>
        </p:blipFill>
        <p:spPr>
          <a:xfrm>
            <a:off x="7924800" y="0"/>
            <a:ext cx="1219200" cy="901700"/>
          </a:xfrm>
        </p:spPr>
      </p:pic>
    </p:spTree>
  </p:cSld>
  <p:clrMapOvr>
    <a:overrideClrMapping bg1="lt1" tx1="dk1" bg2="lt2" tx2="dk2" accent1="accent1" accent2="accent2" accent3="accent3" accent4="accent4" accent5="accent5" accent6="accent6" hlink="hlink" folHlink="folHlink"/>
  </p:clrMapOvr>
  <p:transition>
    <p:zoom/>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0">
          <a:blip r:embed="rId3" cstate="print"/>
          <a:srcRect/>
          <a:stretch>
            <a:fillRect/>
          </a:stretch>
        </a:blipFill>
        <a:effectLst/>
      </p:bgPr>
    </p:bg>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a:xfrm>
            <a:off x="457200" y="0"/>
            <a:ext cx="8229600" cy="1143000"/>
          </a:xfrm>
        </p:spPr>
        <p:txBody>
          <a:bodyPr/>
          <a:lstStyle/>
          <a:p>
            <a:pPr eaLnBrk="1" hangingPunct="1"/>
            <a:r>
              <a:rPr lang="en-US" sz="4800" b="1" dirty="0" smtClean="0">
                <a:latin typeface="Calibri" pitchFamily="34" charset="0"/>
              </a:rPr>
              <a:t>Abrahamic</a:t>
            </a:r>
            <a:r>
              <a:rPr lang="en-US" sz="4800" dirty="0" smtClean="0">
                <a:latin typeface="Calibri" pitchFamily="34" charset="0"/>
              </a:rPr>
              <a:t> </a:t>
            </a:r>
            <a:r>
              <a:rPr lang="en-US" sz="4800" b="1" dirty="0" smtClean="0">
                <a:latin typeface="Calibri" pitchFamily="34" charset="0"/>
              </a:rPr>
              <a:t>Covenant</a:t>
            </a:r>
            <a:br>
              <a:rPr lang="en-US" sz="4800" b="1" dirty="0" smtClean="0">
                <a:latin typeface="Calibri" pitchFamily="34" charset="0"/>
              </a:rPr>
            </a:br>
            <a:r>
              <a:rPr lang="en-US" sz="3200" b="1" dirty="0" smtClean="0">
                <a:latin typeface="Calibri" pitchFamily="34" charset="0"/>
              </a:rPr>
              <a:t>Genesis 12-17</a:t>
            </a:r>
          </a:p>
        </p:txBody>
      </p:sp>
      <p:sp>
        <p:nvSpPr>
          <p:cNvPr id="34819" name="Rectangle 3"/>
          <p:cNvSpPr>
            <a:spLocks noGrp="1" noChangeArrowheads="1"/>
          </p:cNvSpPr>
          <p:nvPr>
            <p:ph type="body" idx="1"/>
          </p:nvPr>
        </p:nvSpPr>
        <p:spPr>
          <a:xfrm>
            <a:off x="457200" y="1295400"/>
            <a:ext cx="8229600" cy="5562600"/>
          </a:xfrm>
        </p:spPr>
        <p:txBody>
          <a:bodyPr/>
          <a:lstStyle/>
          <a:p>
            <a:pPr eaLnBrk="1" hangingPunct="1">
              <a:lnSpc>
                <a:spcPct val="80000"/>
              </a:lnSpc>
            </a:pPr>
            <a:r>
              <a:rPr lang="en-US" sz="2800" b="1" dirty="0" smtClean="0">
                <a:solidFill>
                  <a:schemeClr val="tx2"/>
                </a:solidFill>
                <a:latin typeface="Cambria" pitchFamily="18" charset="0"/>
              </a:rPr>
              <a:t>Genesis 17:6-14 (continued) –</a:t>
            </a:r>
            <a:r>
              <a:rPr lang="en-US" sz="2800" i="1" dirty="0" smtClean="0">
                <a:solidFill>
                  <a:srgbClr val="0000FF"/>
                </a:solidFill>
                <a:latin typeface="Cambria" pitchFamily="18" charset="0"/>
              </a:rPr>
              <a:t> </a:t>
            </a:r>
            <a:r>
              <a:rPr lang="en-US" sz="2800" i="1" baseline="30000" dirty="0" smtClean="0">
                <a:solidFill>
                  <a:srgbClr val="0000FF"/>
                </a:solidFill>
                <a:latin typeface="Cambria" pitchFamily="18" charset="0"/>
              </a:rPr>
              <a:t>10</a:t>
            </a:r>
            <a:r>
              <a:rPr lang="en-US" sz="2800" i="1" dirty="0" smtClean="0">
                <a:solidFill>
                  <a:srgbClr val="0000FF"/>
                </a:solidFill>
                <a:latin typeface="Cambria" pitchFamily="18" charset="0"/>
              </a:rPr>
              <a:t> </a:t>
            </a:r>
            <a:r>
              <a:rPr lang="en-US" sz="2800" i="1" u="sng" dirty="0" smtClean="0">
                <a:solidFill>
                  <a:srgbClr val="0000FF"/>
                </a:solidFill>
                <a:latin typeface="Cambria" pitchFamily="18" charset="0"/>
              </a:rPr>
              <a:t>This is my covenant, which you shall keep, between me and you and your offspring after you</a:t>
            </a:r>
            <a:r>
              <a:rPr lang="en-US" sz="2800" i="1" dirty="0" smtClean="0">
                <a:solidFill>
                  <a:srgbClr val="0000FF"/>
                </a:solidFill>
                <a:latin typeface="Cambria" pitchFamily="18" charset="0"/>
              </a:rPr>
              <a:t>: Every male among you shall be circumcised. </a:t>
            </a:r>
            <a:r>
              <a:rPr lang="en-US" sz="2800" i="1" baseline="30000" dirty="0" smtClean="0">
                <a:solidFill>
                  <a:srgbClr val="0000FF"/>
                </a:solidFill>
                <a:latin typeface="Cambria" pitchFamily="18" charset="0"/>
              </a:rPr>
              <a:t>11</a:t>
            </a:r>
            <a:r>
              <a:rPr lang="en-US" sz="2800" i="1" dirty="0" smtClean="0">
                <a:solidFill>
                  <a:srgbClr val="0000FF"/>
                </a:solidFill>
                <a:latin typeface="Cambria" pitchFamily="18" charset="0"/>
              </a:rPr>
              <a:t> </a:t>
            </a:r>
            <a:r>
              <a:rPr lang="en-US" sz="2800" i="1" u="sng" dirty="0" smtClean="0">
                <a:solidFill>
                  <a:srgbClr val="0000FF"/>
                </a:solidFill>
                <a:latin typeface="Cambria" pitchFamily="18" charset="0"/>
              </a:rPr>
              <a:t>You shall be circumcised</a:t>
            </a:r>
            <a:r>
              <a:rPr lang="en-US" sz="2800" i="1" dirty="0" smtClean="0">
                <a:solidFill>
                  <a:srgbClr val="0000FF"/>
                </a:solidFill>
                <a:latin typeface="Cambria" pitchFamily="18" charset="0"/>
              </a:rPr>
              <a:t> in the flesh of your foreskins, and </a:t>
            </a:r>
            <a:r>
              <a:rPr lang="en-US" sz="2800" i="1" u="sng" dirty="0" smtClean="0">
                <a:solidFill>
                  <a:srgbClr val="0000FF"/>
                </a:solidFill>
                <a:latin typeface="Cambria" pitchFamily="18" charset="0"/>
              </a:rPr>
              <a:t>it shall be a sign of the covenant</a:t>
            </a:r>
            <a:r>
              <a:rPr lang="en-US" sz="2800" i="1" dirty="0" smtClean="0">
                <a:solidFill>
                  <a:srgbClr val="0000FF"/>
                </a:solidFill>
                <a:latin typeface="Cambria" pitchFamily="18" charset="0"/>
              </a:rPr>
              <a:t> between me and you. </a:t>
            </a:r>
            <a:r>
              <a:rPr lang="en-US" sz="2800" i="1" baseline="30000" dirty="0" smtClean="0">
                <a:solidFill>
                  <a:srgbClr val="0000FF"/>
                </a:solidFill>
                <a:latin typeface="Cambria" pitchFamily="18" charset="0"/>
              </a:rPr>
              <a:t>12</a:t>
            </a:r>
            <a:r>
              <a:rPr lang="en-US" sz="2800" i="1" dirty="0" smtClean="0">
                <a:solidFill>
                  <a:srgbClr val="0000FF"/>
                </a:solidFill>
                <a:latin typeface="Cambria" pitchFamily="18" charset="0"/>
              </a:rPr>
              <a:t> </a:t>
            </a:r>
            <a:r>
              <a:rPr lang="en-US" sz="2800" i="1" u="sng" dirty="0" smtClean="0">
                <a:solidFill>
                  <a:srgbClr val="0000FF"/>
                </a:solidFill>
                <a:latin typeface="Cambria" pitchFamily="18" charset="0"/>
              </a:rPr>
              <a:t>He who is eight days old among you shall be circumcised. Every male throughout your generations</a:t>
            </a:r>
            <a:r>
              <a:rPr lang="en-US" sz="2800" i="1" dirty="0" smtClean="0">
                <a:solidFill>
                  <a:srgbClr val="0000FF"/>
                </a:solidFill>
                <a:latin typeface="Cambria" pitchFamily="18" charset="0"/>
              </a:rPr>
              <a:t>, whether born in your house or bought with your money from any foreigner who is not of your offspring, </a:t>
            </a:r>
            <a:r>
              <a:rPr lang="en-US" sz="2800" i="1" baseline="30000" dirty="0" smtClean="0">
                <a:solidFill>
                  <a:srgbClr val="0000FF"/>
                </a:solidFill>
                <a:latin typeface="Cambria" pitchFamily="18" charset="0"/>
              </a:rPr>
              <a:t>13</a:t>
            </a:r>
            <a:r>
              <a:rPr lang="en-US" sz="2800" i="1" dirty="0" smtClean="0">
                <a:solidFill>
                  <a:srgbClr val="0000FF"/>
                </a:solidFill>
                <a:latin typeface="Cambria" pitchFamily="18" charset="0"/>
              </a:rPr>
              <a:t> both he who is born in your house and he who is bought with your money, shall surely be circumcised. So shall my covenant be in your flesh an everlasting covenant. </a:t>
            </a:r>
            <a:r>
              <a:rPr lang="en-US" sz="2800" i="1" baseline="30000" dirty="0" smtClean="0">
                <a:solidFill>
                  <a:srgbClr val="0000FF"/>
                </a:solidFill>
                <a:latin typeface="Cambria" pitchFamily="18" charset="0"/>
              </a:rPr>
              <a:t>14</a:t>
            </a:r>
            <a:r>
              <a:rPr lang="en-US" sz="2800" i="1" dirty="0" smtClean="0">
                <a:solidFill>
                  <a:srgbClr val="0000FF"/>
                </a:solidFill>
                <a:latin typeface="Cambria" pitchFamily="18" charset="0"/>
              </a:rPr>
              <a:t> </a:t>
            </a:r>
            <a:r>
              <a:rPr lang="en-US" sz="2800" i="1" u="sng" dirty="0" smtClean="0">
                <a:solidFill>
                  <a:srgbClr val="0000FF"/>
                </a:solidFill>
                <a:latin typeface="Cambria" pitchFamily="18" charset="0"/>
              </a:rPr>
              <a:t>Any uncircumcised male who is not circumcised in the flesh of his foreskin shall be cut off from his people; he has broken my covenant</a:t>
            </a:r>
            <a:r>
              <a:rPr lang="en-US" sz="2800" i="1" dirty="0" smtClean="0">
                <a:solidFill>
                  <a:srgbClr val="0000FF"/>
                </a:solidFill>
                <a:latin typeface="Cambria" pitchFamily="18" charset="0"/>
              </a:rPr>
              <a:t>.</a:t>
            </a:r>
          </a:p>
          <a:p>
            <a:pPr eaLnBrk="1" hangingPunct="1">
              <a:lnSpc>
                <a:spcPct val="80000"/>
              </a:lnSpc>
            </a:pPr>
            <a:endParaRPr lang="en-US" sz="2800" i="1" dirty="0" smtClean="0">
              <a:solidFill>
                <a:srgbClr val="0000FF"/>
              </a:solidFill>
              <a:latin typeface="Cambria" pitchFamily="18" charset="0"/>
            </a:endParaRPr>
          </a:p>
          <a:p>
            <a:pPr eaLnBrk="1" hangingPunct="1">
              <a:lnSpc>
                <a:spcPct val="80000"/>
              </a:lnSpc>
            </a:pPr>
            <a:endParaRPr lang="en-US" sz="2000" i="1" dirty="0" smtClean="0">
              <a:solidFill>
                <a:srgbClr val="0000FF"/>
              </a:solidFill>
              <a:latin typeface="Times New Roman" pitchFamily="18" charset="0"/>
            </a:endParaRPr>
          </a:p>
        </p:txBody>
      </p:sp>
      <p:pic>
        <p:nvPicPr>
          <p:cNvPr id="34820" name="Picture 4" descr="Blue Bible"/>
          <p:cNvPicPr>
            <a:picLocks noGrp="1" noChangeAspect="1" noChangeArrowheads="1"/>
          </p:cNvPicPr>
          <p:nvPr>
            <p:ph idx="4294967295"/>
          </p:nvPr>
        </p:nvPicPr>
        <p:blipFill>
          <a:blip r:embed="rId4" cstate="print">
            <a:clrChange>
              <a:clrFrom>
                <a:srgbClr val="010066"/>
              </a:clrFrom>
              <a:clrTo>
                <a:srgbClr val="010066">
                  <a:alpha val="0"/>
                </a:srgbClr>
              </a:clrTo>
            </a:clrChange>
          </a:blip>
          <a:srcRect/>
          <a:stretch>
            <a:fillRect/>
          </a:stretch>
        </p:blipFill>
        <p:spPr>
          <a:xfrm>
            <a:off x="7924800" y="0"/>
            <a:ext cx="1219200" cy="901700"/>
          </a:xfrm>
        </p:spPr>
      </p:pic>
    </p:spTree>
  </p:cSld>
  <p:clrMapOvr>
    <a:overrideClrMapping bg1="lt1" tx1="dk1" bg2="lt2" tx2="dk2" accent1="accent1" accent2="accent2" accent3="accent3" accent4="accent4" accent5="accent5" accent6="accent6" hlink="hlink" folHlink="folHlink"/>
  </p:clrMapOvr>
  <p:transition>
    <p:zoom/>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0">
          <a:blip r:embed="rId3" cstate="print"/>
          <a:srcRect/>
          <a:stretch>
            <a:fillRect/>
          </a:stretch>
        </a:blipFill>
        <a:effectLst/>
      </p:bgPr>
    </p:bg>
    <p:spTree>
      <p:nvGrpSpPr>
        <p:cNvPr id="1" name=""/>
        <p:cNvGrpSpPr/>
        <p:nvPr/>
      </p:nvGrpSpPr>
      <p:grpSpPr>
        <a:xfrm>
          <a:off x="0" y="0"/>
          <a:ext cx="0" cy="0"/>
          <a:chOff x="0" y="0"/>
          <a:chExt cx="0" cy="0"/>
        </a:xfrm>
      </p:grpSpPr>
      <p:sp>
        <p:nvSpPr>
          <p:cNvPr id="35842" name="Rectangle 2"/>
          <p:cNvSpPr>
            <a:spLocks noGrp="1" noChangeArrowheads="1"/>
          </p:cNvSpPr>
          <p:nvPr>
            <p:ph type="title"/>
          </p:nvPr>
        </p:nvSpPr>
        <p:spPr>
          <a:xfrm>
            <a:off x="457200" y="0"/>
            <a:ext cx="8229600" cy="1143000"/>
          </a:xfrm>
        </p:spPr>
        <p:txBody>
          <a:bodyPr/>
          <a:lstStyle/>
          <a:p>
            <a:pPr eaLnBrk="1" hangingPunct="1"/>
            <a:r>
              <a:rPr lang="en-US" b="1" dirty="0" smtClean="0">
                <a:latin typeface="Calibri" pitchFamily="34" charset="0"/>
              </a:rPr>
              <a:t>Abrahamic</a:t>
            </a:r>
            <a:r>
              <a:rPr lang="en-US" dirty="0" smtClean="0">
                <a:latin typeface="Calibri" pitchFamily="34" charset="0"/>
              </a:rPr>
              <a:t> </a:t>
            </a:r>
            <a:r>
              <a:rPr lang="en-US" b="1" dirty="0" smtClean="0">
                <a:latin typeface="Calibri" pitchFamily="34" charset="0"/>
              </a:rPr>
              <a:t>Covenant - Summary</a:t>
            </a:r>
            <a:r>
              <a:rPr lang="en-US" sz="4800" b="1" dirty="0" smtClean="0">
                <a:latin typeface="Calibri" pitchFamily="34" charset="0"/>
              </a:rPr>
              <a:t/>
            </a:r>
            <a:br>
              <a:rPr lang="en-US" sz="4800" b="1" dirty="0" smtClean="0">
                <a:latin typeface="Calibri" pitchFamily="34" charset="0"/>
              </a:rPr>
            </a:br>
            <a:r>
              <a:rPr lang="en-US" sz="3200" b="1" dirty="0" smtClean="0">
                <a:latin typeface="Calibri" pitchFamily="34" charset="0"/>
              </a:rPr>
              <a:t>Genesis 12-17</a:t>
            </a:r>
          </a:p>
        </p:txBody>
      </p:sp>
      <p:sp>
        <p:nvSpPr>
          <p:cNvPr id="28675" name="Rectangle 3"/>
          <p:cNvSpPr>
            <a:spLocks noGrp="1" noChangeArrowheads="1"/>
          </p:cNvSpPr>
          <p:nvPr>
            <p:ph type="body" idx="1"/>
          </p:nvPr>
        </p:nvSpPr>
        <p:spPr>
          <a:xfrm>
            <a:off x="457200" y="1219200"/>
            <a:ext cx="8229600" cy="5638800"/>
          </a:xfrm>
        </p:spPr>
        <p:txBody>
          <a:bodyPr>
            <a:normAutofit lnSpcReduction="10000"/>
          </a:bodyPr>
          <a:lstStyle/>
          <a:p>
            <a:pPr eaLnBrk="1" hangingPunct="1">
              <a:lnSpc>
                <a:spcPct val="80000"/>
              </a:lnSpc>
            </a:pPr>
            <a:r>
              <a:rPr lang="en-US" b="1" dirty="0" smtClean="0"/>
              <a:t>Description:</a:t>
            </a:r>
            <a:r>
              <a:rPr lang="en-US" dirty="0" smtClean="0"/>
              <a:t> A divine promise of land, offspring, and blessing</a:t>
            </a:r>
          </a:p>
          <a:p>
            <a:pPr eaLnBrk="1" hangingPunct="1">
              <a:lnSpc>
                <a:spcPct val="80000"/>
              </a:lnSpc>
            </a:pPr>
            <a:r>
              <a:rPr lang="en-US" b="1" dirty="0" smtClean="0"/>
              <a:t>Type:</a:t>
            </a:r>
          </a:p>
          <a:p>
            <a:pPr lvl="1" eaLnBrk="1" hangingPunct="1">
              <a:lnSpc>
                <a:spcPct val="80000"/>
              </a:lnSpc>
            </a:pPr>
            <a:r>
              <a:rPr lang="en-US" b="1" dirty="0" smtClean="0"/>
              <a:t>Unconditional</a:t>
            </a:r>
            <a:r>
              <a:rPr lang="en-US" dirty="0" smtClean="0"/>
              <a:t> – The promise of land, offspring, and blessing to Abraham was unconditional.</a:t>
            </a:r>
          </a:p>
          <a:p>
            <a:pPr lvl="1" eaLnBrk="1" hangingPunct="1">
              <a:lnSpc>
                <a:spcPct val="80000"/>
              </a:lnSpc>
            </a:pPr>
            <a:r>
              <a:rPr lang="en-US" b="1" dirty="0" smtClean="0"/>
              <a:t>Conditional</a:t>
            </a:r>
            <a:r>
              <a:rPr lang="en-US" dirty="0" smtClean="0"/>
              <a:t> – The inclusion of Abraham’s household and descendants in the covenant was contingent upon their being circumcised. (Cf. Gen 17:14)</a:t>
            </a:r>
          </a:p>
          <a:p>
            <a:pPr eaLnBrk="1" hangingPunct="1">
              <a:lnSpc>
                <a:spcPct val="80000"/>
              </a:lnSpc>
            </a:pPr>
            <a:r>
              <a:rPr lang="en-US" b="1" dirty="0" smtClean="0"/>
              <a:t>Made with Whom?</a:t>
            </a:r>
          </a:p>
          <a:p>
            <a:pPr lvl="1" eaLnBrk="1" hangingPunct="1">
              <a:lnSpc>
                <a:spcPct val="80000"/>
              </a:lnSpc>
            </a:pPr>
            <a:r>
              <a:rPr lang="en-US" dirty="0" smtClean="0"/>
              <a:t>Abraham and his descendants</a:t>
            </a:r>
          </a:p>
          <a:p>
            <a:pPr eaLnBrk="1" hangingPunct="1">
              <a:lnSpc>
                <a:spcPct val="80000"/>
              </a:lnSpc>
            </a:pPr>
            <a:r>
              <a:rPr lang="en-US" b="1" dirty="0" smtClean="0"/>
              <a:t>Sign:</a:t>
            </a:r>
          </a:p>
          <a:p>
            <a:pPr lvl="1" eaLnBrk="1" hangingPunct="1">
              <a:lnSpc>
                <a:spcPct val="80000"/>
              </a:lnSpc>
            </a:pPr>
            <a:r>
              <a:rPr lang="en-US" dirty="0" smtClean="0"/>
              <a:t>Circumcision</a:t>
            </a:r>
          </a:p>
        </p:txBody>
      </p:sp>
    </p:spTree>
  </p:cSld>
  <p:clrMapOvr>
    <a:overrideClrMapping bg1="lt1" tx1="dk1" bg2="lt2" tx2="dk2" accent1="accent1" accent2="accent2" accent3="accent3" accent4="accent4" accent5="accent5" accent6="accent6" hlink="hlink" folHlink="folHlink"/>
  </p:clrMapOvr>
  <p:transition>
    <p:zo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28675">
                                            <p:txEl>
                                              <p:pRg st="0" end="0"/>
                                            </p:txEl>
                                          </p:spTgt>
                                        </p:tgtEl>
                                        <p:attrNameLst>
                                          <p:attrName>style.visibility</p:attrName>
                                        </p:attrNameLst>
                                      </p:cBhvr>
                                      <p:to>
                                        <p:strVal val="visible"/>
                                      </p:to>
                                    </p:set>
                                    <p:anim calcmode="lin" valueType="num">
                                      <p:cBhvr>
                                        <p:cTn id="7" dur="500" fill="hold"/>
                                        <p:tgtEl>
                                          <p:spTgt spid="28675">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28675">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28675">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0" fill="hold" nodeType="clickEffect">
                                  <p:stCondLst>
                                    <p:cond delay="0"/>
                                  </p:stCondLst>
                                  <p:childTnLst>
                                    <p:set>
                                      <p:cBhvr>
                                        <p:cTn id="13" dur="1" fill="hold">
                                          <p:stCondLst>
                                            <p:cond delay="0"/>
                                          </p:stCondLst>
                                        </p:cTn>
                                        <p:tgtEl>
                                          <p:spTgt spid="28675">
                                            <p:txEl>
                                              <p:pRg st="1" end="1"/>
                                            </p:txEl>
                                          </p:spTgt>
                                        </p:tgtEl>
                                        <p:attrNameLst>
                                          <p:attrName>style.visibility</p:attrName>
                                        </p:attrNameLst>
                                      </p:cBhvr>
                                      <p:to>
                                        <p:strVal val="visible"/>
                                      </p:to>
                                    </p:set>
                                    <p:anim calcmode="lin" valueType="num">
                                      <p:cBhvr>
                                        <p:cTn id="14" dur="500" fill="hold"/>
                                        <p:tgtEl>
                                          <p:spTgt spid="28675">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28675">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28675">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0" fill="hold" nodeType="clickEffect">
                                  <p:stCondLst>
                                    <p:cond delay="0"/>
                                  </p:stCondLst>
                                  <p:childTnLst>
                                    <p:set>
                                      <p:cBhvr>
                                        <p:cTn id="20" dur="1" fill="hold">
                                          <p:stCondLst>
                                            <p:cond delay="0"/>
                                          </p:stCondLst>
                                        </p:cTn>
                                        <p:tgtEl>
                                          <p:spTgt spid="28675">
                                            <p:txEl>
                                              <p:pRg st="2" end="2"/>
                                            </p:txEl>
                                          </p:spTgt>
                                        </p:tgtEl>
                                        <p:attrNameLst>
                                          <p:attrName>style.visibility</p:attrName>
                                        </p:attrNameLst>
                                      </p:cBhvr>
                                      <p:to>
                                        <p:strVal val="visible"/>
                                      </p:to>
                                    </p:set>
                                    <p:anim calcmode="lin" valueType="num">
                                      <p:cBhvr>
                                        <p:cTn id="21" dur="500" fill="hold"/>
                                        <p:tgtEl>
                                          <p:spTgt spid="28675">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28675">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28675">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0" fill="hold" nodeType="clickEffect">
                                  <p:stCondLst>
                                    <p:cond delay="0"/>
                                  </p:stCondLst>
                                  <p:childTnLst>
                                    <p:set>
                                      <p:cBhvr>
                                        <p:cTn id="27" dur="1" fill="hold">
                                          <p:stCondLst>
                                            <p:cond delay="0"/>
                                          </p:stCondLst>
                                        </p:cTn>
                                        <p:tgtEl>
                                          <p:spTgt spid="28675">
                                            <p:txEl>
                                              <p:pRg st="3" end="3"/>
                                            </p:txEl>
                                          </p:spTgt>
                                        </p:tgtEl>
                                        <p:attrNameLst>
                                          <p:attrName>style.visibility</p:attrName>
                                        </p:attrNameLst>
                                      </p:cBhvr>
                                      <p:to>
                                        <p:strVal val="visible"/>
                                      </p:to>
                                    </p:set>
                                    <p:anim calcmode="lin" valueType="num">
                                      <p:cBhvr>
                                        <p:cTn id="28" dur="500" fill="hold"/>
                                        <p:tgtEl>
                                          <p:spTgt spid="28675">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28675">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28675">
                                            <p:txEl>
                                              <p:pRg st="3" end="3"/>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0" fill="hold" nodeType="clickEffect">
                                  <p:stCondLst>
                                    <p:cond delay="0"/>
                                  </p:stCondLst>
                                  <p:childTnLst>
                                    <p:set>
                                      <p:cBhvr>
                                        <p:cTn id="34" dur="1" fill="hold">
                                          <p:stCondLst>
                                            <p:cond delay="0"/>
                                          </p:stCondLst>
                                        </p:cTn>
                                        <p:tgtEl>
                                          <p:spTgt spid="28675">
                                            <p:txEl>
                                              <p:pRg st="4" end="4"/>
                                            </p:txEl>
                                          </p:spTgt>
                                        </p:tgtEl>
                                        <p:attrNameLst>
                                          <p:attrName>style.visibility</p:attrName>
                                        </p:attrNameLst>
                                      </p:cBhvr>
                                      <p:to>
                                        <p:strVal val="visible"/>
                                      </p:to>
                                    </p:set>
                                    <p:anim calcmode="lin" valueType="num">
                                      <p:cBhvr>
                                        <p:cTn id="35" dur="500" fill="hold"/>
                                        <p:tgtEl>
                                          <p:spTgt spid="28675">
                                            <p:txEl>
                                              <p:pRg st="4" end="4"/>
                                            </p:txEl>
                                          </p:spTgt>
                                        </p:tgtEl>
                                        <p:attrNameLst>
                                          <p:attrName>ppt_w</p:attrName>
                                        </p:attrNameLst>
                                      </p:cBhvr>
                                      <p:tavLst>
                                        <p:tav tm="0">
                                          <p:val>
                                            <p:fltVal val="0"/>
                                          </p:val>
                                        </p:tav>
                                        <p:tav tm="100000">
                                          <p:val>
                                            <p:strVal val="#ppt_w"/>
                                          </p:val>
                                        </p:tav>
                                      </p:tavLst>
                                    </p:anim>
                                    <p:anim calcmode="lin" valueType="num">
                                      <p:cBhvr>
                                        <p:cTn id="36" dur="500" fill="hold"/>
                                        <p:tgtEl>
                                          <p:spTgt spid="28675">
                                            <p:txEl>
                                              <p:pRg st="4" end="4"/>
                                            </p:txEl>
                                          </p:spTgt>
                                        </p:tgtEl>
                                        <p:attrNameLst>
                                          <p:attrName>ppt_h</p:attrName>
                                        </p:attrNameLst>
                                      </p:cBhvr>
                                      <p:tavLst>
                                        <p:tav tm="0">
                                          <p:val>
                                            <p:fltVal val="0"/>
                                          </p:val>
                                        </p:tav>
                                        <p:tav tm="100000">
                                          <p:val>
                                            <p:strVal val="#ppt_h"/>
                                          </p:val>
                                        </p:tav>
                                      </p:tavLst>
                                    </p:anim>
                                    <p:animEffect transition="in" filter="fade">
                                      <p:cBhvr>
                                        <p:cTn id="37" dur="500"/>
                                        <p:tgtEl>
                                          <p:spTgt spid="28675">
                                            <p:txEl>
                                              <p:pRg st="4" end="4"/>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53" presetClass="entr" presetSubtype="0" fill="hold" nodeType="clickEffect">
                                  <p:stCondLst>
                                    <p:cond delay="0"/>
                                  </p:stCondLst>
                                  <p:childTnLst>
                                    <p:set>
                                      <p:cBhvr>
                                        <p:cTn id="41" dur="1" fill="hold">
                                          <p:stCondLst>
                                            <p:cond delay="0"/>
                                          </p:stCondLst>
                                        </p:cTn>
                                        <p:tgtEl>
                                          <p:spTgt spid="28675">
                                            <p:txEl>
                                              <p:pRg st="5" end="5"/>
                                            </p:txEl>
                                          </p:spTgt>
                                        </p:tgtEl>
                                        <p:attrNameLst>
                                          <p:attrName>style.visibility</p:attrName>
                                        </p:attrNameLst>
                                      </p:cBhvr>
                                      <p:to>
                                        <p:strVal val="visible"/>
                                      </p:to>
                                    </p:set>
                                    <p:anim calcmode="lin" valueType="num">
                                      <p:cBhvr>
                                        <p:cTn id="42" dur="500" fill="hold"/>
                                        <p:tgtEl>
                                          <p:spTgt spid="28675">
                                            <p:txEl>
                                              <p:pRg st="5" end="5"/>
                                            </p:txEl>
                                          </p:spTgt>
                                        </p:tgtEl>
                                        <p:attrNameLst>
                                          <p:attrName>ppt_w</p:attrName>
                                        </p:attrNameLst>
                                      </p:cBhvr>
                                      <p:tavLst>
                                        <p:tav tm="0">
                                          <p:val>
                                            <p:fltVal val="0"/>
                                          </p:val>
                                        </p:tav>
                                        <p:tav tm="100000">
                                          <p:val>
                                            <p:strVal val="#ppt_w"/>
                                          </p:val>
                                        </p:tav>
                                      </p:tavLst>
                                    </p:anim>
                                    <p:anim calcmode="lin" valueType="num">
                                      <p:cBhvr>
                                        <p:cTn id="43" dur="500" fill="hold"/>
                                        <p:tgtEl>
                                          <p:spTgt spid="28675">
                                            <p:txEl>
                                              <p:pRg st="5" end="5"/>
                                            </p:txEl>
                                          </p:spTgt>
                                        </p:tgtEl>
                                        <p:attrNameLst>
                                          <p:attrName>ppt_h</p:attrName>
                                        </p:attrNameLst>
                                      </p:cBhvr>
                                      <p:tavLst>
                                        <p:tav tm="0">
                                          <p:val>
                                            <p:fltVal val="0"/>
                                          </p:val>
                                        </p:tav>
                                        <p:tav tm="100000">
                                          <p:val>
                                            <p:strVal val="#ppt_h"/>
                                          </p:val>
                                        </p:tav>
                                      </p:tavLst>
                                    </p:anim>
                                    <p:animEffect transition="in" filter="fade">
                                      <p:cBhvr>
                                        <p:cTn id="44" dur="500"/>
                                        <p:tgtEl>
                                          <p:spTgt spid="28675">
                                            <p:txEl>
                                              <p:pRg st="5" end="5"/>
                                            </p:txEl>
                                          </p:spTgt>
                                        </p:tgtEl>
                                      </p:cBhvr>
                                    </p:animEffect>
                                  </p:childTnLst>
                                </p:cTn>
                              </p:par>
                            </p:childTnLst>
                          </p:cTn>
                        </p:par>
                      </p:childTnLst>
                    </p:cTn>
                  </p:par>
                  <p:par>
                    <p:cTn id="45" fill="hold">
                      <p:stCondLst>
                        <p:cond delay="indefinite"/>
                      </p:stCondLst>
                      <p:childTnLst>
                        <p:par>
                          <p:cTn id="46" fill="hold">
                            <p:stCondLst>
                              <p:cond delay="0"/>
                            </p:stCondLst>
                            <p:childTnLst>
                              <p:par>
                                <p:cTn id="47" presetID="53" presetClass="entr" presetSubtype="0" fill="hold" nodeType="clickEffect">
                                  <p:stCondLst>
                                    <p:cond delay="0"/>
                                  </p:stCondLst>
                                  <p:childTnLst>
                                    <p:set>
                                      <p:cBhvr>
                                        <p:cTn id="48" dur="1" fill="hold">
                                          <p:stCondLst>
                                            <p:cond delay="0"/>
                                          </p:stCondLst>
                                        </p:cTn>
                                        <p:tgtEl>
                                          <p:spTgt spid="28675">
                                            <p:txEl>
                                              <p:pRg st="6" end="6"/>
                                            </p:txEl>
                                          </p:spTgt>
                                        </p:tgtEl>
                                        <p:attrNameLst>
                                          <p:attrName>style.visibility</p:attrName>
                                        </p:attrNameLst>
                                      </p:cBhvr>
                                      <p:to>
                                        <p:strVal val="visible"/>
                                      </p:to>
                                    </p:set>
                                    <p:anim calcmode="lin" valueType="num">
                                      <p:cBhvr>
                                        <p:cTn id="49" dur="500" fill="hold"/>
                                        <p:tgtEl>
                                          <p:spTgt spid="28675">
                                            <p:txEl>
                                              <p:pRg st="6" end="6"/>
                                            </p:txEl>
                                          </p:spTgt>
                                        </p:tgtEl>
                                        <p:attrNameLst>
                                          <p:attrName>ppt_w</p:attrName>
                                        </p:attrNameLst>
                                      </p:cBhvr>
                                      <p:tavLst>
                                        <p:tav tm="0">
                                          <p:val>
                                            <p:fltVal val="0"/>
                                          </p:val>
                                        </p:tav>
                                        <p:tav tm="100000">
                                          <p:val>
                                            <p:strVal val="#ppt_w"/>
                                          </p:val>
                                        </p:tav>
                                      </p:tavLst>
                                    </p:anim>
                                    <p:anim calcmode="lin" valueType="num">
                                      <p:cBhvr>
                                        <p:cTn id="50" dur="500" fill="hold"/>
                                        <p:tgtEl>
                                          <p:spTgt spid="28675">
                                            <p:txEl>
                                              <p:pRg st="6" end="6"/>
                                            </p:txEl>
                                          </p:spTgt>
                                        </p:tgtEl>
                                        <p:attrNameLst>
                                          <p:attrName>ppt_h</p:attrName>
                                        </p:attrNameLst>
                                      </p:cBhvr>
                                      <p:tavLst>
                                        <p:tav tm="0">
                                          <p:val>
                                            <p:fltVal val="0"/>
                                          </p:val>
                                        </p:tav>
                                        <p:tav tm="100000">
                                          <p:val>
                                            <p:strVal val="#ppt_h"/>
                                          </p:val>
                                        </p:tav>
                                      </p:tavLst>
                                    </p:anim>
                                    <p:animEffect transition="in" filter="fade">
                                      <p:cBhvr>
                                        <p:cTn id="51" dur="500"/>
                                        <p:tgtEl>
                                          <p:spTgt spid="28675">
                                            <p:txEl>
                                              <p:pRg st="6" end="6"/>
                                            </p:txEl>
                                          </p:spTgt>
                                        </p:tgtEl>
                                      </p:cBhvr>
                                    </p:animEffect>
                                  </p:childTnLst>
                                </p:cTn>
                              </p:par>
                            </p:childTnLst>
                          </p:cTn>
                        </p:par>
                      </p:childTnLst>
                    </p:cTn>
                  </p:par>
                  <p:par>
                    <p:cTn id="52" fill="hold">
                      <p:stCondLst>
                        <p:cond delay="indefinite"/>
                      </p:stCondLst>
                      <p:childTnLst>
                        <p:par>
                          <p:cTn id="53" fill="hold">
                            <p:stCondLst>
                              <p:cond delay="0"/>
                            </p:stCondLst>
                            <p:childTnLst>
                              <p:par>
                                <p:cTn id="54" presetID="53" presetClass="entr" presetSubtype="0" fill="hold" nodeType="clickEffect">
                                  <p:stCondLst>
                                    <p:cond delay="0"/>
                                  </p:stCondLst>
                                  <p:childTnLst>
                                    <p:set>
                                      <p:cBhvr>
                                        <p:cTn id="55" dur="1" fill="hold">
                                          <p:stCondLst>
                                            <p:cond delay="0"/>
                                          </p:stCondLst>
                                        </p:cTn>
                                        <p:tgtEl>
                                          <p:spTgt spid="28675">
                                            <p:txEl>
                                              <p:pRg st="7" end="7"/>
                                            </p:txEl>
                                          </p:spTgt>
                                        </p:tgtEl>
                                        <p:attrNameLst>
                                          <p:attrName>style.visibility</p:attrName>
                                        </p:attrNameLst>
                                      </p:cBhvr>
                                      <p:to>
                                        <p:strVal val="visible"/>
                                      </p:to>
                                    </p:set>
                                    <p:anim calcmode="lin" valueType="num">
                                      <p:cBhvr>
                                        <p:cTn id="56" dur="500" fill="hold"/>
                                        <p:tgtEl>
                                          <p:spTgt spid="28675">
                                            <p:txEl>
                                              <p:pRg st="7" end="7"/>
                                            </p:txEl>
                                          </p:spTgt>
                                        </p:tgtEl>
                                        <p:attrNameLst>
                                          <p:attrName>ppt_w</p:attrName>
                                        </p:attrNameLst>
                                      </p:cBhvr>
                                      <p:tavLst>
                                        <p:tav tm="0">
                                          <p:val>
                                            <p:fltVal val="0"/>
                                          </p:val>
                                        </p:tav>
                                        <p:tav tm="100000">
                                          <p:val>
                                            <p:strVal val="#ppt_w"/>
                                          </p:val>
                                        </p:tav>
                                      </p:tavLst>
                                    </p:anim>
                                    <p:anim calcmode="lin" valueType="num">
                                      <p:cBhvr>
                                        <p:cTn id="57" dur="500" fill="hold"/>
                                        <p:tgtEl>
                                          <p:spTgt spid="28675">
                                            <p:txEl>
                                              <p:pRg st="7" end="7"/>
                                            </p:txEl>
                                          </p:spTgt>
                                        </p:tgtEl>
                                        <p:attrNameLst>
                                          <p:attrName>ppt_h</p:attrName>
                                        </p:attrNameLst>
                                      </p:cBhvr>
                                      <p:tavLst>
                                        <p:tav tm="0">
                                          <p:val>
                                            <p:fltVal val="0"/>
                                          </p:val>
                                        </p:tav>
                                        <p:tav tm="100000">
                                          <p:val>
                                            <p:strVal val="#ppt_h"/>
                                          </p:val>
                                        </p:tav>
                                      </p:tavLst>
                                    </p:anim>
                                    <p:animEffect transition="in" filter="fade">
                                      <p:cBhvr>
                                        <p:cTn id="58" dur="500"/>
                                        <p:tgtEl>
                                          <p:spTgt spid="28675">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Clouds">
  <a:themeElements>
    <a:clrScheme name="Clouds 1">
      <a:dk1>
        <a:srgbClr val="4D4D4D"/>
      </a:dk1>
      <a:lt1>
        <a:srgbClr val="FFFFFF"/>
      </a:lt1>
      <a:dk2>
        <a:srgbClr val="0000A4"/>
      </a:dk2>
      <a:lt2>
        <a:srgbClr val="B7E7FF"/>
      </a:lt2>
      <a:accent1>
        <a:srgbClr val="0099CC"/>
      </a:accent1>
      <a:accent2>
        <a:srgbClr val="00CC99"/>
      </a:accent2>
      <a:accent3>
        <a:srgbClr val="AAAACF"/>
      </a:accent3>
      <a:accent4>
        <a:srgbClr val="DADADA"/>
      </a:accent4>
      <a:accent5>
        <a:srgbClr val="AACAE2"/>
      </a:accent5>
      <a:accent6>
        <a:srgbClr val="00B98A"/>
      </a:accent6>
      <a:hlink>
        <a:srgbClr val="FFCC00"/>
      </a:hlink>
      <a:folHlink>
        <a:srgbClr val="EE941C"/>
      </a:folHlink>
    </a:clrScheme>
    <a:fontScheme name="Clouds">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Clouds 1">
        <a:dk1>
          <a:srgbClr val="4D4D4D"/>
        </a:dk1>
        <a:lt1>
          <a:srgbClr val="FFFFFF"/>
        </a:lt1>
        <a:dk2>
          <a:srgbClr val="0000A4"/>
        </a:dk2>
        <a:lt2>
          <a:srgbClr val="B7E7FF"/>
        </a:lt2>
        <a:accent1>
          <a:srgbClr val="0099CC"/>
        </a:accent1>
        <a:accent2>
          <a:srgbClr val="00CC99"/>
        </a:accent2>
        <a:accent3>
          <a:srgbClr val="AAAACF"/>
        </a:accent3>
        <a:accent4>
          <a:srgbClr val="DADADA"/>
        </a:accent4>
        <a:accent5>
          <a:srgbClr val="AACAE2"/>
        </a:accent5>
        <a:accent6>
          <a:srgbClr val="00B98A"/>
        </a:accent6>
        <a:hlink>
          <a:srgbClr val="FFCC00"/>
        </a:hlink>
        <a:folHlink>
          <a:srgbClr val="EE941C"/>
        </a:folHlink>
      </a:clrScheme>
      <a:clrMap bg1="dk2" tx1="lt1" bg2="dk1" tx2="lt2" accent1="accent1" accent2="accent2" accent3="accent3" accent4="accent4" accent5="accent5" accent6="accent6" hlink="hlink" folHlink="folHlink"/>
    </a:extraClrScheme>
    <a:extraClrScheme>
      <a:clrScheme name="Clouds 2">
        <a:dk1>
          <a:srgbClr val="000066"/>
        </a:dk1>
        <a:lt1>
          <a:srgbClr val="FFFFFF"/>
        </a:lt1>
        <a:dk2>
          <a:srgbClr val="00A2DC"/>
        </a:dk2>
        <a:lt2>
          <a:srgbClr val="FFFFFF"/>
        </a:lt2>
        <a:accent1>
          <a:srgbClr val="0079A4"/>
        </a:accent1>
        <a:accent2>
          <a:srgbClr val="33CCCC"/>
        </a:accent2>
        <a:accent3>
          <a:srgbClr val="AACEEB"/>
        </a:accent3>
        <a:accent4>
          <a:srgbClr val="DADADA"/>
        </a:accent4>
        <a:accent5>
          <a:srgbClr val="AABECF"/>
        </a:accent5>
        <a:accent6>
          <a:srgbClr val="2DB9B9"/>
        </a:accent6>
        <a:hlink>
          <a:srgbClr val="FFFFCC"/>
        </a:hlink>
        <a:folHlink>
          <a:srgbClr val="FFCC00"/>
        </a:folHlink>
      </a:clrScheme>
      <a:clrMap bg1="dk2" tx1="lt1" bg2="dk1" tx2="lt2" accent1="accent1" accent2="accent2" accent3="accent3" accent4="accent4" accent5="accent5" accent6="accent6" hlink="hlink" folHlink="folHlink"/>
    </a:extraClrScheme>
    <a:extraClrScheme>
      <a:clrScheme name="Clouds 3">
        <a:dk1>
          <a:srgbClr val="010199"/>
        </a:dk1>
        <a:lt1>
          <a:srgbClr val="FFFFFF"/>
        </a:lt1>
        <a:dk2>
          <a:srgbClr val="000092"/>
        </a:dk2>
        <a:lt2>
          <a:srgbClr val="CCFFFF"/>
        </a:lt2>
        <a:accent1>
          <a:srgbClr val="66CCFF"/>
        </a:accent1>
        <a:accent2>
          <a:srgbClr val="2EBDBA"/>
        </a:accent2>
        <a:accent3>
          <a:srgbClr val="AAAAC7"/>
        </a:accent3>
        <a:accent4>
          <a:srgbClr val="DADADA"/>
        </a:accent4>
        <a:accent5>
          <a:srgbClr val="B8E2FF"/>
        </a:accent5>
        <a:accent6>
          <a:srgbClr val="29ABA8"/>
        </a:accent6>
        <a:hlink>
          <a:srgbClr val="66FFFF"/>
        </a:hlink>
        <a:folHlink>
          <a:srgbClr val="CC99FF"/>
        </a:folHlink>
      </a:clrScheme>
      <a:clrMap bg1="dk2" tx1="lt1" bg2="dk1" tx2="lt2" accent1="accent1" accent2="accent2" accent3="accent3" accent4="accent4" accent5="accent5" accent6="accent6" hlink="hlink" folHlink="folHlink"/>
    </a:extraClrScheme>
    <a:extraClrScheme>
      <a:clrScheme name="Clouds 4">
        <a:dk1>
          <a:srgbClr val="000000"/>
        </a:dk1>
        <a:lt1>
          <a:srgbClr val="FFFFFF"/>
        </a:lt1>
        <a:dk2>
          <a:srgbClr val="006A67"/>
        </a:dk2>
        <a:lt2>
          <a:srgbClr val="FFFFCC"/>
        </a:lt2>
        <a:accent1>
          <a:srgbClr val="33CCCC"/>
        </a:accent1>
        <a:accent2>
          <a:srgbClr val="6D6FC7"/>
        </a:accent2>
        <a:accent3>
          <a:srgbClr val="AAB9B8"/>
        </a:accent3>
        <a:accent4>
          <a:srgbClr val="DADADA"/>
        </a:accent4>
        <a:accent5>
          <a:srgbClr val="ADE2E2"/>
        </a:accent5>
        <a:accent6>
          <a:srgbClr val="6264B4"/>
        </a:accent6>
        <a:hlink>
          <a:srgbClr val="00FFFF"/>
        </a:hlink>
        <a:folHlink>
          <a:srgbClr val="00CC66"/>
        </a:folHlink>
      </a:clrScheme>
      <a:clrMap bg1="dk2" tx1="lt1" bg2="dk1" tx2="lt2" accent1="accent1" accent2="accent2" accent3="accent3" accent4="accent4" accent5="accent5" accent6="accent6" hlink="hlink" folHlink="folHlink"/>
    </a:extraClrScheme>
    <a:extraClrScheme>
      <a:clrScheme name="Clouds 5">
        <a:dk1>
          <a:srgbClr val="4D4D4D"/>
        </a:dk1>
        <a:lt1>
          <a:srgbClr val="FFFFFF"/>
        </a:lt1>
        <a:dk2>
          <a:srgbClr val="650BB7"/>
        </a:dk2>
        <a:lt2>
          <a:srgbClr val="FFFFFF"/>
        </a:lt2>
        <a:accent1>
          <a:srgbClr val="FF66FF"/>
        </a:accent1>
        <a:accent2>
          <a:srgbClr val="666699"/>
        </a:accent2>
        <a:accent3>
          <a:srgbClr val="B8AAD8"/>
        </a:accent3>
        <a:accent4>
          <a:srgbClr val="DADADA"/>
        </a:accent4>
        <a:accent5>
          <a:srgbClr val="FFB8FF"/>
        </a:accent5>
        <a:accent6>
          <a:srgbClr val="5C5C8A"/>
        </a:accent6>
        <a:hlink>
          <a:srgbClr val="E9E9FF"/>
        </a:hlink>
        <a:folHlink>
          <a:srgbClr val="CCECFF"/>
        </a:folHlink>
      </a:clrScheme>
      <a:clrMap bg1="dk2" tx1="lt1" bg2="dk1" tx2="lt2" accent1="accent1" accent2="accent2" accent3="accent3" accent4="accent4" accent5="accent5" accent6="accent6" hlink="hlink" folHlink="folHlink"/>
    </a:extraClrScheme>
    <a:extraClrScheme>
      <a:clrScheme name="Clouds 6">
        <a:dk1>
          <a:srgbClr val="FFFFFF"/>
        </a:dk1>
        <a:lt1>
          <a:srgbClr val="FFFFFF"/>
        </a:lt1>
        <a:dk2>
          <a:srgbClr val="005000"/>
        </a:dk2>
        <a:lt2>
          <a:srgbClr val="DCEAAE"/>
        </a:lt2>
        <a:accent1>
          <a:srgbClr val="99CC00"/>
        </a:accent1>
        <a:accent2>
          <a:srgbClr val="6F801A"/>
        </a:accent2>
        <a:accent3>
          <a:srgbClr val="AAB3AA"/>
        </a:accent3>
        <a:accent4>
          <a:srgbClr val="DADADA"/>
        </a:accent4>
        <a:accent5>
          <a:srgbClr val="CAE2AA"/>
        </a:accent5>
        <a:accent6>
          <a:srgbClr val="647316"/>
        </a:accent6>
        <a:hlink>
          <a:srgbClr val="FFFFCC"/>
        </a:hlink>
        <a:folHlink>
          <a:srgbClr val="CCCC00"/>
        </a:folHlink>
      </a:clrScheme>
      <a:clrMap bg1="dk2" tx1="lt1" bg2="dk1" tx2="lt2" accent1="accent1" accent2="accent2" accent3="accent3" accent4="accent4" accent5="accent5" accent6="accent6" hlink="hlink" folHlink="folHlink"/>
    </a:extraClrScheme>
    <a:extraClrScheme>
      <a:clrScheme name="Clouds 7">
        <a:dk1>
          <a:srgbClr val="4F4F77"/>
        </a:dk1>
        <a:lt1>
          <a:srgbClr val="FFFFFF"/>
        </a:lt1>
        <a:dk2>
          <a:srgbClr val="7979A5"/>
        </a:dk2>
        <a:lt2>
          <a:srgbClr val="F3F3FF"/>
        </a:lt2>
        <a:accent1>
          <a:srgbClr val="5D5D8B"/>
        </a:accent1>
        <a:accent2>
          <a:srgbClr val="66CCFF"/>
        </a:accent2>
        <a:accent3>
          <a:srgbClr val="BEBECF"/>
        </a:accent3>
        <a:accent4>
          <a:srgbClr val="DADADA"/>
        </a:accent4>
        <a:accent5>
          <a:srgbClr val="B6B6C4"/>
        </a:accent5>
        <a:accent6>
          <a:srgbClr val="5CB9E7"/>
        </a:accent6>
        <a:hlink>
          <a:srgbClr val="CCECFF"/>
        </a:hlink>
        <a:folHlink>
          <a:srgbClr val="FFFFCC"/>
        </a:folHlink>
      </a:clrScheme>
      <a:clrMap bg1="dk2" tx1="lt1" bg2="dk1" tx2="lt2" accent1="accent1" accent2="accent2" accent3="accent3" accent4="accent4" accent5="accent5" accent6="accent6" hlink="hlink" folHlink="folHlink"/>
    </a:extraClrScheme>
    <a:extraClrScheme>
      <a:clrScheme name="Clouds 8">
        <a:dk1>
          <a:srgbClr val="000000"/>
        </a:dk1>
        <a:lt1>
          <a:srgbClr val="B9B9B9"/>
        </a:lt1>
        <a:dk2>
          <a:srgbClr val="8A8472"/>
        </a:dk2>
        <a:lt2>
          <a:srgbClr val="4D4D4D"/>
        </a:lt2>
        <a:accent1>
          <a:srgbClr val="EDEEE2"/>
        </a:accent1>
        <a:accent2>
          <a:srgbClr val="7FAA7E"/>
        </a:accent2>
        <a:accent3>
          <a:srgbClr val="D9D9D9"/>
        </a:accent3>
        <a:accent4>
          <a:srgbClr val="000000"/>
        </a:accent4>
        <a:accent5>
          <a:srgbClr val="F4F5EE"/>
        </a:accent5>
        <a:accent6>
          <a:srgbClr val="729A72"/>
        </a:accent6>
        <a:hlink>
          <a:srgbClr val="008000"/>
        </a:hlink>
        <a:folHlink>
          <a:srgbClr val="989400"/>
        </a:folHlink>
      </a:clrScheme>
      <a:clrMap bg1="lt1" tx1="dk1" bg2="lt2" tx2="dk2" accent1="accent1" accent2="accent2" accent3="accent3" accent4="accent4" accent5="accent5" accent6="accent6" hlink="hlink" folHlink="folHlink"/>
    </a:extraClrScheme>
    <a:extraClrScheme>
      <a:clrScheme name="Clouds 9">
        <a:dk1>
          <a:srgbClr val="000000"/>
        </a:dk1>
        <a:lt1>
          <a:srgbClr val="FEA24E"/>
        </a:lt1>
        <a:dk2>
          <a:srgbClr val="CC6600"/>
        </a:dk2>
        <a:lt2>
          <a:srgbClr val="808080"/>
        </a:lt2>
        <a:accent1>
          <a:srgbClr val="FBEECD"/>
        </a:accent1>
        <a:accent2>
          <a:srgbClr val="ECD044"/>
        </a:accent2>
        <a:accent3>
          <a:srgbClr val="FECEB2"/>
        </a:accent3>
        <a:accent4>
          <a:srgbClr val="000000"/>
        </a:accent4>
        <a:accent5>
          <a:srgbClr val="FDF5E3"/>
        </a:accent5>
        <a:accent6>
          <a:srgbClr val="D6BC3D"/>
        </a:accent6>
        <a:hlink>
          <a:srgbClr val="E42B00"/>
        </a:hlink>
        <a:folHlink>
          <a:srgbClr val="996633"/>
        </a:folHlink>
      </a:clrScheme>
      <a:clrMap bg1="lt1" tx1="dk1" bg2="lt2" tx2="dk2" accent1="accent1" accent2="accent2" accent3="accent3" accent4="accent4" accent5="accent5" accent6="accent6" hlink="hlink" folHlink="folHlink"/>
    </a:extraClrScheme>
  </a:extraClrSchemeLst>
</a:theme>
</file>

<file path=ppt/theme/theme10.xml><?xml version="1.0" encoding="utf-8"?>
<a:theme xmlns:a="http://schemas.openxmlformats.org/drawingml/2006/main" name="1_sunset">
  <a:themeElements>
    <a:clrScheme name="sunset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fontScheme name="sunset">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sunse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sunset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sunset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sunset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sunset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sunset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sunset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sunset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sunset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sunset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sunset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sunset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11.xml><?xml version="1.0" encoding="utf-8"?>
<a:theme xmlns:a="http://schemas.openxmlformats.org/drawingml/2006/main" name="2_sunset">
  <a:themeElements>
    <a:clrScheme name="sunset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fontScheme name="sunset">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sunse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sunset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sunset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sunset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sunset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sunset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sunset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sunset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sunset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sunset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sunset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sunset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12.xml><?xml version="1.0" encoding="utf-8"?>
<a:theme xmlns:a="http://schemas.openxmlformats.org/drawingml/2006/main" name="1_Clouds">
  <a:themeElements>
    <a:clrScheme name="Clouds 1">
      <a:dk1>
        <a:srgbClr val="4D4D4D"/>
      </a:dk1>
      <a:lt1>
        <a:srgbClr val="FFFFFF"/>
      </a:lt1>
      <a:dk2>
        <a:srgbClr val="0000A4"/>
      </a:dk2>
      <a:lt2>
        <a:srgbClr val="B7E7FF"/>
      </a:lt2>
      <a:accent1>
        <a:srgbClr val="0099CC"/>
      </a:accent1>
      <a:accent2>
        <a:srgbClr val="00CC99"/>
      </a:accent2>
      <a:accent3>
        <a:srgbClr val="AAAACF"/>
      </a:accent3>
      <a:accent4>
        <a:srgbClr val="DADADA"/>
      </a:accent4>
      <a:accent5>
        <a:srgbClr val="AACAE2"/>
      </a:accent5>
      <a:accent6>
        <a:srgbClr val="00B98A"/>
      </a:accent6>
      <a:hlink>
        <a:srgbClr val="FFCC00"/>
      </a:hlink>
      <a:folHlink>
        <a:srgbClr val="EE941C"/>
      </a:folHlink>
    </a:clrScheme>
    <a:fontScheme name="Clouds">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Clouds 1">
        <a:dk1>
          <a:srgbClr val="4D4D4D"/>
        </a:dk1>
        <a:lt1>
          <a:srgbClr val="FFFFFF"/>
        </a:lt1>
        <a:dk2>
          <a:srgbClr val="0000A4"/>
        </a:dk2>
        <a:lt2>
          <a:srgbClr val="B7E7FF"/>
        </a:lt2>
        <a:accent1>
          <a:srgbClr val="0099CC"/>
        </a:accent1>
        <a:accent2>
          <a:srgbClr val="00CC99"/>
        </a:accent2>
        <a:accent3>
          <a:srgbClr val="AAAACF"/>
        </a:accent3>
        <a:accent4>
          <a:srgbClr val="DADADA"/>
        </a:accent4>
        <a:accent5>
          <a:srgbClr val="AACAE2"/>
        </a:accent5>
        <a:accent6>
          <a:srgbClr val="00B98A"/>
        </a:accent6>
        <a:hlink>
          <a:srgbClr val="FFCC00"/>
        </a:hlink>
        <a:folHlink>
          <a:srgbClr val="EE941C"/>
        </a:folHlink>
      </a:clrScheme>
      <a:clrMap bg1="dk2" tx1="lt1" bg2="dk1" tx2="lt2" accent1="accent1" accent2="accent2" accent3="accent3" accent4="accent4" accent5="accent5" accent6="accent6" hlink="hlink" folHlink="folHlink"/>
    </a:extraClrScheme>
    <a:extraClrScheme>
      <a:clrScheme name="Clouds 2">
        <a:dk1>
          <a:srgbClr val="000066"/>
        </a:dk1>
        <a:lt1>
          <a:srgbClr val="FFFFFF"/>
        </a:lt1>
        <a:dk2>
          <a:srgbClr val="00A2DC"/>
        </a:dk2>
        <a:lt2>
          <a:srgbClr val="FFFFFF"/>
        </a:lt2>
        <a:accent1>
          <a:srgbClr val="0079A4"/>
        </a:accent1>
        <a:accent2>
          <a:srgbClr val="33CCCC"/>
        </a:accent2>
        <a:accent3>
          <a:srgbClr val="AACEEB"/>
        </a:accent3>
        <a:accent4>
          <a:srgbClr val="DADADA"/>
        </a:accent4>
        <a:accent5>
          <a:srgbClr val="AABECF"/>
        </a:accent5>
        <a:accent6>
          <a:srgbClr val="2DB9B9"/>
        </a:accent6>
        <a:hlink>
          <a:srgbClr val="FFFFCC"/>
        </a:hlink>
        <a:folHlink>
          <a:srgbClr val="FFCC00"/>
        </a:folHlink>
      </a:clrScheme>
      <a:clrMap bg1="dk2" tx1="lt1" bg2="dk1" tx2="lt2" accent1="accent1" accent2="accent2" accent3="accent3" accent4="accent4" accent5="accent5" accent6="accent6" hlink="hlink" folHlink="folHlink"/>
    </a:extraClrScheme>
    <a:extraClrScheme>
      <a:clrScheme name="Clouds 3">
        <a:dk1>
          <a:srgbClr val="010199"/>
        </a:dk1>
        <a:lt1>
          <a:srgbClr val="FFFFFF"/>
        </a:lt1>
        <a:dk2>
          <a:srgbClr val="000092"/>
        </a:dk2>
        <a:lt2>
          <a:srgbClr val="CCFFFF"/>
        </a:lt2>
        <a:accent1>
          <a:srgbClr val="66CCFF"/>
        </a:accent1>
        <a:accent2>
          <a:srgbClr val="2EBDBA"/>
        </a:accent2>
        <a:accent3>
          <a:srgbClr val="AAAAC7"/>
        </a:accent3>
        <a:accent4>
          <a:srgbClr val="DADADA"/>
        </a:accent4>
        <a:accent5>
          <a:srgbClr val="B8E2FF"/>
        </a:accent5>
        <a:accent6>
          <a:srgbClr val="29ABA8"/>
        </a:accent6>
        <a:hlink>
          <a:srgbClr val="66FFFF"/>
        </a:hlink>
        <a:folHlink>
          <a:srgbClr val="CC99FF"/>
        </a:folHlink>
      </a:clrScheme>
      <a:clrMap bg1="dk2" tx1="lt1" bg2="dk1" tx2="lt2" accent1="accent1" accent2="accent2" accent3="accent3" accent4="accent4" accent5="accent5" accent6="accent6" hlink="hlink" folHlink="folHlink"/>
    </a:extraClrScheme>
    <a:extraClrScheme>
      <a:clrScheme name="Clouds 4">
        <a:dk1>
          <a:srgbClr val="000000"/>
        </a:dk1>
        <a:lt1>
          <a:srgbClr val="FFFFFF"/>
        </a:lt1>
        <a:dk2>
          <a:srgbClr val="006A67"/>
        </a:dk2>
        <a:lt2>
          <a:srgbClr val="FFFFCC"/>
        </a:lt2>
        <a:accent1>
          <a:srgbClr val="33CCCC"/>
        </a:accent1>
        <a:accent2>
          <a:srgbClr val="6D6FC7"/>
        </a:accent2>
        <a:accent3>
          <a:srgbClr val="AAB9B8"/>
        </a:accent3>
        <a:accent4>
          <a:srgbClr val="DADADA"/>
        </a:accent4>
        <a:accent5>
          <a:srgbClr val="ADE2E2"/>
        </a:accent5>
        <a:accent6>
          <a:srgbClr val="6264B4"/>
        </a:accent6>
        <a:hlink>
          <a:srgbClr val="00FFFF"/>
        </a:hlink>
        <a:folHlink>
          <a:srgbClr val="00CC66"/>
        </a:folHlink>
      </a:clrScheme>
      <a:clrMap bg1="dk2" tx1="lt1" bg2="dk1" tx2="lt2" accent1="accent1" accent2="accent2" accent3="accent3" accent4="accent4" accent5="accent5" accent6="accent6" hlink="hlink" folHlink="folHlink"/>
    </a:extraClrScheme>
    <a:extraClrScheme>
      <a:clrScheme name="Clouds 5">
        <a:dk1>
          <a:srgbClr val="4D4D4D"/>
        </a:dk1>
        <a:lt1>
          <a:srgbClr val="FFFFFF"/>
        </a:lt1>
        <a:dk2>
          <a:srgbClr val="650BB7"/>
        </a:dk2>
        <a:lt2>
          <a:srgbClr val="FFFFFF"/>
        </a:lt2>
        <a:accent1>
          <a:srgbClr val="FF66FF"/>
        </a:accent1>
        <a:accent2>
          <a:srgbClr val="666699"/>
        </a:accent2>
        <a:accent3>
          <a:srgbClr val="B8AAD8"/>
        </a:accent3>
        <a:accent4>
          <a:srgbClr val="DADADA"/>
        </a:accent4>
        <a:accent5>
          <a:srgbClr val="FFB8FF"/>
        </a:accent5>
        <a:accent6>
          <a:srgbClr val="5C5C8A"/>
        </a:accent6>
        <a:hlink>
          <a:srgbClr val="E9E9FF"/>
        </a:hlink>
        <a:folHlink>
          <a:srgbClr val="CCECFF"/>
        </a:folHlink>
      </a:clrScheme>
      <a:clrMap bg1="dk2" tx1="lt1" bg2="dk1" tx2="lt2" accent1="accent1" accent2="accent2" accent3="accent3" accent4="accent4" accent5="accent5" accent6="accent6" hlink="hlink" folHlink="folHlink"/>
    </a:extraClrScheme>
    <a:extraClrScheme>
      <a:clrScheme name="Clouds 6">
        <a:dk1>
          <a:srgbClr val="FFFFFF"/>
        </a:dk1>
        <a:lt1>
          <a:srgbClr val="FFFFFF"/>
        </a:lt1>
        <a:dk2>
          <a:srgbClr val="005000"/>
        </a:dk2>
        <a:lt2>
          <a:srgbClr val="DCEAAE"/>
        </a:lt2>
        <a:accent1>
          <a:srgbClr val="99CC00"/>
        </a:accent1>
        <a:accent2>
          <a:srgbClr val="6F801A"/>
        </a:accent2>
        <a:accent3>
          <a:srgbClr val="AAB3AA"/>
        </a:accent3>
        <a:accent4>
          <a:srgbClr val="DADADA"/>
        </a:accent4>
        <a:accent5>
          <a:srgbClr val="CAE2AA"/>
        </a:accent5>
        <a:accent6>
          <a:srgbClr val="647316"/>
        </a:accent6>
        <a:hlink>
          <a:srgbClr val="FFFFCC"/>
        </a:hlink>
        <a:folHlink>
          <a:srgbClr val="CCCC00"/>
        </a:folHlink>
      </a:clrScheme>
      <a:clrMap bg1="dk2" tx1="lt1" bg2="dk1" tx2="lt2" accent1="accent1" accent2="accent2" accent3="accent3" accent4="accent4" accent5="accent5" accent6="accent6" hlink="hlink" folHlink="folHlink"/>
    </a:extraClrScheme>
    <a:extraClrScheme>
      <a:clrScheme name="Clouds 7">
        <a:dk1>
          <a:srgbClr val="4F4F77"/>
        </a:dk1>
        <a:lt1>
          <a:srgbClr val="FFFFFF"/>
        </a:lt1>
        <a:dk2>
          <a:srgbClr val="7979A5"/>
        </a:dk2>
        <a:lt2>
          <a:srgbClr val="F3F3FF"/>
        </a:lt2>
        <a:accent1>
          <a:srgbClr val="5D5D8B"/>
        </a:accent1>
        <a:accent2>
          <a:srgbClr val="66CCFF"/>
        </a:accent2>
        <a:accent3>
          <a:srgbClr val="BEBECF"/>
        </a:accent3>
        <a:accent4>
          <a:srgbClr val="DADADA"/>
        </a:accent4>
        <a:accent5>
          <a:srgbClr val="B6B6C4"/>
        </a:accent5>
        <a:accent6>
          <a:srgbClr val="5CB9E7"/>
        </a:accent6>
        <a:hlink>
          <a:srgbClr val="CCECFF"/>
        </a:hlink>
        <a:folHlink>
          <a:srgbClr val="FFFFCC"/>
        </a:folHlink>
      </a:clrScheme>
      <a:clrMap bg1="dk2" tx1="lt1" bg2="dk1" tx2="lt2" accent1="accent1" accent2="accent2" accent3="accent3" accent4="accent4" accent5="accent5" accent6="accent6" hlink="hlink" folHlink="folHlink"/>
    </a:extraClrScheme>
    <a:extraClrScheme>
      <a:clrScheme name="Clouds 8">
        <a:dk1>
          <a:srgbClr val="000000"/>
        </a:dk1>
        <a:lt1>
          <a:srgbClr val="B9B9B9"/>
        </a:lt1>
        <a:dk2>
          <a:srgbClr val="8A8472"/>
        </a:dk2>
        <a:lt2>
          <a:srgbClr val="4D4D4D"/>
        </a:lt2>
        <a:accent1>
          <a:srgbClr val="EDEEE2"/>
        </a:accent1>
        <a:accent2>
          <a:srgbClr val="7FAA7E"/>
        </a:accent2>
        <a:accent3>
          <a:srgbClr val="D9D9D9"/>
        </a:accent3>
        <a:accent4>
          <a:srgbClr val="000000"/>
        </a:accent4>
        <a:accent5>
          <a:srgbClr val="F4F5EE"/>
        </a:accent5>
        <a:accent6>
          <a:srgbClr val="729A72"/>
        </a:accent6>
        <a:hlink>
          <a:srgbClr val="008000"/>
        </a:hlink>
        <a:folHlink>
          <a:srgbClr val="989400"/>
        </a:folHlink>
      </a:clrScheme>
      <a:clrMap bg1="lt1" tx1="dk1" bg2="lt2" tx2="dk2" accent1="accent1" accent2="accent2" accent3="accent3" accent4="accent4" accent5="accent5" accent6="accent6" hlink="hlink" folHlink="folHlink"/>
    </a:extraClrScheme>
    <a:extraClrScheme>
      <a:clrScheme name="Clouds 9">
        <a:dk1>
          <a:srgbClr val="000000"/>
        </a:dk1>
        <a:lt1>
          <a:srgbClr val="FEA24E"/>
        </a:lt1>
        <a:dk2>
          <a:srgbClr val="CC6600"/>
        </a:dk2>
        <a:lt2>
          <a:srgbClr val="808080"/>
        </a:lt2>
        <a:accent1>
          <a:srgbClr val="FBEECD"/>
        </a:accent1>
        <a:accent2>
          <a:srgbClr val="ECD044"/>
        </a:accent2>
        <a:accent3>
          <a:srgbClr val="FECEB2"/>
        </a:accent3>
        <a:accent4>
          <a:srgbClr val="000000"/>
        </a:accent4>
        <a:accent5>
          <a:srgbClr val="FDF5E3"/>
        </a:accent5>
        <a:accent6>
          <a:srgbClr val="D6BC3D"/>
        </a:accent6>
        <a:hlink>
          <a:srgbClr val="E42B00"/>
        </a:hlink>
        <a:folHlink>
          <a:srgbClr val="996633"/>
        </a:folHlink>
      </a:clrScheme>
      <a:clrMap bg1="lt1" tx1="dk1" bg2="lt2" tx2="dk2" accent1="accent1" accent2="accent2" accent3="accent3" accent4="accent4" accent5="accent5" accent6="accent6" hlink="hlink" folHlink="folHlink"/>
    </a:extraClrScheme>
  </a:extraClrSchemeLst>
</a:theme>
</file>

<file path=ppt/theme/theme13.xml><?xml version="1.0" encoding="utf-8"?>
<a:theme xmlns:a="http://schemas.openxmlformats.org/drawingml/2006/main" name="3_Clouds">
  <a:themeElements>
    <a:clrScheme name="Clouds 1">
      <a:dk1>
        <a:srgbClr val="4D4D4D"/>
      </a:dk1>
      <a:lt1>
        <a:srgbClr val="FFFFFF"/>
      </a:lt1>
      <a:dk2>
        <a:srgbClr val="0000A4"/>
      </a:dk2>
      <a:lt2>
        <a:srgbClr val="B7E7FF"/>
      </a:lt2>
      <a:accent1>
        <a:srgbClr val="0099CC"/>
      </a:accent1>
      <a:accent2>
        <a:srgbClr val="00CC99"/>
      </a:accent2>
      <a:accent3>
        <a:srgbClr val="AAAACF"/>
      </a:accent3>
      <a:accent4>
        <a:srgbClr val="DADADA"/>
      </a:accent4>
      <a:accent5>
        <a:srgbClr val="AACAE2"/>
      </a:accent5>
      <a:accent6>
        <a:srgbClr val="00B98A"/>
      </a:accent6>
      <a:hlink>
        <a:srgbClr val="FFCC00"/>
      </a:hlink>
      <a:folHlink>
        <a:srgbClr val="EE941C"/>
      </a:folHlink>
    </a:clrScheme>
    <a:fontScheme name="Clouds">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Clouds 1">
        <a:dk1>
          <a:srgbClr val="4D4D4D"/>
        </a:dk1>
        <a:lt1>
          <a:srgbClr val="FFFFFF"/>
        </a:lt1>
        <a:dk2>
          <a:srgbClr val="0000A4"/>
        </a:dk2>
        <a:lt2>
          <a:srgbClr val="B7E7FF"/>
        </a:lt2>
        <a:accent1>
          <a:srgbClr val="0099CC"/>
        </a:accent1>
        <a:accent2>
          <a:srgbClr val="00CC99"/>
        </a:accent2>
        <a:accent3>
          <a:srgbClr val="AAAACF"/>
        </a:accent3>
        <a:accent4>
          <a:srgbClr val="DADADA"/>
        </a:accent4>
        <a:accent5>
          <a:srgbClr val="AACAE2"/>
        </a:accent5>
        <a:accent6>
          <a:srgbClr val="00B98A"/>
        </a:accent6>
        <a:hlink>
          <a:srgbClr val="FFCC00"/>
        </a:hlink>
        <a:folHlink>
          <a:srgbClr val="EE941C"/>
        </a:folHlink>
      </a:clrScheme>
      <a:clrMap bg1="dk2" tx1="lt1" bg2="dk1" tx2="lt2" accent1="accent1" accent2="accent2" accent3="accent3" accent4="accent4" accent5="accent5" accent6="accent6" hlink="hlink" folHlink="folHlink"/>
    </a:extraClrScheme>
    <a:extraClrScheme>
      <a:clrScheme name="Clouds 2">
        <a:dk1>
          <a:srgbClr val="000066"/>
        </a:dk1>
        <a:lt1>
          <a:srgbClr val="FFFFFF"/>
        </a:lt1>
        <a:dk2>
          <a:srgbClr val="00A2DC"/>
        </a:dk2>
        <a:lt2>
          <a:srgbClr val="FFFFFF"/>
        </a:lt2>
        <a:accent1>
          <a:srgbClr val="0079A4"/>
        </a:accent1>
        <a:accent2>
          <a:srgbClr val="33CCCC"/>
        </a:accent2>
        <a:accent3>
          <a:srgbClr val="AACEEB"/>
        </a:accent3>
        <a:accent4>
          <a:srgbClr val="DADADA"/>
        </a:accent4>
        <a:accent5>
          <a:srgbClr val="AABECF"/>
        </a:accent5>
        <a:accent6>
          <a:srgbClr val="2DB9B9"/>
        </a:accent6>
        <a:hlink>
          <a:srgbClr val="FFFFCC"/>
        </a:hlink>
        <a:folHlink>
          <a:srgbClr val="FFCC00"/>
        </a:folHlink>
      </a:clrScheme>
      <a:clrMap bg1="dk2" tx1="lt1" bg2="dk1" tx2="lt2" accent1="accent1" accent2="accent2" accent3="accent3" accent4="accent4" accent5="accent5" accent6="accent6" hlink="hlink" folHlink="folHlink"/>
    </a:extraClrScheme>
    <a:extraClrScheme>
      <a:clrScheme name="Clouds 3">
        <a:dk1>
          <a:srgbClr val="010199"/>
        </a:dk1>
        <a:lt1>
          <a:srgbClr val="FFFFFF"/>
        </a:lt1>
        <a:dk2>
          <a:srgbClr val="000092"/>
        </a:dk2>
        <a:lt2>
          <a:srgbClr val="CCFFFF"/>
        </a:lt2>
        <a:accent1>
          <a:srgbClr val="66CCFF"/>
        </a:accent1>
        <a:accent2>
          <a:srgbClr val="2EBDBA"/>
        </a:accent2>
        <a:accent3>
          <a:srgbClr val="AAAAC7"/>
        </a:accent3>
        <a:accent4>
          <a:srgbClr val="DADADA"/>
        </a:accent4>
        <a:accent5>
          <a:srgbClr val="B8E2FF"/>
        </a:accent5>
        <a:accent6>
          <a:srgbClr val="29ABA8"/>
        </a:accent6>
        <a:hlink>
          <a:srgbClr val="66FFFF"/>
        </a:hlink>
        <a:folHlink>
          <a:srgbClr val="CC99FF"/>
        </a:folHlink>
      </a:clrScheme>
      <a:clrMap bg1="dk2" tx1="lt1" bg2="dk1" tx2="lt2" accent1="accent1" accent2="accent2" accent3="accent3" accent4="accent4" accent5="accent5" accent6="accent6" hlink="hlink" folHlink="folHlink"/>
    </a:extraClrScheme>
    <a:extraClrScheme>
      <a:clrScheme name="Clouds 4">
        <a:dk1>
          <a:srgbClr val="000000"/>
        </a:dk1>
        <a:lt1>
          <a:srgbClr val="FFFFFF"/>
        </a:lt1>
        <a:dk2>
          <a:srgbClr val="006A67"/>
        </a:dk2>
        <a:lt2>
          <a:srgbClr val="FFFFCC"/>
        </a:lt2>
        <a:accent1>
          <a:srgbClr val="33CCCC"/>
        </a:accent1>
        <a:accent2>
          <a:srgbClr val="6D6FC7"/>
        </a:accent2>
        <a:accent3>
          <a:srgbClr val="AAB9B8"/>
        </a:accent3>
        <a:accent4>
          <a:srgbClr val="DADADA"/>
        </a:accent4>
        <a:accent5>
          <a:srgbClr val="ADE2E2"/>
        </a:accent5>
        <a:accent6>
          <a:srgbClr val="6264B4"/>
        </a:accent6>
        <a:hlink>
          <a:srgbClr val="00FFFF"/>
        </a:hlink>
        <a:folHlink>
          <a:srgbClr val="00CC66"/>
        </a:folHlink>
      </a:clrScheme>
      <a:clrMap bg1="dk2" tx1="lt1" bg2="dk1" tx2="lt2" accent1="accent1" accent2="accent2" accent3="accent3" accent4="accent4" accent5="accent5" accent6="accent6" hlink="hlink" folHlink="folHlink"/>
    </a:extraClrScheme>
    <a:extraClrScheme>
      <a:clrScheme name="Clouds 5">
        <a:dk1>
          <a:srgbClr val="4D4D4D"/>
        </a:dk1>
        <a:lt1>
          <a:srgbClr val="FFFFFF"/>
        </a:lt1>
        <a:dk2>
          <a:srgbClr val="650BB7"/>
        </a:dk2>
        <a:lt2>
          <a:srgbClr val="FFFFFF"/>
        </a:lt2>
        <a:accent1>
          <a:srgbClr val="FF66FF"/>
        </a:accent1>
        <a:accent2>
          <a:srgbClr val="666699"/>
        </a:accent2>
        <a:accent3>
          <a:srgbClr val="B8AAD8"/>
        </a:accent3>
        <a:accent4>
          <a:srgbClr val="DADADA"/>
        </a:accent4>
        <a:accent5>
          <a:srgbClr val="FFB8FF"/>
        </a:accent5>
        <a:accent6>
          <a:srgbClr val="5C5C8A"/>
        </a:accent6>
        <a:hlink>
          <a:srgbClr val="E9E9FF"/>
        </a:hlink>
        <a:folHlink>
          <a:srgbClr val="CCECFF"/>
        </a:folHlink>
      </a:clrScheme>
      <a:clrMap bg1="dk2" tx1="lt1" bg2="dk1" tx2="lt2" accent1="accent1" accent2="accent2" accent3="accent3" accent4="accent4" accent5="accent5" accent6="accent6" hlink="hlink" folHlink="folHlink"/>
    </a:extraClrScheme>
    <a:extraClrScheme>
      <a:clrScheme name="Clouds 6">
        <a:dk1>
          <a:srgbClr val="FFFFFF"/>
        </a:dk1>
        <a:lt1>
          <a:srgbClr val="FFFFFF"/>
        </a:lt1>
        <a:dk2>
          <a:srgbClr val="005000"/>
        </a:dk2>
        <a:lt2>
          <a:srgbClr val="DCEAAE"/>
        </a:lt2>
        <a:accent1>
          <a:srgbClr val="99CC00"/>
        </a:accent1>
        <a:accent2>
          <a:srgbClr val="6F801A"/>
        </a:accent2>
        <a:accent3>
          <a:srgbClr val="AAB3AA"/>
        </a:accent3>
        <a:accent4>
          <a:srgbClr val="DADADA"/>
        </a:accent4>
        <a:accent5>
          <a:srgbClr val="CAE2AA"/>
        </a:accent5>
        <a:accent6>
          <a:srgbClr val="647316"/>
        </a:accent6>
        <a:hlink>
          <a:srgbClr val="FFFFCC"/>
        </a:hlink>
        <a:folHlink>
          <a:srgbClr val="CCCC00"/>
        </a:folHlink>
      </a:clrScheme>
      <a:clrMap bg1="dk2" tx1="lt1" bg2="dk1" tx2="lt2" accent1="accent1" accent2="accent2" accent3="accent3" accent4="accent4" accent5="accent5" accent6="accent6" hlink="hlink" folHlink="folHlink"/>
    </a:extraClrScheme>
    <a:extraClrScheme>
      <a:clrScheme name="Clouds 7">
        <a:dk1>
          <a:srgbClr val="4F4F77"/>
        </a:dk1>
        <a:lt1>
          <a:srgbClr val="FFFFFF"/>
        </a:lt1>
        <a:dk2>
          <a:srgbClr val="7979A5"/>
        </a:dk2>
        <a:lt2>
          <a:srgbClr val="F3F3FF"/>
        </a:lt2>
        <a:accent1>
          <a:srgbClr val="5D5D8B"/>
        </a:accent1>
        <a:accent2>
          <a:srgbClr val="66CCFF"/>
        </a:accent2>
        <a:accent3>
          <a:srgbClr val="BEBECF"/>
        </a:accent3>
        <a:accent4>
          <a:srgbClr val="DADADA"/>
        </a:accent4>
        <a:accent5>
          <a:srgbClr val="B6B6C4"/>
        </a:accent5>
        <a:accent6>
          <a:srgbClr val="5CB9E7"/>
        </a:accent6>
        <a:hlink>
          <a:srgbClr val="CCECFF"/>
        </a:hlink>
        <a:folHlink>
          <a:srgbClr val="FFFFCC"/>
        </a:folHlink>
      </a:clrScheme>
      <a:clrMap bg1="dk2" tx1="lt1" bg2="dk1" tx2="lt2" accent1="accent1" accent2="accent2" accent3="accent3" accent4="accent4" accent5="accent5" accent6="accent6" hlink="hlink" folHlink="folHlink"/>
    </a:extraClrScheme>
    <a:extraClrScheme>
      <a:clrScheme name="Clouds 8">
        <a:dk1>
          <a:srgbClr val="000000"/>
        </a:dk1>
        <a:lt1>
          <a:srgbClr val="B9B9B9"/>
        </a:lt1>
        <a:dk2>
          <a:srgbClr val="8A8472"/>
        </a:dk2>
        <a:lt2>
          <a:srgbClr val="4D4D4D"/>
        </a:lt2>
        <a:accent1>
          <a:srgbClr val="EDEEE2"/>
        </a:accent1>
        <a:accent2>
          <a:srgbClr val="7FAA7E"/>
        </a:accent2>
        <a:accent3>
          <a:srgbClr val="D9D9D9"/>
        </a:accent3>
        <a:accent4>
          <a:srgbClr val="000000"/>
        </a:accent4>
        <a:accent5>
          <a:srgbClr val="F4F5EE"/>
        </a:accent5>
        <a:accent6>
          <a:srgbClr val="729A72"/>
        </a:accent6>
        <a:hlink>
          <a:srgbClr val="008000"/>
        </a:hlink>
        <a:folHlink>
          <a:srgbClr val="989400"/>
        </a:folHlink>
      </a:clrScheme>
      <a:clrMap bg1="lt1" tx1="dk1" bg2="lt2" tx2="dk2" accent1="accent1" accent2="accent2" accent3="accent3" accent4="accent4" accent5="accent5" accent6="accent6" hlink="hlink" folHlink="folHlink"/>
    </a:extraClrScheme>
    <a:extraClrScheme>
      <a:clrScheme name="Clouds 9">
        <a:dk1>
          <a:srgbClr val="000000"/>
        </a:dk1>
        <a:lt1>
          <a:srgbClr val="FEA24E"/>
        </a:lt1>
        <a:dk2>
          <a:srgbClr val="CC6600"/>
        </a:dk2>
        <a:lt2>
          <a:srgbClr val="808080"/>
        </a:lt2>
        <a:accent1>
          <a:srgbClr val="FBEECD"/>
        </a:accent1>
        <a:accent2>
          <a:srgbClr val="ECD044"/>
        </a:accent2>
        <a:accent3>
          <a:srgbClr val="FECEB2"/>
        </a:accent3>
        <a:accent4>
          <a:srgbClr val="000000"/>
        </a:accent4>
        <a:accent5>
          <a:srgbClr val="FDF5E3"/>
        </a:accent5>
        <a:accent6>
          <a:srgbClr val="D6BC3D"/>
        </a:accent6>
        <a:hlink>
          <a:srgbClr val="E42B00"/>
        </a:hlink>
        <a:folHlink>
          <a:srgbClr val="996633"/>
        </a:folHlink>
      </a:clrScheme>
      <a:clrMap bg1="lt1" tx1="dk1" bg2="lt2" tx2="dk2" accent1="accent1" accent2="accent2" accent3="accent3" accent4="accent4" accent5="accent5" accent6="accent6" hlink="hlink" folHlink="folHlink"/>
    </a:extraClrScheme>
  </a:extraClrSchemeLst>
</a:theme>
</file>

<file path=ppt/theme/theme14.xml><?xml version="1.0" encoding="utf-8"?>
<a:theme xmlns:a="http://schemas.openxmlformats.org/drawingml/2006/main" name="4_Clouds">
  <a:themeElements>
    <a:clrScheme name="Clouds 1">
      <a:dk1>
        <a:srgbClr val="4D4D4D"/>
      </a:dk1>
      <a:lt1>
        <a:srgbClr val="FFFFFF"/>
      </a:lt1>
      <a:dk2>
        <a:srgbClr val="0000A4"/>
      </a:dk2>
      <a:lt2>
        <a:srgbClr val="B7E7FF"/>
      </a:lt2>
      <a:accent1>
        <a:srgbClr val="0099CC"/>
      </a:accent1>
      <a:accent2>
        <a:srgbClr val="00CC99"/>
      </a:accent2>
      <a:accent3>
        <a:srgbClr val="AAAACF"/>
      </a:accent3>
      <a:accent4>
        <a:srgbClr val="DADADA"/>
      </a:accent4>
      <a:accent5>
        <a:srgbClr val="AACAE2"/>
      </a:accent5>
      <a:accent6>
        <a:srgbClr val="00B98A"/>
      </a:accent6>
      <a:hlink>
        <a:srgbClr val="FFCC00"/>
      </a:hlink>
      <a:folHlink>
        <a:srgbClr val="EE941C"/>
      </a:folHlink>
    </a:clrScheme>
    <a:fontScheme name="Clouds">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Clouds 1">
        <a:dk1>
          <a:srgbClr val="4D4D4D"/>
        </a:dk1>
        <a:lt1>
          <a:srgbClr val="FFFFFF"/>
        </a:lt1>
        <a:dk2>
          <a:srgbClr val="0000A4"/>
        </a:dk2>
        <a:lt2>
          <a:srgbClr val="B7E7FF"/>
        </a:lt2>
        <a:accent1>
          <a:srgbClr val="0099CC"/>
        </a:accent1>
        <a:accent2>
          <a:srgbClr val="00CC99"/>
        </a:accent2>
        <a:accent3>
          <a:srgbClr val="AAAACF"/>
        </a:accent3>
        <a:accent4>
          <a:srgbClr val="DADADA"/>
        </a:accent4>
        <a:accent5>
          <a:srgbClr val="AACAE2"/>
        </a:accent5>
        <a:accent6>
          <a:srgbClr val="00B98A"/>
        </a:accent6>
        <a:hlink>
          <a:srgbClr val="FFCC00"/>
        </a:hlink>
        <a:folHlink>
          <a:srgbClr val="EE941C"/>
        </a:folHlink>
      </a:clrScheme>
      <a:clrMap bg1="dk2" tx1="lt1" bg2="dk1" tx2="lt2" accent1="accent1" accent2="accent2" accent3="accent3" accent4="accent4" accent5="accent5" accent6="accent6" hlink="hlink" folHlink="folHlink"/>
    </a:extraClrScheme>
    <a:extraClrScheme>
      <a:clrScheme name="Clouds 2">
        <a:dk1>
          <a:srgbClr val="000066"/>
        </a:dk1>
        <a:lt1>
          <a:srgbClr val="FFFFFF"/>
        </a:lt1>
        <a:dk2>
          <a:srgbClr val="00A2DC"/>
        </a:dk2>
        <a:lt2>
          <a:srgbClr val="FFFFFF"/>
        </a:lt2>
        <a:accent1>
          <a:srgbClr val="0079A4"/>
        </a:accent1>
        <a:accent2>
          <a:srgbClr val="33CCCC"/>
        </a:accent2>
        <a:accent3>
          <a:srgbClr val="AACEEB"/>
        </a:accent3>
        <a:accent4>
          <a:srgbClr val="DADADA"/>
        </a:accent4>
        <a:accent5>
          <a:srgbClr val="AABECF"/>
        </a:accent5>
        <a:accent6>
          <a:srgbClr val="2DB9B9"/>
        </a:accent6>
        <a:hlink>
          <a:srgbClr val="FFFFCC"/>
        </a:hlink>
        <a:folHlink>
          <a:srgbClr val="FFCC00"/>
        </a:folHlink>
      </a:clrScheme>
      <a:clrMap bg1="dk2" tx1="lt1" bg2="dk1" tx2="lt2" accent1="accent1" accent2="accent2" accent3="accent3" accent4="accent4" accent5="accent5" accent6="accent6" hlink="hlink" folHlink="folHlink"/>
    </a:extraClrScheme>
    <a:extraClrScheme>
      <a:clrScheme name="Clouds 3">
        <a:dk1>
          <a:srgbClr val="010199"/>
        </a:dk1>
        <a:lt1>
          <a:srgbClr val="FFFFFF"/>
        </a:lt1>
        <a:dk2>
          <a:srgbClr val="000092"/>
        </a:dk2>
        <a:lt2>
          <a:srgbClr val="CCFFFF"/>
        </a:lt2>
        <a:accent1>
          <a:srgbClr val="66CCFF"/>
        </a:accent1>
        <a:accent2>
          <a:srgbClr val="2EBDBA"/>
        </a:accent2>
        <a:accent3>
          <a:srgbClr val="AAAAC7"/>
        </a:accent3>
        <a:accent4>
          <a:srgbClr val="DADADA"/>
        </a:accent4>
        <a:accent5>
          <a:srgbClr val="B8E2FF"/>
        </a:accent5>
        <a:accent6>
          <a:srgbClr val="29ABA8"/>
        </a:accent6>
        <a:hlink>
          <a:srgbClr val="66FFFF"/>
        </a:hlink>
        <a:folHlink>
          <a:srgbClr val="CC99FF"/>
        </a:folHlink>
      </a:clrScheme>
      <a:clrMap bg1="dk2" tx1="lt1" bg2="dk1" tx2="lt2" accent1="accent1" accent2="accent2" accent3="accent3" accent4="accent4" accent5="accent5" accent6="accent6" hlink="hlink" folHlink="folHlink"/>
    </a:extraClrScheme>
    <a:extraClrScheme>
      <a:clrScheme name="Clouds 4">
        <a:dk1>
          <a:srgbClr val="000000"/>
        </a:dk1>
        <a:lt1>
          <a:srgbClr val="FFFFFF"/>
        </a:lt1>
        <a:dk2>
          <a:srgbClr val="006A67"/>
        </a:dk2>
        <a:lt2>
          <a:srgbClr val="FFFFCC"/>
        </a:lt2>
        <a:accent1>
          <a:srgbClr val="33CCCC"/>
        </a:accent1>
        <a:accent2>
          <a:srgbClr val="6D6FC7"/>
        </a:accent2>
        <a:accent3>
          <a:srgbClr val="AAB9B8"/>
        </a:accent3>
        <a:accent4>
          <a:srgbClr val="DADADA"/>
        </a:accent4>
        <a:accent5>
          <a:srgbClr val="ADE2E2"/>
        </a:accent5>
        <a:accent6>
          <a:srgbClr val="6264B4"/>
        </a:accent6>
        <a:hlink>
          <a:srgbClr val="00FFFF"/>
        </a:hlink>
        <a:folHlink>
          <a:srgbClr val="00CC66"/>
        </a:folHlink>
      </a:clrScheme>
      <a:clrMap bg1="dk2" tx1="lt1" bg2="dk1" tx2="lt2" accent1="accent1" accent2="accent2" accent3="accent3" accent4="accent4" accent5="accent5" accent6="accent6" hlink="hlink" folHlink="folHlink"/>
    </a:extraClrScheme>
    <a:extraClrScheme>
      <a:clrScheme name="Clouds 5">
        <a:dk1>
          <a:srgbClr val="4D4D4D"/>
        </a:dk1>
        <a:lt1>
          <a:srgbClr val="FFFFFF"/>
        </a:lt1>
        <a:dk2>
          <a:srgbClr val="650BB7"/>
        </a:dk2>
        <a:lt2>
          <a:srgbClr val="FFFFFF"/>
        </a:lt2>
        <a:accent1>
          <a:srgbClr val="FF66FF"/>
        </a:accent1>
        <a:accent2>
          <a:srgbClr val="666699"/>
        </a:accent2>
        <a:accent3>
          <a:srgbClr val="B8AAD8"/>
        </a:accent3>
        <a:accent4>
          <a:srgbClr val="DADADA"/>
        </a:accent4>
        <a:accent5>
          <a:srgbClr val="FFB8FF"/>
        </a:accent5>
        <a:accent6>
          <a:srgbClr val="5C5C8A"/>
        </a:accent6>
        <a:hlink>
          <a:srgbClr val="E9E9FF"/>
        </a:hlink>
        <a:folHlink>
          <a:srgbClr val="CCECFF"/>
        </a:folHlink>
      </a:clrScheme>
      <a:clrMap bg1="dk2" tx1="lt1" bg2="dk1" tx2="lt2" accent1="accent1" accent2="accent2" accent3="accent3" accent4="accent4" accent5="accent5" accent6="accent6" hlink="hlink" folHlink="folHlink"/>
    </a:extraClrScheme>
    <a:extraClrScheme>
      <a:clrScheme name="Clouds 6">
        <a:dk1>
          <a:srgbClr val="FFFFFF"/>
        </a:dk1>
        <a:lt1>
          <a:srgbClr val="FFFFFF"/>
        </a:lt1>
        <a:dk2>
          <a:srgbClr val="005000"/>
        </a:dk2>
        <a:lt2>
          <a:srgbClr val="DCEAAE"/>
        </a:lt2>
        <a:accent1>
          <a:srgbClr val="99CC00"/>
        </a:accent1>
        <a:accent2>
          <a:srgbClr val="6F801A"/>
        </a:accent2>
        <a:accent3>
          <a:srgbClr val="AAB3AA"/>
        </a:accent3>
        <a:accent4>
          <a:srgbClr val="DADADA"/>
        </a:accent4>
        <a:accent5>
          <a:srgbClr val="CAE2AA"/>
        </a:accent5>
        <a:accent6>
          <a:srgbClr val="647316"/>
        </a:accent6>
        <a:hlink>
          <a:srgbClr val="FFFFCC"/>
        </a:hlink>
        <a:folHlink>
          <a:srgbClr val="CCCC00"/>
        </a:folHlink>
      </a:clrScheme>
      <a:clrMap bg1="dk2" tx1="lt1" bg2="dk1" tx2="lt2" accent1="accent1" accent2="accent2" accent3="accent3" accent4="accent4" accent5="accent5" accent6="accent6" hlink="hlink" folHlink="folHlink"/>
    </a:extraClrScheme>
    <a:extraClrScheme>
      <a:clrScheme name="Clouds 7">
        <a:dk1>
          <a:srgbClr val="4F4F77"/>
        </a:dk1>
        <a:lt1>
          <a:srgbClr val="FFFFFF"/>
        </a:lt1>
        <a:dk2>
          <a:srgbClr val="7979A5"/>
        </a:dk2>
        <a:lt2>
          <a:srgbClr val="F3F3FF"/>
        </a:lt2>
        <a:accent1>
          <a:srgbClr val="5D5D8B"/>
        </a:accent1>
        <a:accent2>
          <a:srgbClr val="66CCFF"/>
        </a:accent2>
        <a:accent3>
          <a:srgbClr val="BEBECF"/>
        </a:accent3>
        <a:accent4>
          <a:srgbClr val="DADADA"/>
        </a:accent4>
        <a:accent5>
          <a:srgbClr val="B6B6C4"/>
        </a:accent5>
        <a:accent6>
          <a:srgbClr val="5CB9E7"/>
        </a:accent6>
        <a:hlink>
          <a:srgbClr val="CCECFF"/>
        </a:hlink>
        <a:folHlink>
          <a:srgbClr val="FFFFCC"/>
        </a:folHlink>
      </a:clrScheme>
      <a:clrMap bg1="dk2" tx1="lt1" bg2="dk1" tx2="lt2" accent1="accent1" accent2="accent2" accent3="accent3" accent4="accent4" accent5="accent5" accent6="accent6" hlink="hlink" folHlink="folHlink"/>
    </a:extraClrScheme>
    <a:extraClrScheme>
      <a:clrScheme name="Clouds 8">
        <a:dk1>
          <a:srgbClr val="000000"/>
        </a:dk1>
        <a:lt1>
          <a:srgbClr val="B9B9B9"/>
        </a:lt1>
        <a:dk2>
          <a:srgbClr val="8A8472"/>
        </a:dk2>
        <a:lt2>
          <a:srgbClr val="4D4D4D"/>
        </a:lt2>
        <a:accent1>
          <a:srgbClr val="EDEEE2"/>
        </a:accent1>
        <a:accent2>
          <a:srgbClr val="7FAA7E"/>
        </a:accent2>
        <a:accent3>
          <a:srgbClr val="D9D9D9"/>
        </a:accent3>
        <a:accent4>
          <a:srgbClr val="000000"/>
        </a:accent4>
        <a:accent5>
          <a:srgbClr val="F4F5EE"/>
        </a:accent5>
        <a:accent6>
          <a:srgbClr val="729A72"/>
        </a:accent6>
        <a:hlink>
          <a:srgbClr val="008000"/>
        </a:hlink>
        <a:folHlink>
          <a:srgbClr val="989400"/>
        </a:folHlink>
      </a:clrScheme>
      <a:clrMap bg1="lt1" tx1="dk1" bg2="lt2" tx2="dk2" accent1="accent1" accent2="accent2" accent3="accent3" accent4="accent4" accent5="accent5" accent6="accent6" hlink="hlink" folHlink="folHlink"/>
    </a:extraClrScheme>
    <a:extraClrScheme>
      <a:clrScheme name="Clouds 9">
        <a:dk1>
          <a:srgbClr val="000000"/>
        </a:dk1>
        <a:lt1>
          <a:srgbClr val="FEA24E"/>
        </a:lt1>
        <a:dk2>
          <a:srgbClr val="CC6600"/>
        </a:dk2>
        <a:lt2>
          <a:srgbClr val="808080"/>
        </a:lt2>
        <a:accent1>
          <a:srgbClr val="FBEECD"/>
        </a:accent1>
        <a:accent2>
          <a:srgbClr val="ECD044"/>
        </a:accent2>
        <a:accent3>
          <a:srgbClr val="FECEB2"/>
        </a:accent3>
        <a:accent4>
          <a:srgbClr val="000000"/>
        </a:accent4>
        <a:accent5>
          <a:srgbClr val="FDF5E3"/>
        </a:accent5>
        <a:accent6>
          <a:srgbClr val="D6BC3D"/>
        </a:accent6>
        <a:hlink>
          <a:srgbClr val="E42B00"/>
        </a:hlink>
        <a:folHlink>
          <a:srgbClr val="996633"/>
        </a:folHlink>
      </a:clrScheme>
      <a:clrMap bg1="lt1" tx1="dk1" bg2="lt2" tx2="dk2" accent1="accent1" accent2="accent2" accent3="accent3" accent4="accent4" accent5="accent5" accent6="accent6" hlink="hlink" folHlink="folHlink"/>
    </a:extraClrScheme>
  </a:extraClrSchemeLst>
</a:theme>
</file>

<file path=ppt/theme/theme15.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Rainbow">
  <a:themeElements>
    <a:clrScheme name="Rainbow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Rainbow">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Rainbow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Rainbow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Rainbow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Rainbow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Rainbow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Rainbow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Rainbow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Rainbow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Rainbow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Rainbow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Rainbow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Rainbow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Stars">
  <a:themeElements>
    <a:clrScheme name="Stars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Stars">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Stars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Stars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Stars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Stars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Stars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Stars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Stars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Stars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Stars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Stars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Stars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Stars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Moses">
  <a:themeElements>
    <a:clrScheme name="Moses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Moses">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Moses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Moses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Moses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Moses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Moses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Moses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Moses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Moses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Moses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Moses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Moses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Moses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5.xml><?xml version="1.0" encoding="utf-8"?>
<a:theme xmlns:a="http://schemas.openxmlformats.org/drawingml/2006/main" name="David">
  <a:themeElements>
    <a:clrScheme name="David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avid">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avid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avid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avid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avid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avid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avid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avid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avid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avid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avid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avid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avid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6.xml><?xml version="1.0" encoding="utf-8"?>
<a:theme xmlns:a="http://schemas.openxmlformats.org/drawingml/2006/main" name="Jesus">
  <a:themeElements>
    <a:clrScheme name="Jesus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Jesus">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Jesus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Jesus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Jesus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Jesus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Jesus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Jesus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Jesus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Jesus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Jesus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Jesus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Jesus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Jesus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7.xml><?xml version="1.0" encoding="utf-8"?>
<a:theme xmlns:a="http://schemas.openxmlformats.org/drawingml/2006/main" name="oldnew">
  <a:themeElements>
    <a:clrScheme name="oldnew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ldnew">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oldnew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oldnew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oldnew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oldnew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oldnew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oldnew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oldnew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oldnew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oldnew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oldnew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oldnew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oldnew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8.xml><?xml version="1.0" encoding="utf-8"?>
<a:theme xmlns:a="http://schemas.openxmlformats.org/drawingml/2006/main" name="waterfall">
  <a:themeElements>
    <a:clrScheme name="waterfall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waterfall">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waterfall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waterfall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waterfall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waterfall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waterfall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waterfall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waterfall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waterfall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waterfall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waterfall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waterfall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waterfall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9.xml><?xml version="1.0" encoding="utf-8"?>
<a:theme xmlns:a="http://schemas.openxmlformats.org/drawingml/2006/main" name="sunset">
  <a:themeElements>
    <a:clrScheme name="sunset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fontScheme name="sunset">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sunse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sunset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sunset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sunset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sunset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sunset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sunset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sunset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sunset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sunset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sunset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sunset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Override1.xml><?xml version="1.0" encoding="utf-8"?>
<a:themeOverride xmlns:a="http://schemas.openxmlformats.org/drawingml/2006/main">
  <a:clrScheme name="Clouds 1">
    <a:dk1>
      <a:srgbClr val="4D4D4D"/>
    </a:dk1>
    <a:lt1>
      <a:srgbClr val="FFFFFF"/>
    </a:lt1>
    <a:dk2>
      <a:srgbClr val="0000A4"/>
    </a:dk2>
    <a:lt2>
      <a:srgbClr val="B7E7FF"/>
    </a:lt2>
    <a:accent1>
      <a:srgbClr val="0099CC"/>
    </a:accent1>
    <a:accent2>
      <a:srgbClr val="00CC99"/>
    </a:accent2>
    <a:accent3>
      <a:srgbClr val="AAAACF"/>
    </a:accent3>
    <a:accent4>
      <a:srgbClr val="DADADA"/>
    </a:accent4>
    <a:accent5>
      <a:srgbClr val="AACAE2"/>
    </a:accent5>
    <a:accent6>
      <a:srgbClr val="00B98A"/>
    </a:accent6>
    <a:hlink>
      <a:srgbClr val="FFCC00"/>
    </a:hlink>
    <a:folHlink>
      <a:srgbClr val="EE941C"/>
    </a:folHlink>
  </a:clrScheme>
</a:themeOverride>
</file>

<file path=ppt/theme/themeOverride10.xml><?xml version="1.0" encoding="utf-8"?>
<a:themeOverride xmlns:a="http://schemas.openxmlformats.org/drawingml/2006/main">
  <a:clrScheme name="Stars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themeOverride>
</file>

<file path=ppt/theme/themeOverride11.xml><?xml version="1.0" encoding="utf-8"?>
<a:themeOverride xmlns:a="http://schemas.openxmlformats.org/drawingml/2006/main">
  <a:clrScheme name="Stars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themeOverride>
</file>

<file path=ppt/theme/themeOverride2.xml><?xml version="1.0" encoding="utf-8"?>
<a:themeOverride xmlns:a="http://schemas.openxmlformats.org/drawingml/2006/main">
  <a:clrScheme name="Stars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themeOverride>
</file>

<file path=ppt/theme/themeOverride3.xml><?xml version="1.0" encoding="utf-8"?>
<a:themeOverride xmlns:a="http://schemas.openxmlformats.org/drawingml/2006/main">
  <a:clrScheme name="Stars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themeOverride>
</file>

<file path=ppt/theme/themeOverride4.xml><?xml version="1.0" encoding="utf-8"?>
<a:themeOverride xmlns:a="http://schemas.openxmlformats.org/drawingml/2006/main">
  <a:clrScheme name="Stars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themeOverride>
</file>

<file path=ppt/theme/themeOverride5.xml><?xml version="1.0" encoding="utf-8"?>
<a:themeOverride xmlns:a="http://schemas.openxmlformats.org/drawingml/2006/main">
  <a:clrScheme name="Stars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themeOverride>
</file>

<file path=ppt/theme/themeOverride6.xml><?xml version="1.0" encoding="utf-8"?>
<a:themeOverride xmlns:a="http://schemas.openxmlformats.org/drawingml/2006/main">
  <a:clrScheme name="Stars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themeOverride>
</file>

<file path=ppt/theme/themeOverride7.xml><?xml version="1.0" encoding="utf-8"?>
<a:themeOverride xmlns:a="http://schemas.openxmlformats.org/drawingml/2006/main">
  <a:clrScheme name="Stars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themeOverride>
</file>

<file path=ppt/theme/themeOverride8.xml><?xml version="1.0" encoding="utf-8"?>
<a:themeOverride xmlns:a="http://schemas.openxmlformats.org/drawingml/2006/main">
  <a:clrScheme name="Stars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themeOverride>
</file>

<file path=ppt/theme/themeOverride9.xml><?xml version="1.0" encoding="utf-8"?>
<a:themeOverride xmlns:a="http://schemas.openxmlformats.org/drawingml/2006/main">
  <a:clrScheme name="Stars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themeOverride>
</file>

<file path=docProps/app.xml><?xml version="1.0" encoding="utf-8"?>
<Properties xmlns="http://schemas.openxmlformats.org/officeDocument/2006/extended-properties" xmlns:vt="http://schemas.openxmlformats.org/officeDocument/2006/docPropsVTypes">
  <Template>Maple</Template>
  <TotalTime>22912</TotalTime>
  <Words>1310</Words>
  <Application>Microsoft Office PowerPoint</Application>
  <PresentationFormat>On-screen Show (4:3)</PresentationFormat>
  <Paragraphs>80</Paragraphs>
  <Slides>17</Slides>
  <Notes>0</Notes>
  <HiddenSlides>0</HiddenSlides>
  <MMClips>0</MMClips>
  <ScaleCrop>false</ScaleCrop>
  <HeadingPairs>
    <vt:vector size="4" baseType="variant">
      <vt:variant>
        <vt:lpstr>Theme</vt:lpstr>
      </vt:variant>
      <vt:variant>
        <vt:i4>14</vt:i4>
      </vt:variant>
      <vt:variant>
        <vt:lpstr>Slide Titles</vt:lpstr>
      </vt:variant>
      <vt:variant>
        <vt:i4>17</vt:i4>
      </vt:variant>
    </vt:vector>
  </HeadingPairs>
  <TitlesOfParts>
    <vt:vector size="31" baseType="lpstr">
      <vt:lpstr>Clouds</vt:lpstr>
      <vt:lpstr>Rainbow</vt:lpstr>
      <vt:lpstr>Stars</vt:lpstr>
      <vt:lpstr>Moses</vt:lpstr>
      <vt:lpstr>David</vt:lpstr>
      <vt:lpstr>Jesus</vt:lpstr>
      <vt:lpstr>oldnew</vt:lpstr>
      <vt:lpstr>waterfall</vt:lpstr>
      <vt:lpstr>sunset</vt:lpstr>
      <vt:lpstr>1_sunset</vt:lpstr>
      <vt:lpstr>2_sunset</vt:lpstr>
      <vt:lpstr>1_Clouds</vt:lpstr>
      <vt:lpstr>3_Clouds</vt:lpstr>
      <vt:lpstr>4_Clouds</vt:lpstr>
      <vt:lpstr>New Covenant Theology</vt:lpstr>
      <vt:lpstr>Brief Review</vt:lpstr>
      <vt:lpstr>Brief Review</vt:lpstr>
      <vt:lpstr>The Major Covenants in the Bible</vt:lpstr>
      <vt:lpstr>Abrahamic Covenant</vt:lpstr>
      <vt:lpstr>Abrahamic Covenant Genesis 12-17</vt:lpstr>
      <vt:lpstr>Abrahamic Covenant Genesis 12-17</vt:lpstr>
      <vt:lpstr>Abrahamic Covenant Genesis 12-17</vt:lpstr>
      <vt:lpstr>Abrahamic Covenant - Summary Genesis 12-17</vt:lpstr>
      <vt:lpstr>The Abrahamic Covenant Had Two Fulfillments</vt:lpstr>
      <vt:lpstr>The Abrahamic Covenant Had Two Fulfillments</vt:lpstr>
      <vt:lpstr>The Abrahamic Covenant Had Two Fulfillments</vt:lpstr>
      <vt:lpstr>The Abrahamic Covenant Had Two Fulfillments</vt:lpstr>
      <vt:lpstr>The Abrahamic Covenant Had Two Fulfillments</vt:lpstr>
      <vt:lpstr>The Abrahamic Covenant Had Two Fulfillments</vt:lpstr>
      <vt:lpstr>The Abrahamic Covenant Had Two Fulfillments</vt:lpstr>
      <vt:lpstr>Questions</vt:lpstr>
    </vt:vector>
  </TitlesOfParts>
  <Company>ALLTEL</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Covenant</dc:title>
  <dc:creator>Bob Connolly</dc:creator>
  <cp:lastModifiedBy>Robert Connolly</cp:lastModifiedBy>
  <cp:revision>1065</cp:revision>
  <dcterms:created xsi:type="dcterms:W3CDTF">2002-05-29T23:51:15Z</dcterms:created>
  <dcterms:modified xsi:type="dcterms:W3CDTF">2017-06-11T17:48:29Z</dcterms:modified>
</cp:coreProperties>
</file>