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theme/theme9.xml" ContentType="application/vnd.openxmlformats-officedocument.theme+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theme/theme10.xml" ContentType="application/vnd.openxmlformats-officedocument.theme+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theme/theme11.xml" ContentType="application/vnd.openxmlformats-officedocument.theme+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theme/theme12.xml" ContentType="application/vnd.openxmlformats-officedocument.theme+xml"/>
  <Override PartName="/ppt/theme/theme13.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53" r:id="rId2"/>
    <p:sldMasterId id="2147483655" r:id="rId3"/>
    <p:sldMasterId id="2147483657" r:id="rId4"/>
    <p:sldMasterId id="2147483659" r:id="rId5"/>
    <p:sldMasterId id="2147483661" r:id="rId6"/>
    <p:sldMasterId id="2147483663" r:id="rId7"/>
    <p:sldMasterId id="2147483667" r:id="rId8"/>
    <p:sldMasterId id="2147483665" r:id="rId9"/>
    <p:sldMasterId id="2147484058" r:id="rId10"/>
    <p:sldMasterId id="2147484095" r:id="rId11"/>
    <p:sldMasterId id="2147484144" r:id="rId12"/>
  </p:sldMasterIdLst>
  <p:notesMasterIdLst>
    <p:notesMasterId r:id="rId28"/>
  </p:notesMasterIdLst>
  <p:sldIdLst>
    <p:sldId id="440" r:id="rId13"/>
    <p:sldId id="441" r:id="rId14"/>
    <p:sldId id="443" r:id="rId15"/>
    <p:sldId id="318" r:id="rId16"/>
    <p:sldId id="268" r:id="rId17"/>
    <p:sldId id="349" r:id="rId18"/>
    <p:sldId id="269" r:id="rId19"/>
    <p:sldId id="445" r:id="rId20"/>
    <p:sldId id="446" r:id="rId21"/>
    <p:sldId id="274" r:id="rId22"/>
    <p:sldId id="294" r:id="rId23"/>
    <p:sldId id="338" r:id="rId24"/>
    <p:sldId id="296" r:id="rId25"/>
    <p:sldId id="295" r:id="rId26"/>
    <p:sldId id="444" r:id="rId27"/>
  </p:sldIdLst>
  <p:sldSz cx="9144000" cy="6858000" type="screen4x3"/>
  <p:notesSz cx="6858000" cy="8759825"/>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CC"/>
    <a:srgbClr val="FF9900"/>
    <a:srgbClr val="0000FF"/>
    <a:srgbClr val="00CC99"/>
    <a:srgbClr val="00CC66"/>
    <a:srgbClr val="FF6600"/>
    <a:srgbClr val="FF0000"/>
    <a:srgbClr val="66FFFF"/>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57" autoAdjust="0"/>
    <p:restoredTop sz="94707" autoAdjust="0"/>
  </p:normalViewPr>
  <p:slideViewPr>
    <p:cSldViewPr>
      <p:cViewPr varScale="1">
        <p:scale>
          <a:sx n="107" d="100"/>
          <a:sy n="107" d="100"/>
        </p:scale>
        <p:origin x="-990"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032"/>
    </p:cViewPr>
  </p:sorterViewPr>
  <p:notesViewPr>
    <p:cSldViewPr>
      <p:cViewPr varScale="1">
        <p:scale>
          <a:sx n="53" d="100"/>
          <a:sy n="53" d="100"/>
        </p:scale>
        <p:origin x="-1218" y="-102"/>
      </p:cViewPr>
      <p:guideLst>
        <p:guide orient="horz" pos="2759"/>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1.xml"/><Relationship Id="rId18" Type="http://schemas.openxmlformats.org/officeDocument/2006/relationships/slide" Target="slides/slide6.xml"/><Relationship Id="rId26" Type="http://schemas.openxmlformats.org/officeDocument/2006/relationships/slide" Target="slides/slide14.xml"/><Relationship Id="rId3" Type="http://schemas.openxmlformats.org/officeDocument/2006/relationships/slideMaster" Target="slideMasters/slideMaster3.xml"/><Relationship Id="rId21" Type="http://schemas.openxmlformats.org/officeDocument/2006/relationships/slide" Target="slides/slide9.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 Target="slides/slide5.xml"/><Relationship Id="rId25" Type="http://schemas.openxmlformats.org/officeDocument/2006/relationships/slide" Target="slides/slide13.xml"/><Relationship Id="rId2" Type="http://schemas.openxmlformats.org/officeDocument/2006/relationships/slideMaster" Target="slideMasters/slideMaster2.xml"/><Relationship Id="rId16" Type="http://schemas.openxmlformats.org/officeDocument/2006/relationships/slide" Target="slides/slide4.xml"/><Relationship Id="rId20" Type="http://schemas.openxmlformats.org/officeDocument/2006/relationships/slide" Target="slides/slide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12.xml"/><Relationship Id="rId32"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3.xml"/><Relationship Id="rId23" Type="http://schemas.openxmlformats.org/officeDocument/2006/relationships/slide" Target="slides/slide11.xml"/><Relationship Id="rId28" Type="http://schemas.openxmlformats.org/officeDocument/2006/relationships/notesMaster" Target="notesMasters/notesMaster1.xml"/><Relationship Id="rId10" Type="http://schemas.openxmlformats.org/officeDocument/2006/relationships/slideMaster" Target="slideMasters/slideMaster10.xml"/><Relationship Id="rId19" Type="http://schemas.openxmlformats.org/officeDocument/2006/relationships/slide" Target="slides/slide7.xml"/><Relationship Id="rId31"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2.xml"/><Relationship Id="rId22" Type="http://schemas.openxmlformats.org/officeDocument/2006/relationships/slide" Target="slides/slide10.xml"/><Relationship Id="rId27" Type="http://schemas.openxmlformats.org/officeDocument/2006/relationships/slide" Target="slides/slide15.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381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5123" name="Rectangle 3"/>
          <p:cNvSpPr>
            <a:spLocks noGrp="1" noChangeArrowheads="1"/>
          </p:cNvSpPr>
          <p:nvPr>
            <p:ph type="dt" idx="1"/>
          </p:nvPr>
        </p:nvSpPr>
        <p:spPr bwMode="auto">
          <a:xfrm>
            <a:off x="3884613" y="0"/>
            <a:ext cx="2971800" cy="4381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91140" name="Rectangle 4"/>
          <p:cNvSpPr>
            <a:spLocks noGrp="1" noRot="1" noChangeAspect="1" noChangeArrowheads="1" noTextEdit="1"/>
          </p:cNvSpPr>
          <p:nvPr>
            <p:ph type="sldImg" idx="2"/>
          </p:nvPr>
        </p:nvSpPr>
        <p:spPr bwMode="auto">
          <a:xfrm>
            <a:off x="1239838" y="657225"/>
            <a:ext cx="4379912" cy="3284538"/>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685800" y="4160838"/>
            <a:ext cx="5486400" cy="39417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126" name="Rectangle 6"/>
          <p:cNvSpPr>
            <a:spLocks noGrp="1" noChangeArrowheads="1"/>
          </p:cNvSpPr>
          <p:nvPr>
            <p:ph type="ftr" sz="quarter" idx="4"/>
          </p:nvPr>
        </p:nvSpPr>
        <p:spPr bwMode="auto">
          <a:xfrm>
            <a:off x="0" y="8320088"/>
            <a:ext cx="2971800" cy="4381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5127" name="Rectangle 7"/>
          <p:cNvSpPr>
            <a:spLocks noGrp="1" noChangeArrowheads="1"/>
          </p:cNvSpPr>
          <p:nvPr>
            <p:ph type="sldNum" sz="quarter" idx="5"/>
          </p:nvPr>
        </p:nvSpPr>
        <p:spPr bwMode="auto">
          <a:xfrm>
            <a:off x="3884613" y="8320088"/>
            <a:ext cx="2971800" cy="4381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30482DD3-AEB0-4215-BBDC-D2DE80D82A63}" type="slidenum">
              <a:rPr lang="en-US"/>
              <a:pPr>
                <a:defRPr/>
              </a:pPr>
              <a:t>‹#›</a:t>
            </a:fld>
            <a:endParaRPr lang="en-US"/>
          </a:p>
        </p:txBody>
      </p:sp>
    </p:spTree>
    <p:extLst>
      <p:ext uri="{BB962C8B-B14F-4D97-AF65-F5344CB8AC3E}">
        <p14:creationId xmlns:p14="http://schemas.microsoft.com/office/powerpoint/2010/main" val="35160707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1.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3.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35170" name="Rectangle 2"/>
          <p:cNvSpPr>
            <a:spLocks noGrp="1" noRot="1" noChangeArrowheads="1"/>
          </p:cNvSpPr>
          <p:nvPr>
            <p:ph type="ctrTitle"/>
          </p:nvPr>
        </p:nvSpPr>
        <p:spPr>
          <a:xfrm>
            <a:off x="685800" y="1981200"/>
            <a:ext cx="7772400" cy="1600200"/>
          </a:xfrm>
        </p:spPr>
        <p:txBody>
          <a:bodyPr/>
          <a:lstStyle>
            <a:lvl1pPr>
              <a:defRPr/>
            </a:lvl1pPr>
          </a:lstStyle>
          <a:p>
            <a:r>
              <a:rPr lang="en-US"/>
              <a:t>Click to edit Master title style</a:t>
            </a:r>
          </a:p>
        </p:txBody>
      </p:sp>
      <p:sp>
        <p:nvSpPr>
          <p:cNvPr id="135171" name="Rectangle 3"/>
          <p:cNvSpPr>
            <a:spLocks noGrp="1" noRot="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EA22F02-9D4D-4365-9A60-CD7C7B4E8FE0}"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26AA82F-DED7-45EE-B7C4-6ECC09688565}" type="slidenum">
              <a:rPr lang="en-US"/>
              <a:pPr>
                <a:defRPr/>
              </a:pPr>
              <a:t>‹#›</a:t>
            </a:fld>
            <a:endParaRPr lang="en-US"/>
          </a:p>
        </p:txBody>
      </p:sp>
    </p:spTree>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txAndObj" preserve="1">
  <p:cSld name="Title, Text,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24115C9-1FEB-4C1D-9D98-F15C6F438504}" type="slidenum">
              <a:rPr lang="en-US"/>
              <a:pPr>
                <a:defRPr/>
              </a:pPr>
              <a:t>‹#›</a:t>
            </a:fld>
            <a:endParaRPr lang="en-US"/>
          </a:p>
        </p:txBody>
      </p:sp>
    </p:spTree>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863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863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p:txBody>
          <a:bodyPr/>
          <a:lstStyle>
            <a:lvl1pPr>
              <a:defRPr/>
            </a:lvl1pPr>
          </a:lstStyle>
          <a:p>
            <a:pPr>
              <a:defRPr/>
            </a:pPr>
            <a:fld id="{6C6265FB-D331-4CAF-9935-3E7DCF003D8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9116574"/>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D7536E2-96C6-406F-9AF0-EAE64765D13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86233201"/>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F6F9DBB-3640-4C6E-B50A-4BD9C58FF15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36246063"/>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C475A4F-3FB7-4F84-AE9A-8FE142A914B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134706929"/>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FB21423-F667-42BA-B99F-7769381CB5F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46839586"/>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02CFEBF-FD63-490D-9745-1BAD7986505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785758386"/>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1"/>
        </a:soli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8C877E2F-510F-4395-BD81-73081564652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78846338"/>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6784812-CCE8-4737-89C5-C06A4C3823E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070402335"/>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A388496-A64B-4C4C-8D2E-939857AA052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175607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7188" y="228600"/>
            <a:ext cx="2135187" cy="58705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1625" y="228600"/>
            <a:ext cx="6253163" cy="58705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7AECA77-96C3-4907-BF13-681E80F4DEF7}" type="slidenum">
              <a:rPr lang="en-US"/>
              <a:pPr>
                <a:defRPr/>
              </a:pPr>
              <a:t>‹#›</a:t>
            </a:fld>
            <a:endParaRPr lang="en-US"/>
          </a:p>
        </p:txBody>
      </p:sp>
    </p:spTree>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ADE620A-5847-4616-B051-D8F0C07F00C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45960554"/>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accent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A449669-F478-41D2-BF19-4ADBE654544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44144678"/>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txAndObj" preserve="1">
  <p:cSld name="Title, Text,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E24115C9-1FEB-4C1D-9D98-F15C6F43850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094193579"/>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863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863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p:txBody>
          <a:bodyPr/>
          <a:lstStyle>
            <a:lvl1pPr>
              <a:defRPr/>
            </a:lvl1pPr>
          </a:lstStyle>
          <a:p>
            <a:pPr>
              <a:defRPr/>
            </a:pPr>
            <a:fld id="{6C6265FB-D331-4CAF-9935-3E7DCF003D8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47131553"/>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D7536E2-96C6-406F-9AF0-EAE64765D13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698734410"/>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F6F9DBB-3640-4C6E-B50A-4BD9C58FF15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84955140"/>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C475A4F-3FB7-4F84-AE9A-8FE142A914B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46306471"/>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FB21423-F667-42BA-B99F-7769381CB5F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41234870"/>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02CFEBF-FD63-490D-9745-1BAD7986505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25143648"/>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1"/>
        </a:soli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8C877E2F-510F-4395-BD81-73081564652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6603860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49506"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49507"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4CC765C9-B54E-4D11-9C11-A4DD2A1B06EA}" type="slidenum">
              <a:rPr lang="en-US"/>
              <a:pPr>
                <a:defRPr/>
              </a:pPr>
              <a:t>‹#›</a:t>
            </a:fld>
            <a:endParaRPr lang="en-US"/>
          </a:p>
        </p:txBody>
      </p:sp>
    </p:spTree>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6784812-CCE8-4737-89C5-C06A4C3823E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3169324"/>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A388496-A64B-4C4C-8D2E-939857AA052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54845547"/>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ADE620A-5847-4616-B051-D8F0C07F00C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209825957"/>
      </p:ext>
    </p:extLst>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accent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A449669-F478-41D2-BF19-4ADBE654544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47164721"/>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type="txAndObj" preserve="1">
  <p:cSld name="Title, Text,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E24115C9-1FEB-4C1D-9D98-F15C6F43850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38315952"/>
      </p:ext>
    </p:extLst>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35170" name="Rectangle 2"/>
          <p:cNvSpPr>
            <a:spLocks noGrp="1" noRot="1" noChangeArrowheads="1"/>
          </p:cNvSpPr>
          <p:nvPr>
            <p:ph type="ctrTitle"/>
          </p:nvPr>
        </p:nvSpPr>
        <p:spPr>
          <a:xfrm>
            <a:off x="685800" y="1981200"/>
            <a:ext cx="7772400" cy="1600200"/>
          </a:xfrm>
        </p:spPr>
        <p:txBody>
          <a:bodyPr/>
          <a:lstStyle>
            <a:lvl1pPr>
              <a:defRPr/>
            </a:lvl1pPr>
          </a:lstStyle>
          <a:p>
            <a:r>
              <a:rPr lang="en-US"/>
              <a:t>Click to edit Master title style</a:t>
            </a:r>
          </a:p>
        </p:txBody>
      </p:sp>
      <p:sp>
        <p:nvSpPr>
          <p:cNvPr id="135171" name="Rectangle 3"/>
          <p:cNvSpPr>
            <a:spLocks noGrp="1" noRot="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EA22F02-9D4D-4365-9A60-CD7C7B4E8FE0}"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766672844"/>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4A89849-1C56-4371-9B43-5AF39FDFB733}"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4021450044"/>
      </p:ext>
    </p:extLst>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1F54D80C-6FA2-4C97-AF2B-0D6706FEFBEC}"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756243682"/>
      </p:ext>
    </p:extLst>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01625"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DA0BF2B-ECF4-4166-9AA4-A8535B90505C}"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706197711"/>
      </p:ext>
    </p:extLst>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FDB797F-9369-4849-8CCD-3C3F2F2E8F2A}"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8704423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F0CF5FD-D95A-4C53-964C-7C986D2A6270}" type="slidenum">
              <a:rPr lang="en-US"/>
              <a:pPr>
                <a:defRPr/>
              </a:pPr>
              <a:t>‹#›</a:t>
            </a:fld>
            <a:endParaRPr lang="en-US"/>
          </a:p>
        </p:txBody>
      </p:sp>
    </p:spTree>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1B9819C9-EDB0-4AFF-BD50-14164D73E079}"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833172877"/>
      </p:ext>
    </p:extLst>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66D68570-D208-45A6-8F60-4E70EA5D6A08}"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334454520"/>
      </p:ext>
    </p:extLst>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6A2AA83-4A4A-4DE6-9322-07368A2EA6DE}"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587356781"/>
      </p:ext>
    </p:extLst>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594ABA0-69E4-4A71-B9E9-073FBCBC2111}"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761691929"/>
      </p:ext>
    </p:extLst>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26AA82F-DED7-45EE-B7C4-6ECC09688565}"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180874518"/>
      </p:ext>
    </p:extLst>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7188" y="228600"/>
            <a:ext cx="2135187" cy="58705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1625" y="228600"/>
            <a:ext cx="6253163" cy="58705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7AECA77-96C3-4907-BF13-681E80F4DEF7}"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0956576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45ED685-89B6-452E-9A97-0D766D794D01}"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A5AB6B5-BB2E-4C4D-9389-23036A0E0CE8}"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A4F7946E-3D06-4BCB-A74A-F4542EF36B26}"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4C245E4-995E-4839-BDCA-3186DCE95D9B}"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316DFABB-27FE-4421-89BA-F3D09A338E12}"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87541CF-2895-4DC6-909B-FA1273B72EDC}"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4A89849-1C56-4371-9B43-5AF39FDFB733}"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C15784F-95B1-40B7-ACB5-6E8F4ED2527A}"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0079195-FF8B-4A91-81C4-997B732579C6}"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3456378-2554-4B67-9C71-718D62CC5E13}"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54626"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54627"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55C288B9-6A6D-4A9D-99E9-F81C44D2CD5F}" type="slidenum">
              <a:rPr lang="en-US"/>
              <a:pPr>
                <a:defRPr/>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9F217AB-FA40-43CA-BE34-69F95A159EFA}" type="slidenum">
              <a:rPr lang="en-US"/>
              <a:pPr>
                <a:defRPr/>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BA2E23D-2C89-4F87-9E54-62CCDBA3C296}" type="slidenum">
              <a:rPr lang="en-US"/>
              <a:pPr>
                <a:defRPr/>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02F303F-B34B-475B-A533-3C8DEB18961F}" type="slidenum">
              <a:rPr lang="en-US"/>
              <a:pPr>
                <a:defRPr/>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60A764F8-85A8-4696-B295-8E907C14C9A6}" type="slidenum">
              <a:rPr lang="en-US"/>
              <a:pPr>
                <a:defRPr/>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EF1F681-0494-4A88-B0B6-2E0958196A8D}" type="slidenum">
              <a:rPr lang="en-US"/>
              <a:pPr>
                <a:defRPr/>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9076AF9C-535D-47C9-AA6B-4D0951C1D021}"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F54D80C-6FA2-4C97-AF2B-0D6706FEFBEC}" type="slidenum">
              <a:rPr lang="en-US"/>
              <a:pPr>
                <a:defRPr/>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84E0DE7-BF0F-4C8F-9DBC-B285301F6D17}" type="slidenum">
              <a:rPr lang="en-US"/>
              <a:pPr>
                <a:defRPr/>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A321DA0-ACB9-42ED-B15D-3CB1E01DE961}" type="slidenum">
              <a:rPr lang="en-US"/>
              <a:pPr>
                <a:defRPr/>
              </a:pPr>
              <a:t>‹#›</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E5F5497-75E8-4516-9795-D207788FC3F5}" type="slidenum">
              <a:rPr lang="en-US"/>
              <a:pPr>
                <a:defRPr/>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661D431-0AB2-4B5B-9992-BD50D2EEE062}" type="slidenum">
              <a:rPr lang="en-US"/>
              <a:pPr>
                <a:defRPr/>
              </a:pPr>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607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607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D0DEA5F9-7924-4DAD-A0C3-46237210DEDB}" type="slidenum">
              <a:rPr lang="en-US"/>
              <a:pPr>
                <a:defRPr/>
              </a:pPr>
              <a:t>‹#›</a:t>
            </a:fld>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4F086CC-468D-4F20-BC8C-9F4B5216FED7}" type="slidenum">
              <a:rPr lang="en-US"/>
              <a:pPr>
                <a:defRPr/>
              </a:pPr>
              <a:t>‹#›</a:t>
            </a:fld>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7FED96B-BAA0-4BAB-B9DB-7E20DF02635C}" type="slidenum">
              <a:rPr lang="en-US"/>
              <a:pPr>
                <a:defRPr/>
              </a:pPr>
              <a:t>‹#›</a:t>
            </a:fld>
            <a:endParaRPr 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3855128-8748-4527-AAE4-704D5AB459F0}" type="slidenum">
              <a:rPr lang="en-US"/>
              <a:pPr>
                <a:defRPr/>
              </a:pPr>
              <a:t>‹#›</a:t>
            </a:fld>
            <a:endParaRPr 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45F266D9-A218-48E8-B889-622369D5F621}" type="slidenum">
              <a:rPr lang="en-US"/>
              <a:pPr>
                <a:defRPr/>
              </a:pPr>
              <a:t>‹#›</a:t>
            </a:fld>
            <a:endParaRPr 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1E4412E3-59DD-440B-9778-AF8DC12DD89A}"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01625"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DA0BF2B-ECF4-4166-9AA4-A8535B90505C}" type="slidenum">
              <a:rPr lang="en-US"/>
              <a:pPr>
                <a:defRPr/>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1C7B8CA9-25FC-4345-9920-02F73D19F787}" type="slidenum">
              <a:rPr lang="en-US"/>
              <a:pPr>
                <a:defRPr/>
              </a:pPr>
              <a:t>‹#›</a:t>
            </a:fld>
            <a:endParaRPr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9F86EC6-30FE-4AF1-871C-076E7CA70FB6}" type="slidenum">
              <a:rPr lang="en-US"/>
              <a:pPr>
                <a:defRPr/>
              </a:pPr>
              <a:t>‹#›</a:t>
            </a:fld>
            <a:endParaRPr 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3C7A7A0-0036-4981-99DE-C36FD95623C7}" type="slidenum">
              <a:rPr lang="en-US"/>
              <a:pPr>
                <a:defRPr/>
              </a:pPr>
              <a:t>‹#›</a:t>
            </a:fld>
            <a:endParaRPr lang="en-US"/>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720D799-6D3A-45A7-9ADA-57CFBFC5DD81}" type="slidenum">
              <a:rPr lang="en-US"/>
              <a:pPr>
                <a:defRPr/>
              </a:pPr>
              <a:t>‹#›</a:t>
            </a:fld>
            <a:endParaRPr 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44FB32D-18F4-4138-AD73-59622E78A90E}" type="slidenum">
              <a:rPr lang="en-US"/>
              <a:pPr>
                <a:defRPr/>
              </a:pPr>
              <a:t>‹#›</a:t>
            </a:fld>
            <a:endParaRPr lang="en-US"/>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64866"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64867"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D17560D7-9762-4889-A2B9-36F40CAD6552}" type="slidenum">
              <a:rPr lang="en-US"/>
              <a:pPr>
                <a:defRPr/>
              </a:pPr>
              <a:t>‹#›</a:t>
            </a:fld>
            <a:endParaRPr lang="en-US"/>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F5E4F91-9711-4E5A-9A1E-44A4F2220180}" type="slidenum">
              <a:rPr lang="en-US"/>
              <a:pPr>
                <a:defRPr/>
              </a:pPr>
              <a:t>‹#›</a:t>
            </a:fld>
            <a:endParaRPr lang="en-US"/>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1E50152-7FA0-4987-A0A6-3598161FE33A}" type="slidenum">
              <a:rPr lang="en-US"/>
              <a:pPr>
                <a:defRPr/>
              </a:pPr>
              <a:t>‹#›</a:t>
            </a:fld>
            <a:endParaRPr lang="en-US"/>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DB6EA71-82EF-4C30-836C-8B16754559E0}" type="slidenum">
              <a:rPr lang="en-US"/>
              <a:pPr>
                <a:defRPr/>
              </a:pPr>
              <a:t>‹#›</a:t>
            </a:fld>
            <a:endParaRPr lang="en-US"/>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6154571C-A398-4080-A248-109B2C079B55}"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EFDB797F-9369-4849-8CCD-3C3F2F2E8F2A}" type="slidenum">
              <a:rPr lang="en-US"/>
              <a:pPr>
                <a:defRPr/>
              </a:pPr>
              <a:t>‹#›</a:t>
            </a:fld>
            <a:endParaRPr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505E867-2244-42E4-852F-DF882A2F75EC}" type="slidenum">
              <a:rPr lang="en-US"/>
              <a:pPr>
                <a:defRPr/>
              </a:pPr>
              <a:t>‹#›</a:t>
            </a:fld>
            <a:endParaRPr lang="en-US"/>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5B8177E-C740-4424-BAD7-37B1E2C847DF}" type="slidenum">
              <a:rPr lang="en-US"/>
              <a:pPr>
                <a:defRPr/>
              </a:pPr>
              <a:t>‹#›</a:t>
            </a:fld>
            <a:endParaRPr lang="en-US"/>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E9D3071-0B10-45D5-A94E-AA6ACB7BAB27}" type="slidenum">
              <a:rPr lang="en-US"/>
              <a:pPr>
                <a:defRPr/>
              </a:pPr>
              <a:t>‹#›</a:t>
            </a:fld>
            <a:endParaRPr lang="en-US"/>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8571A8D-49DF-4304-B88D-AFF2697A99FC}" type="slidenum">
              <a:rPr lang="en-US"/>
              <a:pPr>
                <a:defRPr/>
              </a:pPr>
              <a:t>‹#›</a:t>
            </a:fld>
            <a:endParaRPr lang="en-US"/>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27AA3E7-CFC1-43B0-9192-B40DA76B7290}" type="slidenum">
              <a:rPr lang="en-US"/>
              <a:pPr>
                <a:defRPr/>
              </a:pPr>
              <a:t>‹#›</a:t>
            </a:fld>
            <a:endParaRPr lang="en-US"/>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D6CA667-44EF-4514-AA95-CB00E2CC1353}" type="slidenum">
              <a:rPr lang="en-US"/>
              <a:pPr>
                <a:defRPr/>
              </a:pPr>
              <a:t>‹#›</a:t>
            </a:fld>
            <a:endParaRPr lang="en-US"/>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68962"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68963"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AE4A9EC6-505B-493A-8F7F-CF3863C5ECA7}" type="slidenum">
              <a:rPr lang="en-US"/>
              <a:pPr>
                <a:defRPr/>
              </a:pPr>
              <a:t>‹#›</a:t>
            </a:fld>
            <a:endParaRPr lang="en-US"/>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69B4F36-EDDA-4ECB-B992-9A99A040491F}" type="slidenum">
              <a:rPr lang="en-US"/>
              <a:pPr>
                <a:defRPr/>
              </a:pPr>
              <a:t>‹#›</a:t>
            </a:fld>
            <a:endParaRPr lang="en-US"/>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46F57FB-1660-4A1F-807C-1172D17631F8}" type="slidenum">
              <a:rPr lang="en-US"/>
              <a:pPr>
                <a:defRPr/>
              </a:pPr>
              <a:t>‹#›</a:t>
            </a:fld>
            <a:endParaRPr lang="en-US"/>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46CF667-1317-4134-9DC7-8DFCA6E07EC8}"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1B9819C9-EDB0-4AFF-BD50-14164D73E079}" type="slidenum">
              <a:rPr lang="en-US"/>
              <a:pPr>
                <a:defRPr/>
              </a:pPr>
              <a:t>‹#›</a:t>
            </a:fld>
            <a:endParaRPr lang="en-US"/>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737A7948-F99F-448C-B9AA-87406703B41E}" type="slidenum">
              <a:rPr lang="en-US"/>
              <a:pPr>
                <a:defRPr/>
              </a:pPr>
              <a:t>‹#›</a:t>
            </a:fld>
            <a:endParaRPr lang="en-US"/>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B7F84E54-1AFE-4B66-A1EE-F615476732E1}" type="slidenum">
              <a:rPr lang="en-US"/>
              <a:pPr>
                <a:defRPr/>
              </a:pPr>
              <a:t>‹#›</a:t>
            </a:fld>
            <a:endParaRPr lang="en-US"/>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067F06D1-DB29-43FA-AC0B-5FA5E3982DE8}" type="slidenum">
              <a:rPr lang="en-US"/>
              <a:pPr>
                <a:defRPr/>
              </a:pPr>
              <a:t>‹#›</a:t>
            </a:fld>
            <a:endParaRPr lang="en-US"/>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3BE9D10-8182-4D19-BCDB-B7E5EDD0FD22}" type="slidenum">
              <a:rPr lang="en-US"/>
              <a:pPr>
                <a:defRPr/>
              </a:pPr>
              <a:t>‹#›</a:t>
            </a:fld>
            <a:endParaRPr lang="en-US"/>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3B402FF-A500-4BA7-A9D9-569E68087C03}" type="slidenum">
              <a:rPr lang="en-US"/>
              <a:pPr>
                <a:defRPr/>
              </a:pPr>
              <a:t>‹#›</a:t>
            </a:fld>
            <a:endParaRPr lang="en-US"/>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635849F-8FB2-4665-8B55-A8B0489AEA8E}" type="slidenum">
              <a:rPr lang="en-US"/>
              <a:pPr>
                <a:defRPr/>
              </a:pPr>
              <a:t>‹#›</a:t>
            </a:fld>
            <a:endParaRPr lang="en-US"/>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CA3790F-B1CB-495F-A61E-801AE3F57A97}" type="slidenum">
              <a:rPr lang="en-US"/>
              <a:pPr>
                <a:defRPr/>
              </a:pPr>
              <a:t>‹#›</a:t>
            </a:fld>
            <a:endParaRPr lang="en-US"/>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73058"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73059"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CE30CCD6-8C15-42FF-9D04-64FD38D07066}" type="slidenum">
              <a:rPr lang="en-US"/>
              <a:pPr>
                <a:defRPr/>
              </a:pPr>
              <a:t>‹#›</a:t>
            </a:fld>
            <a:endParaRPr lang="en-US"/>
          </a:p>
        </p:txBody>
      </p:sp>
    </p:spTree>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96B830D-B1D4-4236-985C-F0187643C9A9}" type="slidenum">
              <a:rPr lang="en-US"/>
              <a:pPr>
                <a:defRPr/>
              </a:pPr>
              <a:t>‹#›</a:t>
            </a:fld>
            <a:endParaRPr lang="en-US"/>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768BF5E-3BD4-4E50-8BCD-D016A3C9ED6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66D68570-D208-45A6-8F60-4E70EA5D6A08}" type="slidenum">
              <a:rPr lang="en-US"/>
              <a:pPr>
                <a:defRPr/>
              </a:pPr>
              <a:t>‹#›</a:t>
            </a:fld>
            <a:endParaRPr lang="en-US"/>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A0835AE-4272-4696-8E56-E768F4889341}" type="slidenum">
              <a:rPr lang="en-US"/>
              <a:pPr>
                <a:defRPr/>
              </a:pPr>
              <a:t>‹#›</a:t>
            </a:fld>
            <a:endParaRPr lang="en-US"/>
          </a:p>
        </p:txBody>
      </p:sp>
    </p:spTree>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599E945-05D4-4E98-9C2C-13304746A142}" type="slidenum">
              <a:rPr lang="en-US"/>
              <a:pPr>
                <a:defRPr/>
              </a:pPr>
              <a:t>‹#›</a:t>
            </a:fld>
            <a:endParaRPr lang="en-US"/>
          </a:p>
        </p:txBody>
      </p:sp>
    </p:spTree>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5167CFA-A199-4199-AA29-FBB151BDB8FD}" type="slidenum">
              <a:rPr lang="en-US"/>
              <a:pPr>
                <a:defRPr/>
              </a:pPr>
              <a:t>‹#›</a:t>
            </a:fld>
            <a:endParaRPr lang="en-US"/>
          </a:p>
        </p:txBody>
      </p:sp>
    </p:spTree>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BF86DDDF-8C9D-4852-981A-2D72514B7862}" type="slidenum">
              <a:rPr lang="en-US"/>
              <a:pPr>
                <a:defRPr/>
              </a:pPr>
              <a:t>‹#›</a:t>
            </a:fld>
            <a:endParaRPr lang="en-US"/>
          </a:p>
        </p:txBody>
      </p:sp>
    </p:spTree>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13C6C80-2658-4119-A93D-9676AEB4BEBC}" type="slidenum">
              <a:rPr lang="en-US"/>
              <a:pPr>
                <a:defRPr/>
              </a:pPr>
              <a:t>‹#›</a:t>
            </a:fld>
            <a:endParaRPr lang="en-US"/>
          </a:p>
        </p:txBody>
      </p:sp>
    </p:spTree>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E3B1120-3B9A-4071-936C-F91DCB44C05F}" type="slidenum">
              <a:rPr lang="en-US"/>
              <a:pPr>
                <a:defRPr/>
              </a:pPr>
              <a:t>‹#›</a:t>
            </a:fld>
            <a:endParaRPr lang="en-US"/>
          </a:p>
        </p:txBody>
      </p:sp>
    </p:spTree>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E8AEEEA-D9C2-4F8A-85BA-BE2B573B2036}" type="slidenum">
              <a:rPr lang="en-US"/>
              <a:pPr>
                <a:defRPr/>
              </a:pPr>
              <a:t>‹#›</a:t>
            </a:fld>
            <a:endParaRPr lang="en-US"/>
          </a:p>
        </p:txBody>
      </p:sp>
    </p:spTree>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396C43C-E425-40F8-8CDB-59D1BE0E2013}" type="slidenum">
              <a:rPr lang="en-US"/>
              <a:pPr>
                <a:defRPr/>
              </a:pPr>
              <a:t>‹#›</a:t>
            </a:fld>
            <a:endParaRPr lang="en-US"/>
          </a:p>
        </p:txBody>
      </p:sp>
    </p:spTree>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15042"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215043"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F9EC4E4A-9EA1-42CF-B10C-522FEE681B18}" type="slidenum">
              <a:rPr lang="en-US"/>
              <a:pPr>
                <a:defRPr/>
              </a:pPr>
              <a:t>‹#›</a:t>
            </a:fld>
            <a:endParaRPr lang="en-US"/>
          </a:p>
        </p:txBody>
      </p:sp>
    </p:spTree>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FC2ED59-5171-47BD-B58B-D57C4DF70DE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6A2AA83-4A4A-4DE6-9322-07368A2EA6DE}" type="slidenum">
              <a:rPr lang="en-US"/>
              <a:pPr>
                <a:defRPr/>
              </a:pPr>
              <a:t>‹#›</a:t>
            </a:fld>
            <a:endParaRPr lang="en-US"/>
          </a:p>
        </p:txBody>
      </p:sp>
    </p:spTree>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DD319C5-A41E-4C27-A845-94FFEFC6A713}" type="slidenum">
              <a:rPr lang="en-US"/>
              <a:pPr>
                <a:defRPr/>
              </a:pPr>
              <a:t>‹#›</a:t>
            </a:fld>
            <a:endParaRPr lang="en-US"/>
          </a:p>
        </p:txBody>
      </p:sp>
    </p:spTree>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BCAEAAA-DF66-4B24-BDFC-51EDD811BAEE}" type="slidenum">
              <a:rPr lang="en-US"/>
              <a:pPr>
                <a:defRPr/>
              </a:pPr>
              <a:t>‹#›</a:t>
            </a:fld>
            <a:endParaRPr lang="en-US"/>
          </a:p>
        </p:txBody>
      </p:sp>
    </p:spTree>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BA936FCD-A7F9-4692-A1EE-44AF02116972}" type="slidenum">
              <a:rPr lang="en-US"/>
              <a:pPr>
                <a:defRPr/>
              </a:pPr>
              <a:t>‹#›</a:t>
            </a:fld>
            <a:endParaRPr lang="en-US"/>
          </a:p>
        </p:txBody>
      </p:sp>
    </p:spTree>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CDEAFD0-FCD0-4669-BB32-AF0F4C511530}" type="slidenum">
              <a:rPr lang="en-US"/>
              <a:pPr>
                <a:defRPr/>
              </a:pPr>
              <a:t>‹#›</a:t>
            </a:fld>
            <a:endParaRPr lang="en-US"/>
          </a:p>
        </p:txBody>
      </p:sp>
    </p:spTree>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39AD8084-1B4D-40E7-9427-AE1761E8497A}" type="slidenum">
              <a:rPr lang="en-US"/>
              <a:pPr>
                <a:defRPr/>
              </a:pPr>
              <a:t>‹#›</a:t>
            </a:fld>
            <a:endParaRPr lang="en-US"/>
          </a:p>
        </p:txBody>
      </p:sp>
    </p:spTree>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E4B8FD6-2CEC-40B4-A88C-39747BD63928}" type="slidenum">
              <a:rPr lang="en-US"/>
              <a:pPr>
                <a:defRPr/>
              </a:pPr>
              <a:t>‹#›</a:t>
            </a:fld>
            <a:endParaRPr lang="en-US"/>
          </a:p>
        </p:txBody>
      </p:sp>
    </p:spTree>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E42ACFA-8CC2-46C2-A5FA-B996F41BFF85}" type="slidenum">
              <a:rPr lang="en-US"/>
              <a:pPr>
                <a:defRPr/>
              </a:pPr>
              <a:t>‹#›</a:t>
            </a:fld>
            <a:endParaRPr lang="en-US"/>
          </a:p>
        </p:txBody>
      </p:sp>
    </p:spTree>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C27A771-557E-4BB5-B7F8-D8D77CF737CE}" type="slidenum">
              <a:rPr lang="en-US"/>
              <a:pPr>
                <a:defRPr/>
              </a:pPr>
              <a:t>‹#›</a:t>
            </a:fld>
            <a:endParaRPr lang="en-US"/>
          </a:p>
        </p:txBody>
      </p:sp>
    </p:spTree>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AFBE858-61C5-4945-B81D-9728F71E1864}" type="slidenum">
              <a:rPr lang="en-US"/>
              <a:pPr>
                <a:defRPr/>
              </a:pPr>
              <a:t>‹#›</a:t>
            </a:fld>
            <a:endParaRPr lang="en-US"/>
          </a:p>
        </p:txBody>
      </p:sp>
    </p:spTree>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863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863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6C6265FB-D331-4CAF-9935-3E7DCF003D88}"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594ABA0-69E4-4A71-B9E9-073FBCBC2111}" type="slidenum">
              <a:rPr lang="en-US"/>
              <a:pPr>
                <a:defRPr/>
              </a:pPr>
              <a:t>‹#›</a:t>
            </a:fld>
            <a:endParaRPr lang="en-US"/>
          </a:p>
        </p:txBody>
      </p:sp>
    </p:spTree>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D7536E2-96C6-406F-9AF0-EAE64765D133}" type="slidenum">
              <a:rPr lang="en-US"/>
              <a:pPr>
                <a:defRPr/>
              </a:pPr>
              <a:t>‹#›</a:t>
            </a:fld>
            <a:endParaRPr lang="en-US"/>
          </a:p>
        </p:txBody>
      </p:sp>
    </p:spTree>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F6F9DBB-3640-4C6E-B50A-4BD9C58FF156}" type="slidenum">
              <a:rPr lang="en-US"/>
              <a:pPr>
                <a:defRPr/>
              </a:pPr>
              <a:t>‹#›</a:t>
            </a:fld>
            <a:endParaRPr lang="en-US"/>
          </a:p>
        </p:txBody>
      </p:sp>
    </p:spTree>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C475A4F-3FB7-4F84-AE9A-8FE142A914BC}" type="slidenum">
              <a:rPr lang="en-US"/>
              <a:pPr>
                <a:defRPr/>
              </a:pPr>
              <a:t>‹#›</a:t>
            </a:fld>
            <a:endParaRPr lang="en-US"/>
          </a:p>
        </p:txBody>
      </p:sp>
    </p:spTree>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EFB21423-F667-42BA-B99F-7769381CB5F2}" type="slidenum">
              <a:rPr lang="en-US"/>
              <a:pPr>
                <a:defRPr/>
              </a:pPr>
              <a:t>‹#›</a:t>
            </a:fld>
            <a:endParaRPr lang="en-US"/>
          </a:p>
        </p:txBody>
      </p:sp>
    </p:spTree>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202CFEBF-FD63-490D-9745-1BAD79865051}" type="slidenum">
              <a:rPr lang="en-US"/>
              <a:pPr>
                <a:defRPr/>
              </a:pPr>
              <a:t>‹#›</a:t>
            </a:fld>
            <a:endParaRPr lang="en-US"/>
          </a:p>
        </p:txBody>
      </p:sp>
    </p:spTree>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1"/>
        </a:soli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8C877E2F-510F-4395-BD81-730815646528}" type="slidenum">
              <a:rPr lang="en-US"/>
              <a:pPr>
                <a:defRPr/>
              </a:pPr>
              <a:t>‹#›</a:t>
            </a:fld>
            <a:endParaRPr lang="en-US"/>
          </a:p>
        </p:txBody>
      </p:sp>
    </p:spTree>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6784812-CCE8-4737-89C5-C06A4C3823E7}" type="slidenum">
              <a:rPr lang="en-US"/>
              <a:pPr>
                <a:defRPr/>
              </a:pPr>
              <a:t>‹#›</a:t>
            </a:fld>
            <a:endParaRPr lang="en-US"/>
          </a:p>
        </p:txBody>
      </p:sp>
    </p:spTree>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A388496-A64B-4C4C-8D2E-939857AA0521}" type="slidenum">
              <a:rPr lang="en-US"/>
              <a:pPr>
                <a:defRPr/>
              </a:pPr>
              <a:t>‹#›</a:t>
            </a:fld>
            <a:endParaRPr lang="en-US"/>
          </a:p>
        </p:txBody>
      </p:sp>
    </p:spTree>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ADE620A-5847-4616-B051-D8F0C07F00C0}" type="slidenum">
              <a:rPr lang="en-US"/>
              <a:pPr>
                <a:defRPr/>
              </a:pPr>
              <a:t>‹#›</a:t>
            </a:fld>
            <a:endParaRPr lang="en-US"/>
          </a:p>
        </p:txBody>
      </p:sp>
    </p:spTree>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accent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A449669-F478-41D2-BF19-4ADBE6545449}"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8.xml"/><Relationship Id="rId13" Type="http://schemas.openxmlformats.org/officeDocument/2006/relationships/theme" Target="../theme/theme10.xml"/><Relationship Id="rId3" Type="http://schemas.openxmlformats.org/officeDocument/2006/relationships/slideLayout" Target="../slideLayouts/slideLayout103.xml"/><Relationship Id="rId7" Type="http://schemas.openxmlformats.org/officeDocument/2006/relationships/slideLayout" Target="../slideLayouts/slideLayout107.xml"/><Relationship Id="rId12" Type="http://schemas.openxmlformats.org/officeDocument/2006/relationships/slideLayout" Target="../slideLayouts/slideLayout112.xml"/><Relationship Id="rId2" Type="http://schemas.openxmlformats.org/officeDocument/2006/relationships/slideLayout" Target="../slideLayouts/slideLayout102.xml"/><Relationship Id="rId1" Type="http://schemas.openxmlformats.org/officeDocument/2006/relationships/slideLayout" Target="../slideLayouts/slideLayout101.xml"/><Relationship Id="rId6" Type="http://schemas.openxmlformats.org/officeDocument/2006/relationships/slideLayout" Target="../slideLayouts/slideLayout106.xml"/><Relationship Id="rId11" Type="http://schemas.openxmlformats.org/officeDocument/2006/relationships/slideLayout" Target="../slideLayouts/slideLayout111.xml"/><Relationship Id="rId5" Type="http://schemas.openxmlformats.org/officeDocument/2006/relationships/slideLayout" Target="../slideLayouts/slideLayout105.xml"/><Relationship Id="rId10" Type="http://schemas.openxmlformats.org/officeDocument/2006/relationships/slideLayout" Target="../slideLayouts/slideLayout110.xml"/><Relationship Id="rId4" Type="http://schemas.openxmlformats.org/officeDocument/2006/relationships/slideLayout" Target="../slideLayouts/slideLayout104.xml"/><Relationship Id="rId9" Type="http://schemas.openxmlformats.org/officeDocument/2006/relationships/slideLayout" Target="../slideLayouts/slideLayout109.xml"/><Relationship Id="rId14" Type="http://schemas.openxmlformats.org/officeDocument/2006/relationships/image" Target="../media/image15.jpeg"/></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20.xml"/><Relationship Id="rId13" Type="http://schemas.openxmlformats.org/officeDocument/2006/relationships/theme" Target="../theme/theme11.xml"/><Relationship Id="rId3" Type="http://schemas.openxmlformats.org/officeDocument/2006/relationships/slideLayout" Target="../slideLayouts/slideLayout115.xml"/><Relationship Id="rId7" Type="http://schemas.openxmlformats.org/officeDocument/2006/relationships/slideLayout" Target="../slideLayouts/slideLayout119.xml"/><Relationship Id="rId12" Type="http://schemas.openxmlformats.org/officeDocument/2006/relationships/slideLayout" Target="../slideLayouts/slideLayout124.xml"/><Relationship Id="rId2" Type="http://schemas.openxmlformats.org/officeDocument/2006/relationships/slideLayout" Target="../slideLayouts/slideLayout114.xml"/><Relationship Id="rId1" Type="http://schemas.openxmlformats.org/officeDocument/2006/relationships/slideLayout" Target="../slideLayouts/slideLayout113.xml"/><Relationship Id="rId6" Type="http://schemas.openxmlformats.org/officeDocument/2006/relationships/slideLayout" Target="../slideLayouts/slideLayout118.xml"/><Relationship Id="rId11" Type="http://schemas.openxmlformats.org/officeDocument/2006/relationships/slideLayout" Target="../slideLayouts/slideLayout123.xml"/><Relationship Id="rId5" Type="http://schemas.openxmlformats.org/officeDocument/2006/relationships/slideLayout" Target="../slideLayouts/slideLayout117.xml"/><Relationship Id="rId10" Type="http://schemas.openxmlformats.org/officeDocument/2006/relationships/slideLayout" Target="../slideLayouts/slideLayout122.xml"/><Relationship Id="rId4" Type="http://schemas.openxmlformats.org/officeDocument/2006/relationships/slideLayout" Target="../slideLayouts/slideLayout116.xml"/><Relationship Id="rId9" Type="http://schemas.openxmlformats.org/officeDocument/2006/relationships/slideLayout" Target="../slideLayouts/slideLayout121.xml"/><Relationship Id="rId14" Type="http://schemas.openxmlformats.org/officeDocument/2006/relationships/image" Target="../media/image15.jpeg"/></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32.xml"/><Relationship Id="rId13" Type="http://schemas.openxmlformats.org/officeDocument/2006/relationships/image" Target="../media/image1.jpeg"/><Relationship Id="rId3" Type="http://schemas.openxmlformats.org/officeDocument/2006/relationships/slideLayout" Target="../slideLayouts/slideLayout127.xml"/><Relationship Id="rId7" Type="http://schemas.openxmlformats.org/officeDocument/2006/relationships/slideLayout" Target="../slideLayouts/slideLayout131.xml"/><Relationship Id="rId12" Type="http://schemas.openxmlformats.org/officeDocument/2006/relationships/theme" Target="../theme/theme12.xml"/><Relationship Id="rId2" Type="http://schemas.openxmlformats.org/officeDocument/2006/relationships/slideLayout" Target="../slideLayouts/slideLayout126.xml"/><Relationship Id="rId1" Type="http://schemas.openxmlformats.org/officeDocument/2006/relationships/slideLayout" Target="../slideLayouts/slideLayout125.xml"/><Relationship Id="rId6" Type="http://schemas.openxmlformats.org/officeDocument/2006/relationships/slideLayout" Target="../slideLayouts/slideLayout130.xml"/><Relationship Id="rId11" Type="http://schemas.openxmlformats.org/officeDocument/2006/relationships/slideLayout" Target="../slideLayouts/slideLayout135.xml"/><Relationship Id="rId5" Type="http://schemas.openxmlformats.org/officeDocument/2006/relationships/slideLayout" Target="../slideLayouts/slideLayout129.xml"/><Relationship Id="rId10" Type="http://schemas.openxmlformats.org/officeDocument/2006/relationships/slideLayout" Target="../slideLayouts/slideLayout134.xml"/><Relationship Id="rId4" Type="http://schemas.openxmlformats.org/officeDocument/2006/relationships/slideLayout" Target="../slideLayouts/slideLayout128.xml"/><Relationship Id="rId9" Type="http://schemas.openxmlformats.org/officeDocument/2006/relationships/slideLayout" Target="../slideLayouts/slideLayout133.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4.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6.jpe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8.jpe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10.jpe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13" Type="http://schemas.openxmlformats.org/officeDocument/2006/relationships/image" Target="../media/image12.jpeg"/><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13" Type="http://schemas.openxmlformats.org/officeDocument/2006/relationships/image" Target="../media/image14.jpeg"/><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13" Type="http://schemas.openxmlformats.org/officeDocument/2006/relationships/theme" Target="../theme/theme9.xml"/><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slideLayout" Target="../slideLayouts/slideLayout100.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 Id="rId14" Type="http://schemas.openxmlformats.org/officeDocument/2006/relationships/image" Target="../media/image15.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134146" name="Rectangle 2"/>
          <p:cNvSpPr>
            <a:spLocks noGrp="1" noRot="1" noChangeArrowheads="1"/>
          </p:cNvSpPr>
          <p:nvPr>
            <p:ph type="title"/>
          </p:nvPr>
        </p:nvSpPr>
        <p:spPr bwMode="auto">
          <a:xfrm>
            <a:off x="301625" y="228600"/>
            <a:ext cx="8510588" cy="13255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4147" name="Rectangle 3"/>
          <p:cNvSpPr>
            <a:spLocks noGrp="1" noRot="1" noChangeArrowheads="1"/>
          </p:cNvSpPr>
          <p:nvPr>
            <p:ph type="body" idx="1"/>
          </p:nvPr>
        </p:nvSpPr>
        <p:spPr bwMode="auto">
          <a:xfrm>
            <a:off x="301625" y="1676400"/>
            <a:ext cx="8540750" cy="4422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34148" name="Rectangle 4"/>
          <p:cNvSpPr>
            <a:spLocks noGrp="1" noChangeArrowheads="1"/>
          </p:cNvSpPr>
          <p:nvPr>
            <p:ph type="dt" sz="half" idx="2"/>
          </p:nvPr>
        </p:nvSpPr>
        <p:spPr bwMode="auto">
          <a:xfrm>
            <a:off x="304800" y="6245225"/>
            <a:ext cx="22860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Arial" charset="0"/>
              </a:defRPr>
            </a:lvl1pPr>
          </a:lstStyle>
          <a:p>
            <a:pPr>
              <a:defRPr/>
            </a:pPr>
            <a:endParaRPr lang="en-US"/>
          </a:p>
        </p:txBody>
      </p:sp>
      <p:sp>
        <p:nvSpPr>
          <p:cNvPr id="1341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Arial" charset="0"/>
              </a:defRPr>
            </a:lvl1pPr>
          </a:lstStyle>
          <a:p>
            <a:pPr>
              <a:defRPr/>
            </a:pPr>
            <a:endParaRPr lang="en-US"/>
          </a:p>
        </p:txBody>
      </p:sp>
      <p:sp>
        <p:nvSpPr>
          <p:cNvPr id="134150" name="Rectangle 6"/>
          <p:cNvSpPr>
            <a:spLocks noGrp="1" noChangeArrowheads="1"/>
          </p:cNvSpPr>
          <p:nvPr>
            <p:ph type="sldNum" sz="quarter" idx="4"/>
          </p:nvPr>
        </p:nvSpPr>
        <p:spPr bwMode="auto">
          <a:xfrm>
            <a:off x="6553200" y="6245225"/>
            <a:ext cx="22860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Arial" charset="0"/>
              </a:defRPr>
            </a:lvl1pPr>
          </a:lstStyle>
          <a:p>
            <a:pPr>
              <a:defRPr/>
            </a:pPr>
            <a:fld id="{E532ECB7-327C-4D02-B7AF-D7B13D93A576}"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934" r:id="rId1"/>
    <p:sldLayoutId id="2147483935" r:id="rId2"/>
    <p:sldLayoutId id="2147483936" r:id="rId3"/>
    <p:sldLayoutId id="2147483937" r:id="rId4"/>
    <p:sldLayoutId id="2147483938" r:id="rId5"/>
    <p:sldLayoutId id="2147483939" r:id="rId6"/>
    <p:sldLayoutId id="2147483940" r:id="rId7"/>
    <p:sldLayoutId id="2147483941" r:id="rId8"/>
    <p:sldLayoutId id="2147483942" r:id="rId9"/>
    <p:sldLayoutId id="2147483943" r:id="rId10"/>
    <p:sldLayoutId id="2147483944"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Font typeface="Wingdings" pitchFamily="2" charset="2"/>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53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solidFill>
                <a:srgbClr val="000000"/>
              </a:solidFill>
            </a:endParaRPr>
          </a:p>
        </p:txBody>
      </p:sp>
      <p:sp>
        <p:nvSpPr>
          <p:cNvPr id="1853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solidFill>
                <a:srgbClr val="000000"/>
              </a:solidFill>
            </a:endParaRPr>
          </a:p>
        </p:txBody>
      </p:sp>
      <p:sp>
        <p:nvSpPr>
          <p:cNvPr id="1853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3E93B15F-D078-4C10-B58A-7334D2A9C45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654459257"/>
      </p:ext>
    </p:extLst>
  </p:cSld>
  <p:clrMap bg1="lt1" tx1="dk1" bg2="lt2" tx2="dk2" accent1="accent1" accent2="accent2" accent3="accent3" accent4="accent4" accent5="accent5" accent6="accent6" hlink="hlink" folHlink="folHlink"/>
  <p:sldLayoutIdLst>
    <p:sldLayoutId id="2147484059" r:id="rId1"/>
    <p:sldLayoutId id="2147484060" r:id="rId2"/>
    <p:sldLayoutId id="2147484061" r:id="rId3"/>
    <p:sldLayoutId id="2147484062" r:id="rId4"/>
    <p:sldLayoutId id="2147484063" r:id="rId5"/>
    <p:sldLayoutId id="2147484064" r:id="rId6"/>
    <p:sldLayoutId id="2147484065" r:id="rId7"/>
    <p:sldLayoutId id="2147484066" r:id="rId8"/>
    <p:sldLayoutId id="2147484067" r:id="rId9"/>
    <p:sldLayoutId id="2147484068" r:id="rId10"/>
    <p:sldLayoutId id="2147484069" r:id="rId11"/>
    <p:sldLayoutId id="214748407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53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solidFill>
                <a:srgbClr val="000000"/>
              </a:solidFill>
            </a:endParaRPr>
          </a:p>
        </p:txBody>
      </p:sp>
      <p:sp>
        <p:nvSpPr>
          <p:cNvPr id="1853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solidFill>
                <a:srgbClr val="000000"/>
              </a:solidFill>
            </a:endParaRPr>
          </a:p>
        </p:txBody>
      </p:sp>
      <p:sp>
        <p:nvSpPr>
          <p:cNvPr id="1853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3E93B15F-D078-4C10-B58A-7334D2A9C45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317193656"/>
      </p:ext>
    </p:extLst>
  </p:cSld>
  <p:clrMap bg1="lt1" tx1="dk1" bg2="lt2" tx2="dk2" accent1="accent1" accent2="accent2" accent3="accent3" accent4="accent4" accent5="accent5" accent6="accent6" hlink="hlink" folHlink="folHlink"/>
  <p:sldLayoutIdLst>
    <p:sldLayoutId id="2147484096" r:id="rId1"/>
    <p:sldLayoutId id="2147484097" r:id="rId2"/>
    <p:sldLayoutId id="2147484098" r:id="rId3"/>
    <p:sldLayoutId id="2147484099" r:id="rId4"/>
    <p:sldLayoutId id="2147484100" r:id="rId5"/>
    <p:sldLayoutId id="2147484101" r:id="rId6"/>
    <p:sldLayoutId id="2147484102" r:id="rId7"/>
    <p:sldLayoutId id="2147484103" r:id="rId8"/>
    <p:sldLayoutId id="2147484104" r:id="rId9"/>
    <p:sldLayoutId id="2147484105" r:id="rId10"/>
    <p:sldLayoutId id="2147484106" r:id="rId11"/>
    <p:sldLayoutId id="2147484107"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134146" name="Rectangle 2"/>
          <p:cNvSpPr>
            <a:spLocks noGrp="1" noRot="1" noChangeArrowheads="1"/>
          </p:cNvSpPr>
          <p:nvPr>
            <p:ph type="title"/>
          </p:nvPr>
        </p:nvSpPr>
        <p:spPr bwMode="auto">
          <a:xfrm>
            <a:off x="301625" y="228600"/>
            <a:ext cx="8510588" cy="13255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4147" name="Rectangle 3"/>
          <p:cNvSpPr>
            <a:spLocks noGrp="1" noRot="1" noChangeArrowheads="1"/>
          </p:cNvSpPr>
          <p:nvPr>
            <p:ph type="body" idx="1"/>
          </p:nvPr>
        </p:nvSpPr>
        <p:spPr bwMode="auto">
          <a:xfrm>
            <a:off x="301625" y="1676400"/>
            <a:ext cx="8540750" cy="4422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34148" name="Rectangle 4"/>
          <p:cNvSpPr>
            <a:spLocks noGrp="1" noChangeArrowheads="1"/>
          </p:cNvSpPr>
          <p:nvPr>
            <p:ph type="dt" sz="half" idx="2"/>
          </p:nvPr>
        </p:nvSpPr>
        <p:spPr bwMode="auto">
          <a:xfrm>
            <a:off x="304800" y="6245225"/>
            <a:ext cx="22860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Arial" charset="0"/>
              </a:defRPr>
            </a:lvl1pPr>
          </a:lstStyle>
          <a:p>
            <a:pPr>
              <a:defRPr/>
            </a:pPr>
            <a:endParaRPr lang="en-US">
              <a:solidFill>
                <a:srgbClr val="FFFFFF"/>
              </a:solidFill>
            </a:endParaRPr>
          </a:p>
        </p:txBody>
      </p:sp>
      <p:sp>
        <p:nvSpPr>
          <p:cNvPr id="1341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Arial" charset="0"/>
              </a:defRPr>
            </a:lvl1pPr>
          </a:lstStyle>
          <a:p>
            <a:pPr>
              <a:defRPr/>
            </a:pPr>
            <a:endParaRPr lang="en-US">
              <a:solidFill>
                <a:srgbClr val="FFFFFF"/>
              </a:solidFill>
            </a:endParaRPr>
          </a:p>
        </p:txBody>
      </p:sp>
      <p:sp>
        <p:nvSpPr>
          <p:cNvPr id="134150" name="Rectangle 6"/>
          <p:cNvSpPr>
            <a:spLocks noGrp="1" noChangeArrowheads="1"/>
          </p:cNvSpPr>
          <p:nvPr>
            <p:ph type="sldNum" sz="quarter" idx="4"/>
          </p:nvPr>
        </p:nvSpPr>
        <p:spPr bwMode="auto">
          <a:xfrm>
            <a:off x="6553200" y="6245225"/>
            <a:ext cx="22860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Arial" charset="0"/>
              </a:defRPr>
            </a:lvl1pPr>
          </a:lstStyle>
          <a:p>
            <a:pPr>
              <a:defRPr/>
            </a:pPr>
            <a:fld id="{E532ECB7-327C-4D02-B7AF-D7B13D93A576}"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457047825"/>
      </p:ext>
    </p:extLst>
  </p:cSld>
  <p:clrMap bg1="dk2" tx1="lt1" bg2="dk1" tx2="lt2" accent1="accent1" accent2="accent2" accent3="accent3" accent4="accent4" accent5="accent5" accent6="accent6" hlink="hlink" folHlink="folHlink"/>
  <p:sldLayoutIdLst>
    <p:sldLayoutId id="2147484145" r:id="rId1"/>
    <p:sldLayoutId id="2147484146" r:id="rId2"/>
    <p:sldLayoutId id="2147484147" r:id="rId3"/>
    <p:sldLayoutId id="2147484148" r:id="rId4"/>
    <p:sldLayoutId id="2147484149" r:id="rId5"/>
    <p:sldLayoutId id="2147484150" r:id="rId6"/>
    <p:sldLayoutId id="2147484151" r:id="rId7"/>
    <p:sldLayoutId id="2147484152" r:id="rId8"/>
    <p:sldLayoutId id="2147484153" r:id="rId9"/>
    <p:sldLayoutId id="2147484154" r:id="rId10"/>
    <p:sldLayoutId id="2147484155"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Font typeface="Wingdings" pitchFamily="2" charset="2"/>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643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4643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4643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E808EF33-C7DF-491E-A81A-30385196579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37" r:id="rId1"/>
    <p:sldLayoutId id="2147483945" r:id="rId2"/>
    <p:sldLayoutId id="2147483946" r:id="rId3"/>
    <p:sldLayoutId id="2147483947" r:id="rId4"/>
    <p:sldLayoutId id="2147483948" r:id="rId5"/>
    <p:sldLayoutId id="2147483949" r:id="rId6"/>
    <p:sldLayoutId id="2147483950" r:id="rId7"/>
    <p:sldLayoutId id="2147483951" r:id="rId8"/>
    <p:sldLayoutId id="2147483952" r:id="rId9"/>
    <p:sldLayoutId id="2147483953" r:id="rId10"/>
    <p:sldLayoutId id="214748395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099"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5155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5155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5155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84F5950D-6D3C-42D9-AA3A-CBAE8507115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38" r:id="rId1"/>
    <p:sldLayoutId id="2147483955" r:id="rId2"/>
    <p:sldLayoutId id="2147483956" r:id="rId3"/>
    <p:sldLayoutId id="2147483957" r:id="rId4"/>
    <p:sldLayoutId id="2147483958" r:id="rId5"/>
    <p:sldLayoutId id="2147483959" r:id="rId6"/>
    <p:sldLayoutId id="2147483960" r:id="rId7"/>
    <p:sldLayoutId id="2147483961" r:id="rId8"/>
    <p:sldLayoutId id="2147483962" r:id="rId9"/>
    <p:sldLayoutId id="2147483963" r:id="rId10"/>
    <p:sldLayoutId id="214748396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5123"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5565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5565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55654"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2EB09BDA-5277-4CC3-B208-8367A131A54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39" r:id="rId1"/>
    <p:sldLayoutId id="2147483965" r:id="rId2"/>
    <p:sldLayoutId id="2147483966" r:id="rId3"/>
    <p:sldLayoutId id="2147483967" r:id="rId4"/>
    <p:sldLayoutId id="2147483968" r:id="rId5"/>
    <p:sldLayoutId id="2147483969" r:id="rId6"/>
    <p:sldLayoutId id="2147483970" r:id="rId7"/>
    <p:sldLayoutId id="2147483971" r:id="rId8"/>
    <p:sldLayoutId id="2147483972" r:id="rId9"/>
    <p:sldLayoutId id="2147483973" r:id="rId10"/>
    <p:sldLayoutId id="214748397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614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6179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6179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6179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6D765F98-77EB-4AD3-8D65-75E41706AF2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40" r:id="rId1"/>
    <p:sldLayoutId id="2147483975" r:id="rId2"/>
    <p:sldLayoutId id="2147483976" r:id="rId3"/>
    <p:sldLayoutId id="2147483977" r:id="rId4"/>
    <p:sldLayoutId id="2147483978" r:id="rId5"/>
    <p:sldLayoutId id="2147483979" r:id="rId6"/>
    <p:sldLayoutId id="2147483980" r:id="rId7"/>
    <p:sldLayoutId id="2147483981" r:id="rId8"/>
    <p:sldLayoutId id="2147483982" r:id="rId9"/>
    <p:sldLayoutId id="2147483983" r:id="rId10"/>
    <p:sldLayoutId id="214748398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717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6589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6589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65894"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9258DAF8-9EB7-47A5-B11B-58E092C97F7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41" r:id="rId1"/>
    <p:sldLayoutId id="2147483985" r:id="rId2"/>
    <p:sldLayoutId id="2147483986" r:id="rId3"/>
    <p:sldLayoutId id="2147483987" r:id="rId4"/>
    <p:sldLayoutId id="2147483988" r:id="rId5"/>
    <p:sldLayoutId id="2147483989" r:id="rId6"/>
    <p:sldLayoutId id="2147483990" r:id="rId7"/>
    <p:sldLayoutId id="2147483991" r:id="rId8"/>
    <p:sldLayoutId id="2147483992" r:id="rId9"/>
    <p:sldLayoutId id="2147483993" r:id="rId10"/>
    <p:sldLayoutId id="214748399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819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6998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6998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6999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42DF6A0F-503E-4A76-8EDA-0D1CA6A54BC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42" r:id="rId1"/>
    <p:sldLayoutId id="2147483995" r:id="rId2"/>
    <p:sldLayoutId id="2147483996" r:id="rId3"/>
    <p:sldLayoutId id="2147483997" r:id="rId4"/>
    <p:sldLayoutId id="2147483998" r:id="rId5"/>
    <p:sldLayoutId id="2147483999" r:id="rId6"/>
    <p:sldLayoutId id="2147484000" r:id="rId7"/>
    <p:sldLayoutId id="2147484001" r:id="rId8"/>
    <p:sldLayoutId id="2147484002" r:id="rId9"/>
    <p:sldLayoutId id="2147484003" r:id="rId10"/>
    <p:sldLayoutId id="214748400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214023" name="Rectangle 7"/>
          <p:cNvSpPr>
            <a:spLocks noChangeArrowheads="1"/>
          </p:cNvSpPr>
          <p:nvPr/>
        </p:nvSpPr>
        <p:spPr bwMode="auto">
          <a:xfrm>
            <a:off x="0" y="0"/>
            <a:ext cx="9296400" cy="6858000"/>
          </a:xfrm>
          <a:prstGeom prst="rect">
            <a:avLst/>
          </a:prstGeom>
          <a:solidFill>
            <a:schemeClr val="bg1">
              <a:alpha val="75000"/>
            </a:schemeClr>
          </a:solidFill>
          <a:ln w="9525">
            <a:solidFill>
              <a:schemeClr val="tx1"/>
            </a:solidFill>
            <a:miter lim="800000"/>
            <a:headEnd/>
            <a:tailEnd/>
          </a:ln>
          <a:effectLst/>
        </p:spPr>
        <p:txBody>
          <a:bodyPr wrap="none" anchor="ctr"/>
          <a:lstStyle/>
          <a:p>
            <a:pPr>
              <a:defRPr/>
            </a:pPr>
            <a:endParaRPr lang="en-US">
              <a:latin typeface="Arial" charset="0"/>
            </a:endParaRPr>
          </a:p>
        </p:txBody>
      </p:sp>
      <p:sp>
        <p:nvSpPr>
          <p:cNvPr id="10243"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44"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1402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21402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21402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6ACACCB8-CA78-42D6-BC2B-A0792DE79A2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44" r:id="rId1"/>
    <p:sldLayoutId id="2147484016" r:id="rId2"/>
    <p:sldLayoutId id="2147484017" r:id="rId3"/>
    <p:sldLayoutId id="2147484018" r:id="rId4"/>
    <p:sldLayoutId id="2147484019" r:id="rId5"/>
    <p:sldLayoutId id="2147484020" r:id="rId6"/>
    <p:sldLayoutId id="2147484021" r:id="rId7"/>
    <p:sldLayoutId id="2147484022" r:id="rId8"/>
    <p:sldLayoutId id="2147484023" r:id="rId9"/>
    <p:sldLayoutId id="2147484024" r:id="rId10"/>
    <p:sldLayoutId id="2147484025"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53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853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853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3E93B15F-D078-4C10-B58A-7334D2A9C45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45" r:id="rId1"/>
    <p:sldLayoutId id="2147484026" r:id="rId2"/>
    <p:sldLayoutId id="2147484027" r:id="rId3"/>
    <p:sldLayoutId id="2147484028" r:id="rId4"/>
    <p:sldLayoutId id="2147484029" r:id="rId5"/>
    <p:sldLayoutId id="2147484030" r:id="rId6"/>
    <p:sldLayoutId id="2147484031" r:id="rId7"/>
    <p:sldLayoutId id="2147484032" r:id="rId8"/>
    <p:sldLayoutId id="2147484033" r:id="rId9"/>
    <p:sldLayoutId id="2147484034" r:id="rId10"/>
    <p:sldLayoutId id="2147484035" r:id="rId11"/>
    <p:sldLayoutId id="2147484036"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slideLayout" Target="../slideLayouts/slideLayout94.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5.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5.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5.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5.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4.xml"/></Relationships>
</file>

<file path=ppt/slides/_rels/slide5.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6.jpeg"/><Relationship Id="rId1" Type="http://schemas.openxmlformats.org/officeDocument/2006/relationships/slideLayout" Target="../slideLayouts/slideLayout35.xml"/></Relationships>
</file>

<file path=ppt/slides/_rels/slide6.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6.jpeg"/><Relationship Id="rId1" Type="http://schemas.openxmlformats.org/officeDocument/2006/relationships/slideLayout" Target="../slideLayouts/slideLayout35.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5.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5.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5.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lum/>
          </a:blip>
          <a:srcRect/>
          <a:stretch>
            <a:fillRect t="-1000" b="-1000"/>
          </a:stretch>
        </a:blipFill>
        <a:effectLst/>
      </p:bgPr>
    </p:bg>
    <p:spTree>
      <p:nvGrpSpPr>
        <p:cNvPr id="1" name=""/>
        <p:cNvGrpSpPr/>
        <p:nvPr/>
      </p:nvGrpSpPr>
      <p:grpSpPr>
        <a:xfrm>
          <a:off x="0" y="0"/>
          <a:ext cx="0" cy="0"/>
          <a:chOff x="0" y="0"/>
          <a:chExt cx="0" cy="0"/>
        </a:xfrm>
      </p:grpSpPr>
      <p:sp>
        <p:nvSpPr>
          <p:cNvPr id="60418" name="Rectangle 2"/>
          <p:cNvSpPr>
            <a:spLocks noGrp="1" noRot="1" noChangeArrowheads="1"/>
          </p:cNvSpPr>
          <p:nvPr>
            <p:ph type="title"/>
          </p:nvPr>
        </p:nvSpPr>
        <p:spPr>
          <a:xfrm>
            <a:off x="1447800" y="152400"/>
            <a:ext cx="7696200" cy="2438400"/>
          </a:xfrm>
        </p:spPr>
        <p:txBody>
          <a:bodyPr/>
          <a:lstStyle/>
          <a:p>
            <a:pPr eaLnBrk="1" hangingPunct="1">
              <a:defRPr/>
            </a:pPr>
            <a:r>
              <a:rPr lang="en-US" sz="7200" b="1" dirty="0" smtClean="0">
                <a:solidFill>
                  <a:srgbClr val="FF0000"/>
                </a:solidFill>
                <a:effectLst>
                  <a:outerShdw blurRad="63500" dist="63500" dir="2700000" algn="tl" rotWithShape="0">
                    <a:schemeClr val="tx1"/>
                  </a:outerShdw>
                </a:effectLst>
              </a:rPr>
              <a:t>New Covenant Theology</a:t>
            </a:r>
          </a:p>
        </p:txBody>
      </p:sp>
    </p:spTree>
    <p:extLst>
      <p:ext uri="{BB962C8B-B14F-4D97-AF65-F5344CB8AC3E}">
        <p14:creationId xmlns:p14="http://schemas.microsoft.com/office/powerpoint/2010/main" val="2813115773"/>
      </p:ext>
    </p:extLst>
  </p:cSld>
  <p:clrMapOvr>
    <a:overrideClrMapping bg1="dk2" tx1="lt1" bg2="dk1" tx2="lt2" accent1="accent1" accent2="accent2" accent3="accent3" accent4="accent4" accent5="accent5" accent6="accent6" hlink="hlink" folHlink="folHlink"/>
  </p:clrMapOvr>
  <p:transition>
    <p:newsflash/>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457200" y="0"/>
            <a:ext cx="8229600" cy="1143000"/>
          </a:xfrm>
        </p:spPr>
        <p:txBody>
          <a:bodyPr/>
          <a:lstStyle/>
          <a:p>
            <a:pPr eaLnBrk="1" hangingPunct="1"/>
            <a:r>
              <a:rPr lang="en-US" sz="4000" b="1" dirty="0" smtClean="0">
                <a:latin typeface="Calibri" pitchFamily="34" charset="0"/>
              </a:rPr>
              <a:t>The Ten Commandments and the Mosaic Covenant</a:t>
            </a:r>
          </a:p>
        </p:txBody>
      </p:sp>
      <p:sp>
        <p:nvSpPr>
          <p:cNvPr id="36867" name="Rectangle 3"/>
          <p:cNvSpPr>
            <a:spLocks noGrp="1" noChangeArrowheads="1"/>
          </p:cNvSpPr>
          <p:nvPr>
            <p:ph type="body" idx="1"/>
          </p:nvPr>
        </p:nvSpPr>
        <p:spPr>
          <a:xfrm>
            <a:off x="457200" y="1219200"/>
            <a:ext cx="8229600" cy="5638800"/>
          </a:xfrm>
        </p:spPr>
        <p:txBody>
          <a:bodyPr/>
          <a:lstStyle/>
          <a:p>
            <a:pPr eaLnBrk="1" hangingPunct="1">
              <a:lnSpc>
                <a:spcPct val="90000"/>
              </a:lnSpc>
            </a:pPr>
            <a:r>
              <a:rPr lang="en-US" sz="2800" dirty="0" smtClean="0">
                <a:latin typeface="Calibri" pitchFamily="34" charset="0"/>
              </a:rPr>
              <a:t>The terms of the Mosaic Covenant were </a:t>
            </a:r>
            <a:r>
              <a:rPr lang="en-US" sz="2800" b="1" i="1" dirty="0" smtClean="0">
                <a:latin typeface="Calibri" pitchFamily="34" charset="0"/>
              </a:rPr>
              <a:t>summarized</a:t>
            </a:r>
            <a:r>
              <a:rPr lang="en-US" sz="2800" dirty="0" smtClean="0">
                <a:latin typeface="Calibri" pitchFamily="34" charset="0"/>
              </a:rPr>
              <a:t> in the Ten Commandments that were etched on the tablets of stone for Moses by God on Mount Sinai:</a:t>
            </a:r>
          </a:p>
          <a:p>
            <a:pPr lvl="1" eaLnBrk="1" hangingPunct="1">
              <a:lnSpc>
                <a:spcPct val="90000"/>
              </a:lnSpc>
            </a:pPr>
            <a:r>
              <a:rPr lang="en-US" sz="2400" b="1" dirty="0" smtClean="0">
                <a:solidFill>
                  <a:schemeClr val="tx2"/>
                </a:solidFill>
                <a:latin typeface="Cambria" pitchFamily="18" charset="0"/>
              </a:rPr>
              <a:t>Deuteronomy 4:13 –</a:t>
            </a:r>
            <a:r>
              <a:rPr lang="en-US" dirty="0" smtClean="0">
                <a:latin typeface="Cambria" pitchFamily="18" charset="0"/>
              </a:rPr>
              <a:t> </a:t>
            </a:r>
            <a:r>
              <a:rPr lang="en-US" sz="2400" i="1" dirty="0" smtClean="0">
                <a:solidFill>
                  <a:srgbClr val="0000FF"/>
                </a:solidFill>
                <a:latin typeface="Cambria" pitchFamily="18" charset="0"/>
              </a:rPr>
              <a:t>And He [the Lord] declared to you </a:t>
            </a:r>
            <a:r>
              <a:rPr lang="en-US" sz="2400" i="1" u="sng" dirty="0" smtClean="0">
                <a:solidFill>
                  <a:srgbClr val="0000FF"/>
                </a:solidFill>
                <a:latin typeface="Cambria" pitchFamily="18" charset="0"/>
              </a:rPr>
              <a:t>His covenant</a:t>
            </a:r>
            <a:r>
              <a:rPr lang="en-US" sz="2400" i="1" dirty="0" smtClean="0">
                <a:solidFill>
                  <a:srgbClr val="0000FF"/>
                </a:solidFill>
                <a:latin typeface="Cambria" pitchFamily="18" charset="0"/>
              </a:rPr>
              <a:t>, which he commanded you to perform, </a:t>
            </a:r>
            <a:r>
              <a:rPr lang="en-US" sz="2400" i="1" u="sng" dirty="0" smtClean="0">
                <a:solidFill>
                  <a:srgbClr val="0000FF"/>
                </a:solidFill>
                <a:latin typeface="Cambria" pitchFamily="18" charset="0"/>
              </a:rPr>
              <a:t>that is, the Ten Commandments</a:t>
            </a:r>
            <a:r>
              <a:rPr lang="en-US" sz="2400" i="1" dirty="0" smtClean="0">
                <a:solidFill>
                  <a:srgbClr val="0000FF"/>
                </a:solidFill>
                <a:latin typeface="Cambria" pitchFamily="18" charset="0"/>
              </a:rPr>
              <a:t>, and He wrote them on two tablets of stone.</a:t>
            </a:r>
          </a:p>
          <a:p>
            <a:pPr eaLnBrk="1" hangingPunct="1">
              <a:lnSpc>
                <a:spcPct val="90000"/>
              </a:lnSpc>
            </a:pPr>
            <a:r>
              <a:rPr lang="en-US" sz="2800" dirty="0" smtClean="0">
                <a:latin typeface="Calibri" pitchFamily="34" charset="0"/>
              </a:rPr>
              <a:t>The Ten Commandments were given </a:t>
            </a:r>
            <a:r>
              <a:rPr lang="en-US" sz="2800" b="1" i="1" dirty="0" smtClean="0">
                <a:latin typeface="Calibri" pitchFamily="34" charset="0"/>
              </a:rPr>
              <a:t>specifically</a:t>
            </a:r>
            <a:r>
              <a:rPr lang="en-US" sz="2800" dirty="0" smtClean="0">
                <a:latin typeface="Calibri" pitchFamily="34" charset="0"/>
              </a:rPr>
              <a:t> to the Nation of Israel.</a:t>
            </a:r>
          </a:p>
          <a:p>
            <a:pPr lvl="1" eaLnBrk="1" hangingPunct="1">
              <a:lnSpc>
                <a:spcPct val="90000"/>
              </a:lnSpc>
            </a:pPr>
            <a:r>
              <a:rPr lang="en-US" sz="2400" b="1" dirty="0" smtClean="0">
                <a:solidFill>
                  <a:schemeClr val="tx2"/>
                </a:solidFill>
                <a:latin typeface="Cambria" pitchFamily="18" charset="0"/>
              </a:rPr>
              <a:t>Exodus 34:27-28 –</a:t>
            </a:r>
            <a:r>
              <a:rPr lang="en-US" dirty="0" smtClean="0">
                <a:latin typeface="Cambria" pitchFamily="18" charset="0"/>
              </a:rPr>
              <a:t> </a:t>
            </a:r>
            <a:r>
              <a:rPr lang="en-US" sz="2400" i="1" dirty="0" smtClean="0">
                <a:solidFill>
                  <a:srgbClr val="0000FF"/>
                </a:solidFill>
                <a:latin typeface="Cambria" pitchFamily="18" charset="0"/>
              </a:rPr>
              <a:t>And the LORD said to Moses, “Write these words, for in accordance with these words </a:t>
            </a:r>
            <a:r>
              <a:rPr lang="en-US" sz="2400" i="1" u="sng" dirty="0" smtClean="0">
                <a:solidFill>
                  <a:srgbClr val="0000FF"/>
                </a:solidFill>
                <a:latin typeface="Cambria" pitchFamily="18" charset="0"/>
              </a:rPr>
              <a:t>I have made a covenant with you and with Israel</a:t>
            </a:r>
            <a:r>
              <a:rPr lang="en-US" sz="2400" i="1" dirty="0" smtClean="0">
                <a:solidFill>
                  <a:srgbClr val="0000FF"/>
                </a:solidFill>
                <a:latin typeface="Cambria" pitchFamily="18" charset="0"/>
              </a:rPr>
              <a:t>.” </a:t>
            </a:r>
            <a:r>
              <a:rPr lang="en-US" sz="2400" i="1" baseline="30000" dirty="0" smtClean="0">
                <a:solidFill>
                  <a:srgbClr val="0000FF"/>
                </a:solidFill>
                <a:latin typeface="Cambria" pitchFamily="18" charset="0"/>
              </a:rPr>
              <a:t>28</a:t>
            </a:r>
            <a:r>
              <a:rPr lang="en-US" sz="2400" i="1" dirty="0" smtClean="0">
                <a:solidFill>
                  <a:srgbClr val="0000FF"/>
                </a:solidFill>
                <a:latin typeface="Cambria" pitchFamily="18" charset="0"/>
              </a:rPr>
              <a:t> … And he wrote on the tablets </a:t>
            </a:r>
            <a:r>
              <a:rPr lang="en-US" sz="2400" i="1" u="sng" dirty="0" smtClean="0">
                <a:solidFill>
                  <a:srgbClr val="0000FF"/>
                </a:solidFill>
                <a:latin typeface="Cambria" pitchFamily="18" charset="0"/>
              </a:rPr>
              <a:t>the words of the covenant, the Ten Commandments</a:t>
            </a:r>
            <a:r>
              <a:rPr lang="en-US" sz="2400" i="1" dirty="0" smtClean="0">
                <a:solidFill>
                  <a:srgbClr val="0000FF"/>
                </a:solidFill>
                <a:latin typeface="Cambria" pitchFamily="18" charset="0"/>
              </a:rPr>
              <a:t>. </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6867">
                                            <p:txEl>
                                              <p:pRg st="0" end="0"/>
                                            </p:txEl>
                                          </p:spTgt>
                                        </p:tgtEl>
                                        <p:attrNameLst>
                                          <p:attrName>style.visibility</p:attrName>
                                        </p:attrNameLst>
                                      </p:cBhvr>
                                      <p:to>
                                        <p:strVal val="visible"/>
                                      </p:to>
                                    </p:set>
                                    <p:anim calcmode="lin" valueType="num">
                                      <p:cBhvr>
                                        <p:cTn id="7" dur="500" fill="hold"/>
                                        <p:tgtEl>
                                          <p:spTgt spid="3686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686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6867">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6867">
                                            <p:txEl>
                                              <p:pRg st="1" end="1"/>
                                            </p:txEl>
                                          </p:spTgt>
                                        </p:tgtEl>
                                        <p:attrNameLst>
                                          <p:attrName>style.visibility</p:attrName>
                                        </p:attrNameLst>
                                      </p:cBhvr>
                                      <p:to>
                                        <p:strVal val="visible"/>
                                      </p:to>
                                    </p:set>
                                    <p:anim calcmode="lin" valueType="num">
                                      <p:cBhvr>
                                        <p:cTn id="14" dur="500" fill="hold"/>
                                        <p:tgtEl>
                                          <p:spTgt spid="36867">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6867">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6867">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36867">
                                            <p:txEl>
                                              <p:pRg st="2" end="2"/>
                                            </p:txEl>
                                          </p:spTgt>
                                        </p:tgtEl>
                                        <p:attrNameLst>
                                          <p:attrName>style.visibility</p:attrName>
                                        </p:attrNameLst>
                                      </p:cBhvr>
                                      <p:to>
                                        <p:strVal val="visible"/>
                                      </p:to>
                                    </p:set>
                                    <p:anim calcmode="lin" valueType="num">
                                      <p:cBhvr>
                                        <p:cTn id="21" dur="500" fill="hold"/>
                                        <p:tgtEl>
                                          <p:spTgt spid="36867">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6867">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6867">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36867">
                                            <p:txEl>
                                              <p:pRg st="3" end="3"/>
                                            </p:txEl>
                                          </p:spTgt>
                                        </p:tgtEl>
                                        <p:attrNameLst>
                                          <p:attrName>style.visibility</p:attrName>
                                        </p:attrNameLst>
                                      </p:cBhvr>
                                      <p:to>
                                        <p:strVal val="visible"/>
                                      </p:to>
                                    </p:set>
                                    <p:anim calcmode="lin" valueType="num">
                                      <p:cBhvr>
                                        <p:cTn id="28" dur="500" fill="hold"/>
                                        <p:tgtEl>
                                          <p:spTgt spid="36867">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6867">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686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381000" y="0"/>
            <a:ext cx="8229600" cy="1143000"/>
          </a:xfrm>
        </p:spPr>
        <p:txBody>
          <a:bodyPr/>
          <a:lstStyle/>
          <a:p>
            <a:pPr eaLnBrk="1" hangingPunct="1"/>
            <a:r>
              <a:rPr lang="en-US" sz="4000" b="1" dirty="0" smtClean="0">
                <a:latin typeface="Calibri" pitchFamily="34" charset="0"/>
              </a:rPr>
              <a:t>The Law of Moses and the Mosaic Covenant</a:t>
            </a:r>
          </a:p>
        </p:txBody>
      </p:sp>
      <p:sp>
        <p:nvSpPr>
          <p:cNvPr id="65539" name="Rectangle 3"/>
          <p:cNvSpPr>
            <a:spLocks noGrp="1" noChangeArrowheads="1"/>
          </p:cNvSpPr>
          <p:nvPr>
            <p:ph type="body" idx="1"/>
          </p:nvPr>
        </p:nvSpPr>
        <p:spPr>
          <a:xfrm>
            <a:off x="457200" y="1219200"/>
            <a:ext cx="8229600" cy="5486400"/>
          </a:xfrm>
        </p:spPr>
        <p:txBody>
          <a:bodyPr>
            <a:normAutofit/>
          </a:bodyPr>
          <a:lstStyle/>
          <a:p>
            <a:pPr eaLnBrk="1" hangingPunct="1">
              <a:lnSpc>
                <a:spcPct val="90000"/>
              </a:lnSpc>
            </a:pPr>
            <a:r>
              <a:rPr lang="en-US" dirty="0" smtClean="0">
                <a:latin typeface="Calibri" pitchFamily="34" charset="0"/>
              </a:rPr>
              <a:t>To Summarize, the Mosaic Covenant was:</a:t>
            </a:r>
          </a:p>
          <a:p>
            <a:pPr lvl="1" eaLnBrk="1" hangingPunct="1">
              <a:lnSpc>
                <a:spcPct val="90000"/>
              </a:lnSpc>
            </a:pPr>
            <a:r>
              <a:rPr lang="en-US" b="1" i="1" dirty="0" smtClean="0">
                <a:latin typeface="Calibri" pitchFamily="34" charset="0"/>
              </a:rPr>
              <a:t>Represented</a:t>
            </a:r>
            <a:r>
              <a:rPr lang="en-US" dirty="0" smtClean="0">
                <a:latin typeface="Calibri" pitchFamily="34" charset="0"/>
              </a:rPr>
              <a:t> by the </a:t>
            </a:r>
            <a:r>
              <a:rPr lang="en-US" b="1" i="1" dirty="0" smtClean="0">
                <a:latin typeface="Calibri" pitchFamily="34" charset="0"/>
              </a:rPr>
              <a:t>Sabbath</a:t>
            </a:r>
            <a:r>
              <a:rPr lang="en-US" dirty="0" smtClean="0">
                <a:latin typeface="Calibri" pitchFamily="34" charset="0"/>
              </a:rPr>
              <a:t> (as the </a:t>
            </a:r>
            <a:r>
              <a:rPr lang="en-US" b="1" i="1" dirty="0" smtClean="0">
                <a:latin typeface="Calibri" pitchFamily="34" charset="0"/>
              </a:rPr>
              <a:t>sign</a:t>
            </a:r>
            <a:r>
              <a:rPr lang="en-US" dirty="0" smtClean="0">
                <a:latin typeface="Calibri" pitchFamily="34" charset="0"/>
              </a:rPr>
              <a:t> of the covenant)</a:t>
            </a:r>
          </a:p>
          <a:p>
            <a:pPr lvl="1" eaLnBrk="1" hangingPunct="1">
              <a:lnSpc>
                <a:spcPct val="90000"/>
              </a:lnSpc>
            </a:pPr>
            <a:r>
              <a:rPr lang="en-US" b="1" i="1" dirty="0" smtClean="0">
                <a:latin typeface="Calibri" pitchFamily="34" charset="0"/>
              </a:rPr>
              <a:t>Summarized</a:t>
            </a:r>
            <a:r>
              <a:rPr lang="en-US" dirty="0" smtClean="0">
                <a:latin typeface="Calibri" pitchFamily="34" charset="0"/>
              </a:rPr>
              <a:t> in the </a:t>
            </a:r>
            <a:r>
              <a:rPr lang="en-US" b="1" i="1" dirty="0" smtClean="0">
                <a:latin typeface="Calibri" pitchFamily="34" charset="0"/>
              </a:rPr>
              <a:t>Ten Commandments</a:t>
            </a:r>
          </a:p>
          <a:p>
            <a:pPr lvl="1" eaLnBrk="1" hangingPunct="1">
              <a:lnSpc>
                <a:spcPct val="90000"/>
              </a:lnSpc>
            </a:pPr>
            <a:r>
              <a:rPr lang="en-US" b="1" i="1" dirty="0" smtClean="0">
                <a:latin typeface="Calibri" pitchFamily="34" charset="0"/>
              </a:rPr>
              <a:t>Ultimately Embodied</a:t>
            </a:r>
            <a:r>
              <a:rPr lang="en-US" dirty="0" smtClean="0">
                <a:latin typeface="Calibri" pitchFamily="34" charset="0"/>
              </a:rPr>
              <a:t> in the 600+ </a:t>
            </a:r>
            <a:r>
              <a:rPr lang="en-US" b="1" i="1" dirty="0" smtClean="0">
                <a:latin typeface="Calibri" pitchFamily="34" charset="0"/>
              </a:rPr>
              <a:t>Laws</a:t>
            </a:r>
            <a:r>
              <a:rPr lang="en-US" dirty="0" smtClean="0">
                <a:latin typeface="Calibri" pitchFamily="34" charset="0"/>
              </a:rPr>
              <a:t> Given by Moses:</a:t>
            </a:r>
          </a:p>
          <a:p>
            <a:pPr lvl="2" eaLnBrk="1" hangingPunct="1">
              <a:lnSpc>
                <a:spcPct val="90000"/>
              </a:lnSpc>
            </a:pPr>
            <a:r>
              <a:rPr lang="en-US" sz="2600" b="1" dirty="0" smtClean="0">
                <a:solidFill>
                  <a:schemeClr val="tx2"/>
                </a:solidFill>
                <a:latin typeface="Cambria" pitchFamily="18" charset="0"/>
              </a:rPr>
              <a:t>Deuteronomy 7:12 -</a:t>
            </a:r>
            <a:r>
              <a:rPr lang="en-US" sz="2600" dirty="0" smtClean="0">
                <a:latin typeface="Cambria" pitchFamily="18" charset="0"/>
              </a:rPr>
              <a:t> </a:t>
            </a:r>
            <a:r>
              <a:rPr lang="en-US" sz="2600" i="1" dirty="0" smtClean="0">
                <a:solidFill>
                  <a:srgbClr val="0000FF"/>
                </a:solidFill>
                <a:latin typeface="Cambria" pitchFamily="18" charset="0"/>
              </a:rPr>
              <a:t>And because you listen to these rules and keep and do them, the LORD your God will keep with you the covenant and the steadfast love that he swore to your fathers. </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65539">
                                            <p:txEl>
                                              <p:pRg st="1" end="1"/>
                                            </p:txEl>
                                          </p:spTgt>
                                        </p:tgtEl>
                                        <p:attrNameLst>
                                          <p:attrName>style.visibility</p:attrName>
                                        </p:attrNameLst>
                                      </p:cBhvr>
                                      <p:to>
                                        <p:strVal val="visible"/>
                                      </p:to>
                                    </p:set>
                                    <p:anim calcmode="lin" valueType="num">
                                      <p:cBhvr>
                                        <p:cTn id="7" dur="500" fill="hold"/>
                                        <p:tgtEl>
                                          <p:spTgt spid="65539">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65539">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65539">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65539">
                                            <p:txEl>
                                              <p:pRg st="2" end="2"/>
                                            </p:txEl>
                                          </p:spTgt>
                                        </p:tgtEl>
                                        <p:attrNameLst>
                                          <p:attrName>style.visibility</p:attrName>
                                        </p:attrNameLst>
                                      </p:cBhvr>
                                      <p:to>
                                        <p:strVal val="visible"/>
                                      </p:to>
                                    </p:set>
                                    <p:anim calcmode="lin" valueType="num">
                                      <p:cBhvr>
                                        <p:cTn id="14" dur="500" fill="hold"/>
                                        <p:tgtEl>
                                          <p:spTgt spid="65539">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65539">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65539">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65539">
                                            <p:txEl>
                                              <p:pRg st="3" end="3"/>
                                            </p:txEl>
                                          </p:spTgt>
                                        </p:tgtEl>
                                        <p:attrNameLst>
                                          <p:attrName>style.visibility</p:attrName>
                                        </p:attrNameLst>
                                      </p:cBhvr>
                                      <p:to>
                                        <p:strVal val="visible"/>
                                      </p:to>
                                    </p:set>
                                    <p:anim calcmode="lin" valueType="num">
                                      <p:cBhvr>
                                        <p:cTn id="21" dur="500" fill="hold"/>
                                        <p:tgtEl>
                                          <p:spTgt spid="65539">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65539">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65539">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65539">
                                            <p:txEl>
                                              <p:pRg st="4" end="4"/>
                                            </p:txEl>
                                          </p:spTgt>
                                        </p:tgtEl>
                                        <p:attrNameLst>
                                          <p:attrName>style.visibility</p:attrName>
                                        </p:attrNameLst>
                                      </p:cBhvr>
                                      <p:to>
                                        <p:strVal val="visible"/>
                                      </p:to>
                                    </p:set>
                                    <p:anim calcmode="lin" valueType="num">
                                      <p:cBhvr>
                                        <p:cTn id="28" dur="500" fill="hold"/>
                                        <p:tgtEl>
                                          <p:spTgt spid="65539">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65539">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6553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457200" y="0"/>
            <a:ext cx="8229600" cy="1143000"/>
          </a:xfrm>
        </p:spPr>
        <p:txBody>
          <a:bodyPr/>
          <a:lstStyle/>
          <a:p>
            <a:pPr eaLnBrk="1" hangingPunct="1"/>
            <a:r>
              <a:rPr lang="en-US" sz="4000" b="1" dirty="0" smtClean="0">
                <a:latin typeface="Calibri" pitchFamily="34" charset="0"/>
              </a:rPr>
              <a:t>The Law of Moses and the Mosaic Covenant</a:t>
            </a:r>
          </a:p>
        </p:txBody>
      </p:sp>
      <p:sp>
        <p:nvSpPr>
          <p:cNvPr id="227331" name="Rectangle 3"/>
          <p:cNvSpPr>
            <a:spLocks noGrp="1" noChangeArrowheads="1"/>
          </p:cNvSpPr>
          <p:nvPr>
            <p:ph type="body" idx="1"/>
          </p:nvPr>
        </p:nvSpPr>
        <p:spPr>
          <a:xfrm>
            <a:off x="457200" y="1219200"/>
            <a:ext cx="8229600" cy="5486400"/>
          </a:xfrm>
        </p:spPr>
        <p:txBody>
          <a:bodyPr/>
          <a:lstStyle/>
          <a:p>
            <a:pPr eaLnBrk="1" hangingPunct="1">
              <a:lnSpc>
                <a:spcPct val="90000"/>
              </a:lnSpc>
            </a:pPr>
            <a:r>
              <a:rPr lang="en-US" dirty="0" smtClean="0">
                <a:latin typeface="Calibri" pitchFamily="34" charset="0"/>
              </a:rPr>
              <a:t>The Mosaic Covenant with its many laws is often referred to in the Bible as the “law of Moses” or just “the law”.</a:t>
            </a:r>
          </a:p>
          <a:p>
            <a:pPr lvl="1" eaLnBrk="1" hangingPunct="1">
              <a:lnSpc>
                <a:spcPct val="90000"/>
              </a:lnSpc>
              <a:spcBef>
                <a:spcPct val="0"/>
              </a:spcBef>
            </a:pPr>
            <a:r>
              <a:rPr lang="en-US" b="1" dirty="0" smtClean="0">
                <a:latin typeface="Cambria" pitchFamily="18" charset="0"/>
              </a:rPr>
              <a:t>John 7:23 </a:t>
            </a:r>
            <a:r>
              <a:rPr lang="en-US" b="1" dirty="0" smtClean="0">
                <a:solidFill>
                  <a:schemeClr val="tx2"/>
                </a:solidFill>
                <a:latin typeface="Cambria" pitchFamily="18" charset="0"/>
              </a:rPr>
              <a:t>–</a:t>
            </a:r>
            <a:r>
              <a:rPr lang="en-US" dirty="0" smtClean="0">
                <a:latin typeface="Cambria" pitchFamily="18" charset="0"/>
              </a:rPr>
              <a:t> </a:t>
            </a:r>
            <a:r>
              <a:rPr lang="en-US" i="1" dirty="0" smtClean="0">
                <a:solidFill>
                  <a:srgbClr val="0000FF"/>
                </a:solidFill>
                <a:latin typeface="Cambria" pitchFamily="18" charset="0"/>
              </a:rPr>
              <a:t>If on the Sabbath a man receives circumcision, so that </a:t>
            </a:r>
            <a:r>
              <a:rPr lang="en-US" i="1" u="sng" dirty="0" smtClean="0">
                <a:solidFill>
                  <a:srgbClr val="0000FF"/>
                </a:solidFill>
                <a:latin typeface="Cambria" pitchFamily="18" charset="0"/>
              </a:rPr>
              <a:t>the law of Moses</a:t>
            </a:r>
            <a:r>
              <a:rPr lang="en-US" i="1" dirty="0" smtClean="0">
                <a:solidFill>
                  <a:srgbClr val="0000FF"/>
                </a:solidFill>
                <a:latin typeface="Cambria" pitchFamily="18" charset="0"/>
              </a:rPr>
              <a:t> may not be broken, are you angry with me because on the Sabbath I made a man's whole body well? </a:t>
            </a:r>
          </a:p>
          <a:p>
            <a:pPr lvl="1" eaLnBrk="1" hangingPunct="1">
              <a:lnSpc>
                <a:spcPct val="90000"/>
              </a:lnSpc>
              <a:spcBef>
                <a:spcPct val="0"/>
              </a:spcBef>
            </a:pPr>
            <a:r>
              <a:rPr lang="en-US" b="1" dirty="0" smtClean="0">
                <a:latin typeface="Cambria" pitchFamily="18" charset="0"/>
              </a:rPr>
              <a:t>1 Corinthians 9:20 </a:t>
            </a:r>
            <a:r>
              <a:rPr lang="en-US" b="1" dirty="0" smtClean="0">
                <a:solidFill>
                  <a:schemeClr val="tx2"/>
                </a:solidFill>
                <a:latin typeface="Cambria" pitchFamily="18" charset="0"/>
              </a:rPr>
              <a:t>–</a:t>
            </a:r>
            <a:r>
              <a:rPr lang="en-US" dirty="0" smtClean="0">
                <a:latin typeface="Cambria" pitchFamily="18" charset="0"/>
              </a:rPr>
              <a:t> </a:t>
            </a:r>
            <a:r>
              <a:rPr lang="en-US" i="1" dirty="0" smtClean="0">
                <a:solidFill>
                  <a:srgbClr val="0000FF"/>
                </a:solidFill>
                <a:latin typeface="Cambria" pitchFamily="18" charset="0"/>
              </a:rPr>
              <a:t>To the Jews I became as a Jew, in order to win Jews. To those under </a:t>
            </a:r>
            <a:r>
              <a:rPr lang="en-US" i="1" u="sng" dirty="0" smtClean="0">
                <a:solidFill>
                  <a:srgbClr val="0000FF"/>
                </a:solidFill>
                <a:latin typeface="Cambria" pitchFamily="18" charset="0"/>
              </a:rPr>
              <a:t>the law</a:t>
            </a:r>
            <a:r>
              <a:rPr lang="en-US" i="1" dirty="0" smtClean="0">
                <a:solidFill>
                  <a:srgbClr val="0000FF"/>
                </a:solidFill>
                <a:latin typeface="Cambria" pitchFamily="18" charset="0"/>
              </a:rPr>
              <a:t> I became as one under </a:t>
            </a:r>
            <a:r>
              <a:rPr lang="en-US" i="1" u="sng" dirty="0" smtClean="0">
                <a:solidFill>
                  <a:srgbClr val="0000FF"/>
                </a:solidFill>
                <a:latin typeface="Cambria" pitchFamily="18" charset="0"/>
              </a:rPr>
              <a:t>the law</a:t>
            </a:r>
            <a:r>
              <a:rPr lang="en-US" i="1" dirty="0" smtClean="0">
                <a:solidFill>
                  <a:srgbClr val="0000FF"/>
                </a:solidFill>
                <a:latin typeface="Cambria" pitchFamily="18" charset="0"/>
              </a:rPr>
              <a:t> (though not being myself under </a:t>
            </a:r>
            <a:r>
              <a:rPr lang="en-US" i="1" u="sng" dirty="0" smtClean="0">
                <a:solidFill>
                  <a:srgbClr val="0000FF"/>
                </a:solidFill>
                <a:latin typeface="Cambria" pitchFamily="18" charset="0"/>
              </a:rPr>
              <a:t>the law</a:t>
            </a:r>
            <a:r>
              <a:rPr lang="en-US" i="1" dirty="0" smtClean="0">
                <a:solidFill>
                  <a:srgbClr val="0000FF"/>
                </a:solidFill>
                <a:latin typeface="Cambria" pitchFamily="18" charset="0"/>
              </a:rPr>
              <a:t>) that I might win those under </a:t>
            </a:r>
            <a:r>
              <a:rPr lang="en-US" i="1" u="sng" dirty="0" smtClean="0">
                <a:solidFill>
                  <a:srgbClr val="0000FF"/>
                </a:solidFill>
                <a:latin typeface="Cambria" pitchFamily="18" charset="0"/>
              </a:rPr>
              <a:t>the law</a:t>
            </a:r>
            <a:r>
              <a:rPr lang="en-US" i="1" dirty="0" smtClean="0">
                <a:solidFill>
                  <a:srgbClr val="0000FF"/>
                </a:solidFill>
                <a:latin typeface="Cambria" pitchFamily="18" charset="0"/>
              </a:rPr>
              <a:t>. </a:t>
            </a:r>
            <a:endParaRPr lang="en-US" b="1" dirty="0" smtClean="0">
              <a:latin typeface="Cambria" pitchFamily="18" charset="0"/>
            </a:endParaRPr>
          </a:p>
          <a:p>
            <a:pPr eaLnBrk="1" hangingPunct="1">
              <a:lnSpc>
                <a:spcPct val="90000"/>
              </a:lnSpc>
            </a:pPr>
            <a:endParaRPr lang="en-US" b="1" dirty="0" smtClean="0"/>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227331">
                                            <p:txEl>
                                              <p:pRg st="1" end="1"/>
                                            </p:txEl>
                                          </p:spTgt>
                                        </p:tgtEl>
                                        <p:attrNameLst>
                                          <p:attrName>style.visibility</p:attrName>
                                        </p:attrNameLst>
                                      </p:cBhvr>
                                      <p:to>
                                        <p:strVal val="visible"/>
                                      </p:to>
                                    </p:set>
                                    <p:anim calcmode="lin" valueType="num">
                                      <p:cBhvr>
                                        <p:cTn id="7" dur="500" fill="hold"/>
                                        <p:tgtEl>
                                          <p:spTgt spid="227331">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27331">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227331">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227331">
                                            <p:txEl>
                                              <p:pRg st="2" end="2"/>
                                            </p:txEl>
                                          </p:spTgt>
                                        </p:tgtEl>
                                        <p:attrNameLst>
                                          <p:attrName>style.visibility</p:attrName>
                                        </p:attrNameLst>
                                      </p:cBhvr>
                                      <p:to>
                                        <p:strVal val="visible"/>
                                      </p:to>
                                    </p:set>
                                    <p:anim calcmode="lin" valueType="num">
                                      <p:cBhvr>
                                        <p:cTn id="14" dur="500" fill="hold"/>
                                        <p:tgtEl>
                                          <p:spTgt spid="227331">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227331">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22733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0"/>
            <a:ext cx="8229600" cy="1143000"/>
          </a:xfrm>
        </p:spPr>
        <p:txBody>
          <a:bodyPr/>
          <a:lstStyle/>
          <a:p>
            <a:pPr eaLnBrk="1" hangingPunct="1"/>
            <a:r>
              <a:rPr lang="en-US" sz="4000" b="1" dirty="0" smtClean="0">
                <a:latin typeface="Calibri" pitchFamily="34" charset="0"/>
              </a:rPr>
              <a:t>The Law of Moses and the Mosaic Covenant</a:t>
            </a:r>
          </a:p>
        </p:txBody>
      </p:sp>
      <p:sp>
        <p:nvSpPr>
          <p:cNvPr id="68611" name="Rectangle 3"/>
          <p:cNvSpPr>
            <a:spLocks noGrp="1" noChangeArrowheads="1"/>
          </p:cNvSpPr>
          <p:nvPr>
            <p:ph type="body" idx="1"/>
          </p:nvPr>
        </p:nvSpPr>
        <p:spPr>
          <a:xfrm>
            <a:off x="457200" y="1295400"/>
            <a:ext cx="8229600" cy="5410200"/>
          </a:xfrm>
        </p:spPr>
        <p:txBody>
          <a:bodyPr>
            <a:normAutofit lnSpcReduction="10000"/>
          </a:bodyPr>
          <a:lstStyle/>
          <a:p>
            <a:pPr eaLnBrk="1" hangingPunct="1">
              <a:lnSpc>
                <a:spcPct val="90000"/>
              </a:lnSpc>
            </a:pPr>
            <a:r>
              <a:rPr lang="en-US" sz="2800" dirty="0" smtClean="0">
                <a:latin typeface="Calibri" pitchFamily="34" charset="0"/>
              </a:rPr>
              <a:t>The Law of Moses was given </a:t>
            </a:r>
            <a:r>
              <a:rPr lang="en-US" sz="2800" b="1" i="1" dirty="0" smtClean="0">
                <a:latin typeface="Calibri" pitchFamily="34" charset="0"/>
              </a:rPr>
              <a:t>exclusively</a:t>
            </a:r>
            <a:r>
              <a:rPr lang="en-US" sz="2800" dirty="0" smtClean="0">
                <a:latin typeface="Calibri" pitchFamily="34" charset="0"/>
              </a:rPr>
              <a:t> to the nation of Israel.</a:t>
            </a:r>
          </a:p>
          <a:p>
            <a:pPr lvl="1" eaLnBrk="1" hangingPunct="1">
              <a:lnSpc>
                <a:spcPct val="90000"/>
              </a:lnSpc>
            </a:pPr>
            <a:r>
              <a:rPr lang="en-US" sz="2400" b="1" dirty="0" smtClean="0">
                <a:latin typeface="Cambria" pitchFamily="18" charset="0"/>
              </a:rPr>
              <a:t>Psalm 147:19-20 </a:t>
            </a:r>
            <a:r>
              <a:rPr lang="en-US" sz="2400" b="1" dirty="0" smtClean="0">
                <a:solidFill>
                  <a:schemeClr val="tx2"/>
                </a:solidFill>
                <a:latin typeface="Cambria" pitchFamily="18" charset="0"/>
              </a:rPr>
              <a:t>–</a:t>
            </a:r>
            <a:r>
              <a:rPr lang="en-US" sz="2400" dirty="0" smtClean="0">
                <a:latin typeface="Cambria" pitchFamily="18" charset="0"/>
              </a:rPr>
              <a:t> </a:t>
            </a:r>
            <a:r>
              <a:rPr lang="en-US" sz="2400" i="1" u="sng" dirty="0" smtClean="0">
                <a:solidFill>
                  <a:srgbClr val="0000FF"/>
                </a:solidFill>
                <a:latin typeface="Cambria" pitchFamily="18" charset="0"/>
              </a:rPr>
              <a:t>He declares</a:t>
            </a:r>
            <a:r>
              <a:rPr lang="en-US" sz="2400" i="1" dirty="0" smtClean="0">
                <a:solidFill>
                  <a:srgbClr val="0000FF"/>
                </a:solidFill>
                <a:latin typeface="Cambria" pitchFamily="18" charset="0"/>
              </a:rPr>
              <a:t> his word to Jacob, </a:t>
            </a:r>
            <a:r>
              <a:rPr lang="en-US" sz="2400" i="1" u="sng" dirty="0" smtClean="0">
                <a:solidFill>
                  <a:srgbClr val="0000FF"/>
                </a:solidFill>
                <a:latin typeface="Cambria" pitchFamily="18" charset="0"/>
              </a:rPr>
              <a:t>his statutes and rules to Israel. He has not dealt thus with any other nation</a:t>
            </a:r>
            <a:r>
              <a:rPr lang="en-US" sz="2400" i="1" dirty="0" smtClean="0">
                <a:solidFill>
                  <a:srgbClr val="0000FF"/>
                </a:solidFill>
                <a:latin typeface="Cambria" pitchFamily="18" charset="0"/>
              </a:rPr>
              <a:t>; they do not know his rules. Praise the LORD!</a:t>
            </a:r>
          </a:p>
          <a:p>
            <a:pPr eaLnBrk="1" hangingPunct="1">
              <a:lnSpc>
                <a:spcPct val="90000"/>
              </a:lnSpc>
            </a:pPr>
            <a:r>
              <a:rPr lang="en-US" sz="2800" dirty="0" smtClean="0">
                <a:latin typeface="Calibri" pitchFamily="34" charset="0"/>
              </a:rPr>
              <a:t>The Law of Moses was given as a </a:t>
            </a:r>
            <a:r>
              <a:rPr lang="en-US" sz="2800" b="1" i="1" dirty="0" smtClean="0">
                <a:latin typeface="Calibri" pitchFamily="34" charset="0"/>
              </a:rPr>
              <a:t>complete unit</a:t>
            </a:r>
            <a:r>
              <a:rPr lang="en-US" sz="2800" dirty="0" smtClean="0">
                <a:latin typeface="Calibri" pitchFamily="34" charset="0"/>
              </a:rPr>
              <a:t>.</a:t>
            </a:r>
          </a:p>
          <a:p>
            <a:pPr eaLnBrk="1" hangingPunct="1">
              <a:lnSpc>
                <a:spcPct val="90000"/>
              </a:lnSpc>
            </a:pPr>
            <a:r>
              <a:rPr lang="en-US" sz="2800" dirty="0" smtClean="0">
                <a:latin typeface="Calibri" pitchFamily="34" charset="0"/>
              </a:rPr>
              <a:t>Therefore the Law of Moses had to be kept </a:t>
            </a:r>
            <a:r>
              <a:rPr lang="en-US" sz="2800" b="1" i="1" dirty="0" smtClean="0">
                <a:latin typeface="Calibri" pitchFamily="34" charset="0"/>
              </a:rPr>
              <a:t>completely.</a:t>
            </a:r>
            <a:r>
              <a:rPr lang="en-US" sz="2800" dirty="0" smtClean="0">
                <a:latin typeface="Calibri" pitchFamily="34" charset="0"/>
              </a:rPr>
              <a:t> The Israelites were not allowed to just keep one </a:t>
            </a:r>
            <a:r>
              <a:rPr lang="en-US" sz="2800" b="1" i="1" dirty="0" smtClean="0">
                <a:latin typeface="Calibri" pitchFamily="34" charset="0"/>
              </a:rPr>
              <a:t>part</a:t>
            </a:r>
            <a:r>
              <a:rPr lang="en-US" sz="2800" dirty="0" smtClean="0">
                <a:latin typeface="Calibri" pitchFamily="34" charset="0"/>
              </a:rPr>
              <a:t> and ignore the rest of it!</a:t>
            </a:r>
          </a:p>
          <a:p>
            <a:pPr lvl="1" eaLnBrk="1" hangingPunct="1">
              <a:lnSpc>
                <a:spcPct val="90000"/>
              </a:lnSpc>
            </a:pPr>
            <a:r>
              <a:rPr lang="en-US" sz="2400" b="1" dirty="0" smtClean="0">
                <a:latin typeface="Cambria" pitchFamily="18" charset="0"/>
              </a:rPr>
              <a:t>Galatians 3:10b </a:t>
            </a:r>
            <a:r>
              <a:rPr lang="en-US" sz="2400" b="1" dirty="0" smtClean="0">
                <a:solidFill>
                  <a:schemeClr val="tx2"/>
                </a:solidFill>
                <a:latin typeface="Cambria" pitchFamily="18" charset="0"/>
              </a:rPr>
              <a:t>–</a:t>
            </a:r>
            <a:r>
              <a:rPr lang="en-US" sz="2400" dirty="0" smtClean="0">
                <a:latin typeface="Cambria" pitchFamily="18" charset="0"/>
              </a:rPr>
              <a:t> </a:t>
            </a:r>
            <a:r>
              <a:rPr lang="en-US" sz="2400" i="1" dirty="0" smtClean="0">
                <a:solidFill>
                  <a:srgbClr val="0000FF"/>
                </a:solidFill>
                <a:latin typeface="Cambria" pitchFamily="18" charset="0"/>
              </a:rPr>
              <a:t>Cursed be everyone who does not abide by </a:t>
            </a:r>
            <a:r>
              <a:rPr lang="en-US" sz="2400" i="1" u="sng" dirty="0" smtClean="0">
                <a:solidFill>
                  <a:srgbClr val="0000FF"/>
                </a:solidFill>
                <a:latin typeface="Cambria" pitchFamily="18" charset="0"/>
              </a:rPr>
              <a:t>all things</a:t>
            </a:r>
            <a:r>
              <a:rPr lang="en-US" sz="2400" i="1" dirty="0" smtClean="0">
                <a:solidFill>
                  <a:srgbClr val="0000FF"/>
                </a:solidFill>
                <a:latin typeface="Cambria" pitchFamily="18" charset="0"/>
              </a:rPr>
              <a:t> written in the Book of the Law, and do them.</a:t>
            </a:r>
          </a:p>
          <a:p>
            <a:pPr lvl="1" eaLnBrk="1" hangingPunct="1">
              <a:lnSpc>
                <a:spcPct val="90000"/>
              </a:lnSpc>
            </a:pPr>
            <a:r>
              <a:rPr lang="en-US" sz="2400" b="1" dirty="0" smtClean="0">
                <a:latin typeface="Cambria" pitchFamily="18" charset="0"/>
              </a:rPr>
              <a:t>James 2:10 </a:t>
            </a:r>
            <a:r>
              <a:rPr lang="en-US" sz="2400" b="1" dirty="0" smtClean="0">
                <a:solidFill>
                  <a:schemeClr val="tx2"/>
                </a:solidFill>
                <a:latin typeface="Cambria" pitchFamily="18" charset="0"/>
              </a:rPr>
              <a:t>–</a:t>
            </a:r>
            <a:r>
              <a:rPr lang="en-US" sz="2400" dirty="0" smtClean="0">
                <a:latin typeface="Cambria" pitchFamily="18" charset="0"/>
              </a:rPr>
              <a:t> </a:t>
            </a:r>
            <a:r>
              <a:rPr lang="en-US" sz="2400" i="1" dirty="0" smtClean="0">
                <a:solidFill>
                  <a:srgbClr val="0000FF"/>
                </a:solidFill>
                <a:latin typeface="Cambria" pitchFamily="18" charset="0"/>
              </a:rPr>
              <a:t>For whoever keeps the </a:t>
            </a:r>
            <a:r>
              <a:rPr lang="en-US" sz="2400" i="1" u="sng" dirty="0" smtClean="0">
                <a:solidFill>
                  <a:srgbClr val="0000FF"/>
                </a:solidFill>
                <a:latin typeface="Cambria" pitchFamily="18" charset="0"/>
              </a:rPr>
              <a:t>whole law</a:t>
            </a:r>
            <a:r>
              <a:rPr lang="en-US" sz="2400" i="1" dirty="0" smtClean="0">
                <a:solidFill>
                  <a:srgbClr val="0000FF"/>
                </a:solidFill>
                <a:latin typeface="Cambria" pitchFamily="18" charset="0"/>
              </a:rPr>
              <a:t> but fails in </a:t>
            </a:r>
            <a:r>
              <a:rPr lang="en-US" sz="2400" i="1" u="sng" dirty="0" smtClean="0">
                <a:solidFill>
                  <a:srgbClr val="0000FF"/>
                </a:solidFill>
                <a:latin typeface="Cambria" pitchFamily="18" charset="0"/>
              </a:rPr>
              <a:t>one point</a:t>
            </a:r>
            <a:r>
              <a:rPr lang="en-US" sz="2400" i="1" dirty="0" smtClean="0">
                <a:solidFill>
                  <a:srgbClr val="0000FF"/>
                </a:solidFill>
                <a:latin typeface="Cambria" pitchFamily="18" charset="0"/>
              </a:rPr>
              <a:t> has become accountable for </a:t>
            </a:r>
            <a:r>
              <a:rPr lang="en-US" sz="2400" i="1" u="sng" dirty="0" smtClean="0">
                <a:solidFill>
                  <a:srgbClr val="0000FF"/>
                </a:solidFill>
                <a:latin typeface="Cambria" pitchFamily="18" charset="0"/>
              </a:rPr>
              <a:t>all</a:t>
            </a:r>
            <a:r>
              <a:rPr lang="en-US" sz="2400" i="1" dirty="0" smtClean="0">
                <a:solidFill>
                  <a:srgbClr val="0000FF"/>
                </a:solidFill>
                <a:latin typeface="Cambria" pitchFamily="18" charset="0"/>
              </a:rPr>
              <a:t> of it. </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68611">
                                            <p:txEl>
                                              <p:pRg st="1" end="1"/>
                                            </p:txEl>
                                          </p:spTgt>
                                        </p:tgtEl>
                                        <p:attrNameLst>
                                          <p:attrName>style.visibility</p:attrName>
                                        </p:attrNameLst>
                                      </p:cBhvr>
                                      <p:to>
                                        <p:strVal val="visible"/>
                                      </p:to>
                                    </p:set>
                                    <p:anim calcmode="lin" valueType="num">
                                      <p:cBhvr>
                                        <p:cTn id="7" dur="500" fill="hold"/>
                                        <p:tgtEl>
                                          <p:spTgt spid="68611">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68611">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68611">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68611">
                                            <p:txEl>
                                              <p:pRg st="2" end="2"/>
                                            </p:txEl>
                                          </p:spTgt>
                                        </p:tgtEl>
                                        <p:attrNameLst>
                                          <p:attrName>style.visibility</p:attrName>
                                        </p:attrNameLst>
                                      </p:cBhvr>
                                      <p:to>
                                        <p:strVal val="visible"/>
                                      </p:to>
                                    </p:set>
                                    <p:anim calcmode="lin" valueType="num">
                                      <p:cBhvr>
                                        <p:cTn id="14" dur="500" fill="hold"/>
                                        <p:tgtEl>
                                          <p:spTgt spid="68611">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68611">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68611">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68611">
                                            <p:txEl>
                                              <p:pRg st="3" end="3"/>
                                            </p:txEl>
                                          </p:spTgt>
                                        </p:tgtEl>
                                        <p:attrNameLst>
                                          <p:attrName>style.visibility</p:attrName>
                                        </p:attrNameLst>
                                      </p:cBhvr>
                                      <p:to>
                                        <p:strVal val="visible"/>
                                      </p:to>
                                    </p:set>
                                    <p:anim calcmode="lin" valueType="num">
                                      <p:cBhvr>
                                        <p:cTn id="21" dur="500" fill="hold"/>
                                        <p:tgtEl>
                                          <p:spTgt spid="68611">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68611">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68611">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68611">
                                            <p:txEl>
                                              <p:pRg st="4" end="4"/>
                                            </p:txEl>
                                          </p:spTgt>
                                        </p:tgtEl>
                                        <p:attrNameLst>
                                          <p:attrName>style.visibility</p:attrName>
                                        </p:attrNameLst>
                                      </p:cBhvr>
                                      <p:to>
                                        <p:strVal val="visible"/>
                                      </p:to>
                                    </p:set>
                                    <p:anim calcmode="lin" valueType="num">
                                      <p:cBhvr>
                                        <p:cTn id="28" dur="500" fill="hold"/>
                                        <p:tgtEl>
                                          <p:spTgt spid="68611">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68611">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68611">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nodeType="clickEffect">
                                  <p:stCondLst>
                                    <p:cond delay="0"/>
                                  </p:stCondLst>
                                  <p:childTnLst>
                                    <p:set>
                                      <p:cBhvr>
                                        <p:cTn id="34" dur="1" fill="hold">
                                          <p:stCondLst>
                                            <p:cond delay="0"/>
                                          </p:stCondLst>
                                        </p:cTn>
                                        <p:tgtEl>
                                          <p:spTgt spid="68611">
                                            <p:txEl>
                                              <p:pRg st="5" end="5"/>
                                            </p:txEl>
                                          </p:spTgt>
                                        </p:tgtEl>
                                        <p:attrNameLst>
                                          <p:attrName>style.visibility</p:attrName>
                                        </p:attrNameLst>
                                      </p:cBhvr>
                                      <p:to>
                                        <p:strVal val="visible"/>
                                      </p:to>
                                    </p:set>
                                    <p:anim calcmode="lin" valueType="num">
                                      <p:cBhvr>
                                        <p:cTn id="35" dur="500" fill="hold"/>
                                        <p:tgtEl>
                                          <p:spTgt spid="68611">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68611">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6861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57200" y="0"/>
            <a:ext cx="8229600" cy="1143000"/>
          </a:xfrm>
        </p:spPr>
        <p:txBody>
          <a:bodyPr/>
          <a:lstStyle/>
          <a:p>
            <a:pPr eaLnBrk="1" hangingPunct="1"/>
            <a:r>
              <a:rPr lang="en-US" sz="4000" b="1" dirty="0" smtClean="0">
                <a:latin typeface="Calibri" pitchFamily="34" charset="0"/>
              </a:rPr>
              <a:t>The Law of Moses and the Mosaic Covenant</a:t>
            </a:r>
          </a:p>
        </p:txBody>
      </p:sp>
      <p:sp>
        <p:nvSpPr>
          <p:cNvPr id="67587" name="Rectangle 3"/>
          <p:cNvSpPr>
            <a:spLocks noGrp="1" noChangeArrowheads="1"/>
          </p:cNvSpPr>
          <p:nvPr>
            <p:ph type="body" idx="1"/>
          </p:nvPr>
        </p:nvSpPr>
        <p:spPr>
          <a:xfrm>
            <a:off x="457200" y="1295400"/>
            <a:ext cx="8229600" cy="5334000"/>
          </a:xfrm>
        </p:spPr>
        <p:txBody>
          <a:bodyPr>
            <a:normAutofit lnSpcReduction="10000"/>
          </a:bodyPr>
          <a:lstStyle/>
          <a:p>
            <a:pPr eaLnBrk="1" hangingPunct="1">
              <a:lnSpc>
                <a:spcPct val="80000"/>
              </a:lnSpc>
            </a:pPr>
            <a:r>
              <a:rPr lang="en-US" sz="2800" dirty="0" smtClean="0">
                <a:latin typeface="Calibri" pitchFamily="34" charset="0"/>
              </a:rPr>
              <a:t>The Law of Moses promised to give (eternal) </a:t>
            </a:r>
            <a:r>
              <a:rPr lang="en-US" sz="2800" b="1" i="1" dirty="0" smtClean="0">
                <a:latin typeface="Calibri" pitchFamily="34" charset="0"/>
              </a:rPr>
              <a:t>life</a:t>
            </a:r>
            <a:r>
              <a:rPr lang="en-US" sz="2800" dirty="0" smtClean="0">
                <a:latin typeface="Calibri" pitchFamily="34" charset="0"/>
              </a:rPr>
              <a:t> to all who would obey it perfectly – but in reality it brought </a:t>
            </a:r>
            <a:r>
              <a:rPr lang="en-US" sz="2800" b="1" i="1" dirty="0" smtClean="0">
                <a:latin typeface="Calibri" pitchFamily="34" charset="0"/>
              </a:rPr>
              <a:t>death</a:t>
            </a:r>
            <a:r>
              <a:rPr lang="en-US" sz="2800" dirty="0" smtClean="0">
                <a:latin typeface="Calibri" pitchFamily="34" charset="0"/>
              </a:rPr>
              <a:t>, because sinful man cannot keep the Law perfectly</a:t>
            </a:r>
          </a:p>
          <a:p>
            <a:pPr eaLnBrk="1" hangingPunct="1">
              <a:lnSpc>
                <a:spcPct val="80000"/>
              </a:lnSpc>
            </a:pPr>
            <a:r>
              <a:rPr lang="en-US" sz="2800" dirty="0" smtClean="0">
                <a:latin typeface="Calibri" pitchFamily="34" charset="0"/>
              </a:rPr>
              <a:t>The Jews thought (at first) that they would </a:t>
            </a:r>
            <a:r>
              <a:rPr lang="en-US" sz="2800" b="1" i="1" dirty="0" smtClean="0">
                <a:latin typeface="Calibri" pitchFamily="34" charset="0"/>
              </a:rPr>
              <a:t>keep</a:t>
            </a:r>
            <a:r>
              <a:rPr lang="en-US" sz="2800" dirty="0" smtClean="0">
                <a:latin typeface="Calibri" pitchFamily="34" charset="0"/>
              </a:rPr>
              <a:t> the Law:</a:t>
            </a:r>
          </a:p>
          <a:p>
            <a:pPr lvl="1" eaLnBrk="1" hangingPunct="1">
              <a:lnSpc>
                <a:spcPct val="80000"/>
              </a:lnSpc>
            </a:pPr>
            <a:r>
              <a:rPr lang="en-US" sz="2600" b="1" dirty="0" smtClean="0">
                <a:solidFill>
                  <a:schemeClr val="tx2"/>
                </a:solidFill>
                <a:latin typeface="Cambria" pitchFamily="18" charset="0"/>
              </a:rPr>
              <a:t>Exodus 19:7-8 – </a:t>
            </a:r>
            <a:r>
              <a:rPr lang="en-US" sz="2600" i="1" dirty="0" smtClean="0">
                <a:solidFill>
                  <a:srgbClr val="0000FF"/>
                </a:solidFill>
                <a:latin typeface="Cambria" pitchFamily="18" charset="0"/>
              </a:rPr>
              <a:t>So Moses came and called the elders of the people and set before them all these words that the LORD had commanded him. All the people answered together and said, "</a:t>
            </a:r>
            <a:r>
              <a:rPr lang="en-US" sz="2600" i="1" u="sng" dirty="0" smtClean="0">
                <a:solidFill>
                  <a:srgbClr val="0000FF"/>
                </a:solidFill>
                <a:latin typeface="Cambria" pitchFamily="18" charset="0"/>
              </a:rPr>
              <a:t>All that the LORD has spoken we will do</a:t>
            </a:r>
            <a:r>
              <a:rPr lang="en-US" sz="2600" i="1" dirty="0" smtClean="0">
                <a:solidFill>
                  <a:srgbClr val="0000FF"/>
                </a:solidFill>
                <a:latin typeface="Cambria" pitchFamily="18" charset="0"/>
              </a:rPr>
              <a:t>." And Moses reported the words of the people to the LORD.</a:t>
            </a:r>
          </a:p>
          <a:p>
            <a:pPr eaLnBrk="1" hangingPunct="1">
              <a:lnSpc>
                <a:spcPct val="80000"/>
              </a:lnSpc>
            </a:pPr>
            <a:r>
              <a:rPr lang="en-US" sz="2800" dirty="0" smtClean="0">
                <a:latin typeface="Calibri" pitchFamily="34" charset="0"/>
              </a:rPr>
              <a:t>They eventually found out that they </a:t>
            </a:r>
            <a:r>
              <a:rPr lang="en-US" sz="2800" b="1" i="1" dirty="0" smtClean="0">
                <a:latin typeface="Calibri" pitchFamily="34" charset="0"/>
              </a:rPr>
              <a:t>couldn’t</a:t>
            </a:r>
            <a:r>
              <a:rPr lang="en-US" sz="2800" dirty="0" smtClean="0">
                <a:latin typeface="Calibri" pitchFamily="34" charset="0"/>
              </a:rPr>
              <a:t> keep the Law</a:t>
            </a:r>
          </a:p>
          <a:p>
            <a:pPr lvl="1" eaLnBrk="1" hangingPunct="1">
              <a:lnSpc>
                <a:spcPct val="80000"/>
              </a:lnSpc>
            </a:pPr>
            <a:r>
              <a:rPr lang="en-US" sz="2600" b="1" dirty="0" smtClean="0">
                <a:solidFill>
                  <a:schemeClr val="tx2"/>
                </a:solidFill>
                <a:latin typeface="Cambria" pitchFamily="18" charset="0"/>
              </a:rPr>
              <a:t>Romans 7:10 –</a:t>
            </a:r>
            <a:r>
              <a:rPr lang="en-US" sz="2200" dirty="0" smtClean="0">
                <a:latin typeface="Cambria" pitchFamily="18" charset="0"/>
              </a:rPr>
              <a:t> </a:t>
            </a:r>
            <a:r>
              <a:rPr lang="en-US" sz="2600" i="1" dirty="0" smtClean="0">
                <a:solidFill>
                  <a:srgbClr val="0000FF"/>
                </a:solidFill>
                <a:latin typeface="Cambria" pitchFamily="18" charset="0"/>
              </a:rPr>
              <a:t>The very commandment that </a:t>
            </a:r>
            <a:r>
              <a:rPr lang="en-US" sz="2600" i="1" u="sng" dirty="0" smtClean="0">
                <a:solidFill>
                  <a:srgbClr val="0000FF"/>
                </a:solidFill>
                <a:latin typeface="Cambria" pitchFamily="18" charset="0"/>
              </a:rPr>
              <a:t>promised life</a:t>
            </a:r>
            <a:r>
              <a:rPr lang="en-US" sz="2600" i="1" dirty="0" smtClean="0">
                <a:solidFill>
                  <a:srgbClr val="0000FF"/>
                </a:solidFill>
                <a:latin typeface="Cambria" pitchFamily="18" charset="0"/>
              </a:rPr>
              <a:t> proved to be </a:t>
            </a:r>
            <a:r>
              <a:rPr lang="en-US" sz="2600" i="1" u="sng" dirty="0" smtClean="0">
                <a:solidFill>
                  <a:srgbClr val="0000FF"/>
                </a:solidFill>
                <a:latin typeface="Cambria" pitchFamily="18" charset="0"/>
              </a:rPr>
              <a:t>death</a:t>
            </a:r>
            <a:r>
              <a:rPr lang="en-US" sz="2600" i="1" dirty="0" smtClean="0">
                <a:solidFill>
                  <a:srgbClr val="0000FF"/>
                </a:solidFill>
                <a:latin typeface="Cambria" pitchFamily="18" charset="0"/>
              </a:rPr>
              <a:t> to me.</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67587">
                                            <p:txEl>
                                              <p:pRg st="1" end="1"/>
                                            </p:txEl>
                                          </p:spTgt>
                                        </p:tgtEl>
                                        <p:attrNameLst>
                                          <p:attrName>style.visibility</p:attrName>
                                        </p:attrNameLst>
                                      </p:cBhvr>
                                      <p:to>
                                        <p:strVal val="visible"/>
                                      </p:to>
                                    </p:set>
                                    <p:anim calcmode="lin" valueType="num">
                                      <p:cBhvr>
                                        <p:cTn id="7" dur="500" fill="hold"/>
                                        <p:tgtEl>
                                          <p:spTgt spid="67587">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67587">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67587">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67587">
                                            <p:txEl>
                                              <p:pRg st="2" end="2"/>
                                            </p:txEl>
                                          </p:spTgt>
                                        </p:tgtEl>
                                        <p:attrNameLst>
                                          <p:attrName>style.visibility</p:attrName>
                                        </p:attrNameLst>
                                      </p:cBhvr>
                                      <p:to>
                                        <p:strVal val="visible"/>
                                      </p:to>
                                    </p:set>
                                    <p:anim calcmode="lin" valueType="num">
                                      <p:cBhvr>
                                        <p:cTn id="14" dur="500" fill="hold"/>
                                        <p:tgtEl>
                                          <p:spTgt spid="67587">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67587">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67587">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67587">
                                            <p:txEl>
                                              <p:pRg st="3" end="3"/>
                                            </p:txEl>
                                          </p:spTgt>
                                        </p:tgtEl>
                                        <p:attrNameLst>
                                          <p:attrName>style.visibility</p:attrName>
                                        </p:attrNameLst>
                                      </p:cBhvr>
                                      <p:to>
                                        <p:strVal val="visible"/>
                                      </p:to>
                                    </p:set>
                                    <p:anim calcmode="lin" valueType="num">
                                      <p:cBhvr>
                                        <p:cTn id="21" dur="500" fill="hold"/>
                                        <p:tgtEl>
                                          <p:spTgt spid="67587">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67587">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67587">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67587">
                                            <p:txEl>
                                              <p:pRg st="4" end="4"/>
                                            </p:txEl>
                                          </p:spTgt>
                                        </p:tgtEl>
                                        <p:attrNameLst>
                                          <p:attrName>style.visibility</p:attrName>
                                        </p:attrNameLst>
                                      </p:cBhvr>
                                      <p:to>
                                        <p:strVal val="visible"/>
                                      </p:to>
                                    </p:set>
                                    <p:anim calcmode="lin" valueType="num">
                                      <p:cBhvr>
                                        <p:cTn id="28" dur="500" fill="hold"/>
                                        <p:tgtEl>
                                          <p:spTgt spid="67587">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67587">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6758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rrowheads="1"/>
          </p:cNvSpPr>
          <p:nvPr>
            <p:ph type="title"/>
          </p:nvPr>
        </p:nvSpPr>
        <p:spPr>
          <a:xfrm>
            <a:off x="304800" y="0"/>
            <a:ext cx="8510588" cy="990600"/>
          </a:xfrm>
        </p:spPr>
        <p:txBody>
          <a:bodyPr/>
          <a:lstStyle/>
          <a:p>
            <a:pPr eaLnBrk="1" hangingPunct="1">
              <a:defRPr/>
            </a:pPr>
            <a:r>
              <a:rPr lang="en-US" sz="5400" b="1" dirty="0"/>
              <a:t>Questions</a:t>
            </a:r>
            <a:endParaRPr lang="en-US" sz="3600" b="1" dirty="0" smtClean="0">
              <a:latin typeface="Calibri" pitchFamily="34" charset="0"/>
            </a:endParaRPr>
          </a:p>
        </p:txBody>
      </p:sp>
      <p:sp>
        <p:nvSpPr>
          <p:cNvPr id="21507" name="Rectangle 3"/>
          <p:cNvSpPr>
            <a:spLocks noGrp="1" noRot="1" noChangeArrowheads="1"/>
          </p:cNvSpPr>
          <p:nvPr>
            <p:ph type="body" idx="1"/>
          </p:nvPr>
        </p:nvSpPr>
        <p:spPr>
          <a:xfrm>
            <a:off x="301625" y="1066800"/>
            <a:ext cx="8540750" cy="5032375"/>
          </a:xfrm>
        </p:spPr>
        <p:txBody>
          <a:bodyPr/>
          <a:lstStyle/>
          <a:p>
            <a:pPr eaLnBrk="1" hangingPunct="1">
              <a:lnSpc>
                <a:spcPct val="90000"/>
              </a:lnSpc>
              <a:defRPr/>
            </a:pPr>
            <a:r>
              <a:rPr lang="en-US" dirty="0" smtClean="0">
                <a:latin typeface="Calibri" pitchFamily="34" charset="0"/>
              </a:rPr>
              <a:t>Does it come as a surprise to you, that, though many of the Old Testament Jews had faith in the promised Messiah, many, perhaps a majority of them, were unbelievers?</a:t>
            </a:r>
            <a:endParaRPr lang="en-US" dirty="0" smtClean="0">
              <a:latin typeface="Calibri" pitchFamily="34" charset="0"/>
            </a:endParaRPr>
          </a:p>
          <a:p>
            <a:pPr eaLnBrk="1" hangingPunct="1">
              <a:lnSpc>
                <a:spcPct val="90000"/>
              </a:lnSpc>
              <a:defRPr/>
            </a:pPr>
            <a:r>
              <a:rPr lang="en-US" dirty="0" smtClean="0">
                <a:latin typeface="Calibri" pitchFamily="34" charset="0"/>
              </a:rPr>
              <a:t>Does it come as a surprise to you that the Law of Moses, including the Ten Commandments, and the command to observe the Sabbath were given to the nation of Israel </a:t>
            </a:r>
            <a:r>
              <a:rPr lang="en-US" u="sng" dirty="0" smtClean="0">
                <a:latin typeface="Calibri" pitchFamily="34" charset="0"/>
              </a:rPr>
              <a:t>alone</a:t>
            </a:r>
            <a:r>
              <a:rPr lang="en-US" dirty="0" smtClean="0">
                <a:latin typeface="Calibri" pitchFamily="34" charset="0"/>
              </a:rPr>
              <a:t>?</a:t>
            </a:r>
            <a:endParaRPr lang="en-US" dirty="0" smtClean="0">
              <a:latin typeface="Calibri" pitchFamily="34" charset="0"/>
            </a:endParaRPr>
          </a:p>
        </p:txBody>
      </p:sp>
    </p:spTree>
    <p:extLst>
      <p:ext uri="{BB962C8B-B14F-4D97-AF65-F5344CB8AC3E}">
        <p14:creationId xmlns:p14="http://schemas.microsoft.com/office/powerpoint/2010/main" val="4068344637"/>
      </p:ext>
    </p:extLst>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Effect transition="in" filter="fade">
                                      <p:cBhvr>
                                        <p:cTn id="7" dur="500"/>
                                        <p:tgtEl>
                                          <p:spTgt spid="2150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1507">
                                            <p:txEl>
                                              <p:pRg st="1" end="1"/>
                                            </p:txEl>
                                          </p:spTgt>
                                        </p:tgtEl>
                                        <p:attrNameLst>
                                          <p:attrName>style.visibility</p:attrName>
                                        </p:attrNameLst>
                                      </p:cBhvr>
                                      <p:to>
                                        <p:strVal val="visible"/>
                                      </p:to>
                                    </p:set>
                                    <p:animEffect transition="in" filter="fade">
                                      <p:cBhvr>
                                        <p:cTn id="12" dur="500"/>
                                        <p:tgtEl>
                                          <p:spTgt spid="2150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rrowheads="1"/>
          </p:cNvSpPr>
          <p:nvPr>
            <p:ph type="title"/>
          </p:nvPr>
        </p:nvSpPr>
        <p:spPr/>
        <p:txBody>
          <a:bodyPr/>
          <a:lstStyle/>
          <a:p>
            <a:pPr eaLnBrk="1" hangingPunct="1">
              <a:defRPr/>
            </a:pPr>
            <a:r>
              <a:rPr lang="en-US" sz="5400" b="1" dirty="0" smtClean="0">
                <a:latin typeface="Calibri" pitchFamily="34" charset="0"/>
              </a:rPr>
              <a:t>Brief Review</a:t>
            </a:r>
            <a:endParaRPr lang="en-US" sz="3600" b="1" dirty="0" smtClean="0">
              <a:latin typeface="Calibri" pitchFamily="34" charset="0"/>
            </a:endParaRPr>
          </a:p>
        </p:txBody>
      </p:sp>
      <p:sp>
        <p:nvSpPr>
          <p:cNvPr id="15363" name="Rectangle 3"/>
          <p:cNvSpPr>
            <a:spLocks noGrp="1" noRot="1" noChangeArrowheads="1"/>
          </p:cNvSpPr>
          <p:nvPr>
            <p:ph type="body" idx="1"/>
          </p:nvPr>
        </p:nvSpPr>
        <p:spPr>
          <a:xfrm>
            <a:off x="301625" y="1676400"/>
            <a:ext cx="8540750" cy="5029200"/>
          </a:xfrm>
        </p:spPr>
        <p:txBody>
          <a:bodyPr/>
          <a:lstStyle/>
          <a:p>
            <a:pPr eaLnBrk="1" hangingPunct="1">
              <a:defRPr/>
            </a:pPr>
            <a:r>
              <a:rPr lang="en-US" dirty="0" smtClean="0">
                <a:latin typeface="Calibri" pitchFamily="34" charset="0"/>
              </a:rPr>
              <a:t>A covenant is a solemn agreement imposed by God on a specific person or group of people.</a:t>
            </a:r>
          </a:p>
          <a:p>
            <a:pPr eaLnBrk="1" hangingPunct="1">
              <a:lnSpc>
                <a:spcPct val="90000"/>
              </a:lnSpc>
              <a:defRPr/>
            </a:pPr>
            <a:r>
              <a:rPr lang="en-US" dirty="0">
                <a:latin typeface="Calibri" pitchFamily="34" charset="0"/>
              </a:rPr>
              <a:t>A covenant was often accompanied by a </a:t>
            </a:r>
            <a:r>
              <a:rPr lang="en-US" b="1" i="1" dirty="0">
                <a:solidFill>
                  <a:srgbClr val="FFCC00"/>
                </a:solidFill>
                <a:latin typeface="Calibri" pitchFamily="34" charset="0"/>
              </a:rPr>
              <a:t>sign</a:t>
            </a:r>
            <a:r>
              <a:rPr lang="en-US" dirty="0">
                <a:latin typeface="Calibri" pitchFamily="34" charset="0"/>
              </a:rPr>
              <a:t> that served as a symbol and future reminder of the covenant.</a:t>
            </a:r>
          </a:p>
          <a:p>
            <a:pPr eaLnBrk="1" hangingPunct="1">
              <a:lnSpc>
                <a:spcPct val="90000"/>
              </a:lnSpc>
              <a:defRPr/>
            </a:pPr>
            <a:r>
              <a:rPr lang="en-US" dirty="0">
                <a:latin typeface="Calibri" pitchFamily="34" charset="0"/>
              </a:rPr>
              <a:t>Two types of covenants:</a:t>
            </a:r>
          </a:p>
          <a:p>
            <a:pPr lvl="1" eaLnBrk="1" hangingPunct="1">
              <a:lnSpc>
                <a:spcPct val="90000"/>
              </a:lnSpc>
              <a:defRPr/>
            </a:pPr>
            <a:r>
              <a:rPr lang="en-US" dirty="0">
                <a:latin typeface="Calibri" pitchFamily="34" charset="0"/>
              </a:rPr>
              <a:t>Conditional</a:t>
            </a:r>
          </a:p>
          <a:p>
            <a:pPr lvl="1" eaLnBrk="1" hangingPunct="1">
              <a:lnSpc>
                <a:spcPct val="90000"/>
              </a:lnSpc>
              <a:defRPr/>
            </a:pPr>
            <a:r>
              <a:rPr lang="en-US" dirty="0">
                <a:latin typeface="Calibri" pitchFamily="34" charset="0"/>
              </a:rPr>
              <a:t>Unconditional</a:t>
            </a:r>
          </a:p>
          <a:p>
            <a:pPr lvl="1" eaLnBrk="1" hangingPunct="1">
              <a:lnSpc>
                <a:spcPct val="90000"/>
              </a:lnSpc>
              <a:defRPr/>
            </a:pPr>
            <a:r>
              <a:rPr lang="en-US" b="1" dirty="0">
                <a:solidFill>
                  <a:srgbClr val="FFCC00"/>
                </a:solidFill>
                <a:latin typeface="Calibri" pitchFamily="34" charset="0"/>
              </a:rPr>
              <a:t>Note</a:t>
            </a:r>
            <a:r>
              <a:rPr lang="en-US" dirty="0">
                <a:latin typeface="Calibri" pitchFamily="34" charset="0"/>
              </a:rPr>
              <a:t>: Sometimes a covenant can have both conditional and unconditional aspects to it.</a:t>
            </a:r>
          </a:p>
        </p:txBody>
      </p:sp>
    </p:spTree>
    <p:extLst>
      <p:ext uri="{BB962C8B-B14F-4D97-AF65-F5344CB8AC3E}">
        <p14:creationId xmlns:p14="http://schemas.microsoft.com/office/powerpoint/2010/main" val="3036698014"/>
      </p:ext>
    </p:extLst>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anim calcmode="lin" valueType="num">
                                      <p:cBhvr>
                                        <p:cTn id="7" dur="500" fill="hold"/>
                                        <p:tgtEl>
                                          <p:spTgt spid="1536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1536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1536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15363">
                                            <p:txEl>
                                              <p:charRg st="89" end="193"/>
                                            </p:txEl>
                                          </p:spTgt>
                                        </p:tgtEl>
                                        <p:attrNameLst>
                                          <p:attrName>style.visibility</p:attrName>
                                        </p:attrNameLst>
                                      </p:cBhvr>
                                      <p:to>
                                        <p:strVal val="visible"/>
                                      </p:to>
                                    </p:set>
                                    <p:anim calcmode="lin" valueType="num">
                                      <p:cBhvr>
                                        <p:cTn id="14" dur="500" fill="hold"/>
                                        <p:tgtEl>
                                          <p:spTgt spid="15363">
                                            <p:txEl>
                                              <p:charRg st="89" end="193"/>
                                            </p:txEl>
                                          </p:spTgt>
                                        </p:tgtEl>
                                        <p:attrNameLst>
                                          <p:attrName>ppt_w</p:attrName>
                                        </p:attrNameLst>
                                      </p:cBhvr>
                                      <p:tavLst>
                                        <p:tav tm="0">
                                          <p:val>
                                            <p:fltVal val="0"/>
                                          </p:val>
                                        </p:tav>
                                        <p:tav tm="100000">
                                          <p:val>
                                            <p:strVal val="#ppt_w"/>
                                          </p:val>
                                        </p:tav>
                                      </p:tavLst>
                                    </p:anim>
                                    <p:anim calcmode="lin" valueType="num">
                                      <p:cBhvr>
                                        <p:cTn id="15" dur="500" fill="hold"/>
                                        <p:tgtEl>
                                          <p:spTgt spid="15363">
                                            <p:txEl>
                                              <p:charRg st="89" end="193"/>
                                            </p:txEl>
                                          </p:spTgt>
                                        </p:tgtEl>
                                        <p:attrNameLst>
                                          <p:attrName>ppt_h</p:attrName>
                                        </p:attrNameLst>
                                      </p:cBhvr>
                                      <p:tavLst>
                                        <p:tav tm="0">
                                          <p:val>
                                            <p:fltVal val="0"/>
                                          </p:val>
                                        </p:tav>
                                        <p:tav tm="100000">
                                          <p:val>
                                            <p:strVal val="#ppt_h"/>
                                          </p:val>
                                        </p:tav>
                                      </p:tavLst>
                                    </p:anim>
                                    <p:animEffect transition="in" filter="fade">
                                      <p:cBhvr>
                                        <p:cTn id="16" dur="500"/>
                                        <p:tgtEl>
                                          <p:spTgt spid="15363">
                                            <p:txEl>
                                              <p:charRg st="89" end="19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15363">
                                            <p:txEl>
                                              <p:charRg st="193" end="217"/>
                                            </p:txEl>
                                          </p:spTgt>
                                        </p:tgtEl>
                                        <p:attrNameLst>
                                          <p:attrName>style.visibility</p:attrName>
                                        </p:attrNameLst>
                                      </p:cBhvr>
                                      <p:to>
                                        <p:strVal val="visible"/>
                                      </p:to>
                                    </p:set>
                                    <p:anim calcmode="lin" valueType="num">
                                      <p:cBhvr>
                                        <p:cTn id="21" dur="500" fill="hold"/>
                                        <p:tgtEl>
                                          <p:spTgt spid="15363">
                                            <p:txEl>
                                              <p:charRg st="193" end="217"/>
                                            </p:txEl>
                                          </p:spTgt>
                                        </p:tgtEl>
                                        <p:attrNameLst>
                                          <p:attrName>ppt_w</p:attrName>
                                        </p:attrNameLst>
                                      </p:cBhvr>
                                      <p:tavLst>
                                        <p:tav tm="0">
                                          <p:val>
                                            <p:fltVal val="0"/>
                                          </p:val>
                                        </p:tav>
                                        <p:tav tm="100000">
                                          <p:val>
                                            <p:strVal val="#ppt_w"/>
                                          </p:val>
                                        </p:tav>
                                      </p:tavLst>
                                    </p:anim>
                                    <p:anim calcmode="lin" valueType="num">
                                      <p:cBhvr>
                                        <p:cTn id="22" dur="500" fill="hold"/>
                                        <p:tgtEl>
                                          <p:spTgt spid="15363">
                                            <p:txEl>
                                              <p:charRg st="193" end="217"/>
                                            </p:txEl>
                                          </p:spTgt>
                                        </p:tgtEl>
                                        <p:attrNameLst>
                                          <p:attrName>ppt_h</p:attrName>
                                        </p:attrNameLst>
                                      </p:cBhvr>
                                      <p:tavLst>
                                        <p:tav tm="0">
                                          <p:val>
                                            <p:fltVal val="0"/>
                                          </p:val>
                                        </p:tav>
                                        <p:tav tm="100000">
                                          <p:val>
                                            <p:strVal val="#ppt_h"/>
                                          </p:val>
                                        </p:tav>
                                      </p:tavLst>
                                    </p:anim>
                                    <p:animEffect transition="in" filter="fade">
                                      <p:cBhvr>
                                        <p:cTn id="23" dur="500"/>
                                        <p:tgtEl>
                                          <p:spTgt spid="15363">
                                            <p:txEl>
                                              <p:charRg st="193" end="217"/>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15363">
                                            <p:txEl>
                                              <p:charRg st="217" end="229"/>
                                            </p:txEl>
                                          </p:spTgt>
                                        </p:tgtEl>
                                        <p:attrNameLst>
                                          <p:attrName>style.visibility</p:attrName>
                                        </p:attrNameLst>
                                      </p:cBhvr>
                                      <p:to>
                                        <p:strVal val="visible"/>
                                      </p:to>
                                    </p:set>
                                    <p:anim calcmode="lin" valueType="num">
                                      <p:cBhvr>
                                        <p:cTn id="28" dur="500" fill="hold"/>
                                        <p:tgtEl>
                                          <p:spTgt spid="15363">
                                            <p:txEl>
                                              <p:charRg st="217" end="229"/>
                                            </p:txEl>
                                          </p:spTgt>
                                        </p:tgtEl>
                                        <p:attrNameLst>
                                          <p:attrName>ppt_w</p:attrName>
                                        </p:attrNameLst>
                                      </p:cBhvr>
                                      <p:tavLst>
                                        <p:tav tm="0">
                                          <p:val>
                                            <p:fltVal val="0"/>
                                          </p:val>
                                        </p:tav>
                                        <p:tav tm="100000">
                                          <p:val>
                                            <p:strVal val="#ppt_w"/>
                                          </p:val>
                                        </p:tav>
                                      </p:tavLst>
                                    </p:anim>
                                    <p:anim calcmode="lin" valueType="num">
                                      <p:cBhvr>
                                        <p:cTn id="29" dur="500" fill="hold"/>
                                        <p:tgtEl>
                                          <p:spTgt spid="15363">
                                            <p:txEl>
                                              <p:charRg st="217" end="229"/>
                                            </p:txEl>
                                          </p:spTgt>
                                        </p:tgtEl>
                                        <p:attrNameLst>
                                          <p:attrName>ppt_h</p:attrName>
                                        </p:attrNameLst>
                                      </p:cBhvr>
                                      <p:tavLst>
                                        <p:tav tm="0">
                                          <p:val>
                                            <p:fltVal val="0"/>
                                          </p:val>
                                        </p:tav>
                                        <p:tav tm="100000">
                                          <p:val>
                                            <p:strVal val="#ppt_h"/>
                                          </p:val>
                                        </p:tav>
                                      </p:tavLst>
                                    </p:anim>
                                    <p:animEffect transition="in" filter="fade">
                                      <p:cBhvr>
                                        <p:cTn id="30" dur="500"/>
                                        <p:tgtEl>
                                          <p:spTgt spid="15363">
                                            <p:txEl>
                                              <p:charRg st="217" end="229"/>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15363">
                                            <p:txEl>
                                              <p:charRg st="229" end="243"/>
                                            </p:txEl>
                                          </p:spTgt>
                                        </p:tgtEl>
                                        <p:attrNameLst>
                                          <p:attrName>style.visibility</p:attrName>
                                        </p:attrNameLst>
                                      </p:cBhvr>
                                      <p:to>
                                        <p:strVal val="visible"/>
                                      </p:to>
                                    </p:set>
                                    <p:anim calcmode="lin" valueType="num">
                                      <p:cBhvr>
                                        <p:cTn id="35" dur="500" fill="hold"/>
                                        <p:tgtEl>
                                          <p:spTgt spid="15363">
                                            <p:txEl>
                                              <p:charRg st="229" end="243"/>
                                            </p:txEl>
                                          </p:spTgt>
                                        </p:tgtEl>
                                        <p:attrNameLst>
                                          <p:attrName>ppt_w</p:attrName>
                                        </p:attrNameLst>
                                      </p:cBhvr>
                                      <p:tavLst>
                                        <p:tav tm="0">
                                          <p:val>
                                            <p:fltVal val="0"/>
                                          </p:val>
                                        </p:tav>
                                        <p:tav tm="100000">
                                          <p:val>
                                            <p:strVal val="#ppt_w"/>
                                          </p:val>
                                        </p:tav>
                                      </p:tavLst>
                                    </p:anim>
                                    <p:anim calcmode="lin" valueType="num">
                                      <p:cBhvr>
                                        <p:cTn id="36" dur="500" fill="hold"/>
                                        <p:tgtEl>
                                          <p:spTgt spid="15363">
                                            <p:txEl>
                                              <p:charRg st="229" end="243"/>
                                            </p:txEl>
                                          </p:spTgt>
                                        </p:tgtEl>
                                        <p:attrNameLst>
                                          <p:attrName>ppt_h</p:attrName>
                                        </p:attrNameLst>
                                      </p:cBhvr>
                                      <p:tavLst>
                                        <p:tav tm="0">
                                          <p:val>
                                            <p:fltVal val="0"/>
                                          </p:val>
                                        </p:tav>
                                        <p:tav tm="100000">
                                          <p:val>
                                            <p:strVal val="#ppt_h"/>
                                          </p:val>
                                        </p:tav>
                                      </p:tavLst>
                                    </p:anim>
                                    <p:animEffect transition="in" filter="fade">
                                      <p:cBhvr>
                                        <p:cTn id="37" dur="500"/>
                                        <p:tgtEl>
                                          <p:spTgt spid="15363">
                                            <p:txEl>
                                              <p:charRg st="229" end="24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15363">
                                            <p:txEl>
                                              <p:charRg st="243" end="329"/>
                                            </p:txEl>
                                          </p:spTgt>
                                        </p:tgtEl>
                                        <p:attrNameLst>
                                          <p:attrName>style.visibility</p:attrName>
                                        </p:attrNameLst>
                                      </p:cBhvr>
                                      <p:to>
                                        <p:strVal val="visible"/>
                                      </p:to>
                                    </p:set>
                                    <p:anim calcmode="lin" valueType="num">
                                      <p:cBhvr>
                                        <p:cTn id="42" dur="500" fill="hold"/>
                                        <p:tgtEl>
                                          <p:spTgt spid="15363">
                                            <p:txEl>
                                              <p:charRg st="243" end="329"/>
                                            </p:txEl>
                                          </p:spTgt>
                                        </p:tgtEl>
                                        <p:attrNameLst>
                                          <p:attrName>ppt_w</p:attrName>
                                        </p:attrNameLst>
                                      </p:cBhvr>
                                      <p:tavLst>
                                        <p:tav tm="0">
                                          <p:val>
                                            <p:fltVal val="0"/>
                                          </p:val>
                                        </p:tav>
                                        <p:tav tm="100000">
                                          <p:val>
                                            <p:strVal val="#ppt_w"/>
                                          </p:val>
                                        </p:tav>
                                      </p:tavLst>
                                    </p:anim>
                                    <p:anim calcmode="lin" valueType="num">
                                      <p:cBhvr>
                                        <p:cTn id="43" dur="500" fill="hold"/>
                                        <p:tgtEl>
                                          <p:spTgt spid="15363">
                                            <p:txEl>
                                              <p:charRg st="243" end="329"/>
                                            </p:txEl>
                                          </p:spTgt>
                                        </p:tgtEl>
                                        <p:attrNameLst>
                                          <p:attrName>ppt_h</p:attrName>
                                        </p:attrNameLst>
                                      </p:cBhvr>
                                      <p:tavLst>
                                        <p:tav tm="0">
                                          <p:val>
                                            <p:fltVal val="0"/>
                                          </p:val>
                                        </p:tav>
                                        <p:tav tm="100000">
                                          <p:val>
                                            <p:strVal val="#ppt_h"/>
                                          </p:val>
                                        </p:tav>
                                      </p:tavLst>
                                    </p:anim>
                                    <p:animEffect transition="in" filter="fade">
                                      <p:cBhvr>
                                        <p:cTn id="44" dur="500"/>
                                        <p:tgtEl>
                                          <p:spTgt spid="15363">
                                            <p:txEl>
                                              <p:charRg st="243" end="32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3" name="Rectangle 5"/>
          <p:cNvSpPr>
            <a:spLocks noGrp="1" noRot="1" noChangeArrowheads="1"/>
          </p:cNvSpPr>
          <p:nvPr>
            <p:ph type="title"/>
          </p:nvPr>
        </p:nvSpPr>
        <p:spPr>
          <a:xfrm>
            <a:off x="0" y="228600"/>
            <a:ext cx="9144000" cy="1325563"/>
          </a:xfrm>
        </p:spPr>
        <p:txBody>
          <a:bodyPr/>
          <a:lstStyle/>
          <a:p>
            <a:pPr eaLnBrk="1" hangingPunct="1">
              <a:defRPr/>
            </a:pPr>
            <a:r>
              <a:rPr lang="en-US" sz="4800" b="1" dirty="0" smtClean="0">
                <a:solidFill>
                  <a:srgbClr val="B7E7FF"/>
                </a:solidFill>
                <a:latin typeface="Calibri" pitchFamily="34" charset="0"/>
              </a:rPr>
              <a:t>The Major Covenants in the Bible</a:t>
            </a:r>
            <a:endParaRPr lang="en-US" sz="3600" b="1" dirty="0" smtClean="0"/>
          </a:p>
        </p:txBody>
      </p:sp>
      <p:sp>
        <p:nvSpPr>
          <p:cNvPr id="17414" name="Rectangle 6"/>
          <p:cNvSpPr>
            <a:spLocks noGrp="1" noRot="1" noChangeArrowheads="1"/>
          </p:cNvSpPr>
          <p:nvPr>
            <p:ph type="body" idx="1"/>
          </p:nvPr>
        </p:nvSpPr>
        <p:spPr/>
        <p:txBody>
          <a:bodyPr/>
          <a:lstStyle/>
          <a:p>
            <a:pPr eaLnBrk="1" hangingPunct="1">
              <a:defRPr/>
            </a:pPr>
            <a:r>
              <a:rPr lang="en-US" b="1" dirty="0" smtClean="0">
                <a:solidFill>
                  <a:srgbClr val="FFCC00"/>
                </a:solidFill>
              </a:rPr>
              <a:t>Noahic</a:t>
            </a:r>
            <a:r>
              <a:rPr lang="en-US" dirty="0" smtClean="0"/>
              <a:t> (Genesis 9:8-17)</a:t>
            </a:r>
          </a:p>
          <a:p>
            <a:pPr eaLnBrk="1" hangingPunct="1">
              <a:defRPr/>
            </a:pPr>
            <a:r>
              <a:rPr lang="en-US" b="1" dirty="0" smtClean="0">
                <a:solidFill>
                  <a:srgbClr val="FFCC00"/>
                </a:solidFill>
              </a:rPr>
              <a:t>Abrahamic</a:t>
            </a:r>
            <a:r>
              <a:rPr lang="en-US" dirty="0" smtClean="0"/>
              <a:t> (Genesis 12-17)</a:t>
            </a:r>
          </a:p>
          <a:p>
            <a:pPr eaLnBrk="1" hangingPunct="1">
              <a:defRPr/>
            </a:pPr>
            <a:r>
              <a:rPr lang="en-US" b="1" dirty="0" smtClean="0">
                <a:solidFill>
                  <a:srgbClr val="FFCC00"/>
                </a:solidFill>
              </a:rPr>
              <a:t>Mosaic</a:t>
            </a:r>
            <a:r>
              <a:rPr lang="en-US" b="1" dirty="0" smtClean="0"/>
              <a:t> </a:t>
            </a:r>
            <a:r>
              <a:rPr lang="en-US" dirty="0" smtClean="0"/>
              <a:t>(Exodus 19-24)</a:t>
            </a:r>
          </a:p>
          <a:p>
            <a:pPr eaLnBrk="1" hangingPunct="1">
              <a:defRPr/>
            </a:pPr>
            <a:r>
              <a:rPr lang="en-US" b="1" dirty="0" smtClean="0">
                <a:solidFill>
                  <a:srgbClr val="FFCC00"/>
                </a:solidFill>
              </a:rPr>
              <a:t>Davidic</a:t>
            </a:r>
            <a:r>
              <a:rPr lang="en-US" dirty="0" smtClean="0"/>
              <a:t> </a:t>
            </a:r>
            <a:r>
              <a:rPr lang="en-US" dirty="0" smtClean="0"/>
              <a:t>(2Samuel 23:5, Psalm 89:3)</a:t>
            </a:r>
          </a:p>
          <a:p>
            <a:pPr eaLnBrk="1" hangingPunct="1">
              <a:defRPr/>
            </a:pPr>
            <a:r>
              <a:rPr lang="en-US" b="1" dirty="0" smtClean="0">
                <a:solidFill>
                  <a:srgbClr val="FFCC00"/>
                </a:solidFill>
              </a:rPr>
              <a:t>New</a:t>
            </a:r>
            <a:r>
              <a:rPr lang="en-US" dirty="0" smtClean="0"/>
              <a:t> (Jer.31:31-34 </a:t>
            </a:r>
            <a:r>
              <a:rPr lang="en-US" b="1" dirty="0" smtClean="0"/>
              <a:t>; </a:t>
            </a:r>
            <a:r>
              <a:rPr lang="en-US" dirty="0" smtClean="0"/>
              <a:t>Heb.7-13; 2Cor.3:6-18)</a:t>
            </a:r>
          </a:p>
        </p:txBody>
      </p:sp>
    </p:spTree>
    <p:extLst>
      <p:ext uri="{BB962C8B-B14F-4D97-AF65-F5344CB8AC3E}">
        <p14:creationId xmlns:p14="http://schemas.microsoft.com/office/powerpoint/2010/main" val="3069995598"/>
      </p:ext>
    </p:extLst>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7414">
                                            <p:txEl>
                                              <p:pRg st="0" end="0"/>
                                            </p:txEl>
                                          </p:spTgt>
                                        </p:tgtEl>
                                        <p:attrNameLst>
                                          <p:attrName>style.visibility</p:attrName>
                                        </p:attrNameLst>
                                      </p:cBhvr>
                                      <p:to>
                                        <p:strVal val="visible"/>
                                      </p:to>
                                    </p:set>
                                    <p:anim calcmode="lin" valueType="num">
                                      <p:cBhvr additive="base">
                                        <p:cTn id="7" dur="500" fill="hold"/>
                                        <p:tgtEl>
                                          <p:spTgt spid="17414">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741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17414">
                                            <p:txEl>
                                              <p:pRg st="1" end="1"/>
                                            </p:txEl>
                                          </p:spTgt>
                                        </p:tgtEl>
                                        <p:attrNameLst>
                                          <p:attrName>style.visibility</p:attrName>
                                        </p:attrNameLst>
                                      </p:cBhvr>
                                      <p:to>
                                        <p:strVal val="visible"/>
                                      </p:to>
                                    </p:set>
                                    <p:anim calcmode="lin" valueType="num">
                                      <p:cBhvr additive="base">
                                        <p:cTn id="13" dur="500" fill="hold"/>
                                        <p:tgtEl>
                                          <p:spTgt spid="17414">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741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17414">
                                            <p:txEl>
                                              <p:pRg st="2" end="2"/>
                                            </p:txEl>
                                          </p:spTgt>
                                        </p:tgtEl>
                                        <p:attrNameLst>
                                          <p:attrName>style.visibility</p:attrName>
                                        </p:attrNameLst>
                                      </p:cBhvr>
                                      <p:to>
                                        <p:strVal val="visible"/>
                                      </p:to>
                                    </p:set>
                                    <p:anim calcmode="lin" valueType="num">
                                      <p:cBhvr additive="base">
                                        <p:cTn id="19" dur="500" fill="hold"/>
                                        <p:tgtEl>
                                          <p:spTgt spid="17414">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1741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17414">
                                            <p:txEl>
                                              <p:pRg st="3" end="3"/>
                                            </p:txEl>
                                          </p:spTgt>
                                        </p:tgtEl>
                                        <p:attrNameLst>
                                          <p:attrName>style.visibility</p:attrName>
                                        </p:attrNameLst>
                                      </p:cBhvr>
                                      <p:to>
                                        <p:strVal val="visible"/>
                                      </p:to>
                                    </p:set>
                                    <p:anim calcmode="lin" valueType="num">
                                      <p:cBhvr additive="base">
                                        <p:cTn id="25" dur="500" fill="hold"/>
                                        <p:tgtEl>
                                          <p:spTgt spid="17414">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17414">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17414">
                                            <p:txEl>
                                              <p:pRg st="4" end="4"/>
                                            </p:txEl>
                                          </p:spTgt>
                                        </p:tgtEl>
                                        <p:attrNameLst>
                                          <p:attrName>style.visibility</p:attrName>
                                        </p:attrNameLst>
                                      </p:cBhvr>
                                      <p:to>
                                        <p:strVal val="visible"/>
                                      </p:to>
                                    </p:set>
                                    <p:anim calcmode="lin" valueType="num">
                                      <p:cBhvr additive="base">
                                        <p:cTn id="31" dur="500" fill="hold"/>
                                        <p:tgtEl>
                                          <p:spTgt spid="17414">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17414">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4" grpId="0" build="p" bldLvl="2"/>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07524" name="Rectangle 4"/>
          <p:cNvSpPr>
            <a:spLocks noGrp="1" noChangeArrowheads="1"/>
          </p:cNvSpPr>
          <p:nvPr>
            <p:ph type="ctrTitle"/>
          </p:nvPr>
        </p:nvSpPr>
        <p:spPr/>
        <p:txBody>
          <a:bodyPr/>
          <a:lstStyle/>
          <a:p>
            <a:pPr eaLnBrk="1" hangingPunct="1">
              <a:defRPr/>
            </a:pPr>
            <a:r>
              <a:rPr lang="en-US" sz="7200" b="1" dirty="0" smtClean="0">
                <a:effectLst>
                  <a:glow rad="63500">
                    <a:schemeClr val="bg1">
                      <a:alpha val="40000"/>
                    </a:schemeClr>
                  </a:glow>
                  <a:outerShdw blurRad="38100" dist="38100" dir="2700000" algn="tl">
                    <a:srgbClr val="C0C0C0"/>
                  </a:outerShdw>
                </a:effectLst>
                <a:latin typeface="Calibri" pitchFamily="34" charset="0"/>
              </a:rPr>
              <a:t>Mosaic Covenant</a:t>
            </a:r>
            <a:endParaRPr lang="en-US" sz="4800" b="1" dirty="0" smtClean="0">
              <a:effectLst>
                <a:glow rad="63500">
                  <a:schemeClr val="bg1">
                    <a:alpha val="40000"/>
                  </a:schemeClr>
                </a:glow>
                <a:outerShdw blurRad="38100" dist="38100" dir="2700000" algn="tl">
                  <a:srgbClr val="C0C0C0"/>
                </a:outerShdw>
              </a:effectLst>
              <a:latin typeface="Calibri" pitchFamily="34" charset="0"/>
            </a:endParaRPr>
          </a:p>
        </p:txBody>
      </p:sp>
      <p:sp>
        <p:nvSpPr>
          <p:cNvPr id="107525" name="Rectangle 5"/>
          <p:cNvSpPr>
            <a:spLocks noGrp="1" noChangeArrowheads="1"/>
          </p:cNvSpPr>
          <p:nvPr>
            <p:ph type="subTitle" idx="1"/>
          </p:nvPr>
        </p:nvSpPr>
        <p:spPr/>
        <p:txBody>
          <a:bodyPr/>
          <a:lstStyle/>
          <a:p>
            <a:pPr eaLnBrk="1" hangingPunct="1">
              <a:defRPr/>
            </a:pPr>
            <a:r>
              <a:rPr lang="en-US" sz="4800" b="1" dirty="0" smtClean="0">
                <a:effectLst>
                  <a:glow rad="63500">
                    <a:schemeClr val="bg1">
                      <a:alpha val="40000"/>
                    </a:schemeClr>
                  </a:glow>
                  <a:outerShdw blurRad="38100" dist="38100" dir="2700000" algn="tl">
                    <a:srgbClr val="C0C0C0"/>
                  </a:outerShdw>
                </a:effectLst>
                <a:latin typeface="Calibri" pitchFamily="34" charset="0"/>
              </a:rPr>
              <a:t>Exodus 19-24</a:t>
            </a:r>
          </a:p>
        </p:txBody>
      </p:sp>
    </p:spTree>
  </p:cSld>
  <p:clrMapOvr>
    <a:masterClrMapping/>
  </p:clrMapOvr>
  <p:transition>
    <p:newsflash/>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457200" y="0"/>
            <a:ext cx="8229600" cy="1143000"/>
          </a:xfrm>
        </p:spPr>
        <p:txBody>
          <a:bodyPr/>
          <a:lstStyle/>
          <a:p>
            <a:pPr eaLnBrk="1" hangingPunct="1"/>
            <a:r>
              <a:rPr lang="en-US" b="1" dirty="0" smtClean="0">
                <a:latin typeface="Calibri" pitchFamily="34" charset="0"/>
              </a:rPr>
              <a:t>Mosaic Covenant</a:t>
            </a:r>
            <a:br>
              <a:rPr lang="en-US" b="1" dirty="0" smtClean="0">
                <a:latin typeface="Calibri" pitchFamily="34" charset="0"/>
              </a:rPr>
            </a:br>
            <a:r>
              <a:rPr lang="en-US" sz="2800" b="1" dirty="0" smtClean="0">
                <a:latin typeface="Calibri" pitchFamily="34" charset="0"/>
              </a:rPr>
              <a:t>Exodus 19-24</a:t>
            </a:r>
          </a:p>
        </p:txBody>
      </p:sp>
      <p:sp>
        <p:nvSpPr>
          <p:cNvPr id="30725" name="Rectangle 5"/>
          <p:cNvSpPr>
            <a:spLocks noGrp="1" noChangeArrowheads="1"/>
          </p:cNvSpPr>
          <p:nvPr>
            <p:ph type="body" idx="1"/>
          </p:nvPr>
        </p:nvSpPr>
        <p:spPr>
          <a:xfrm>
            <a:off x="457200" y="1219200"/>
            <a:ext cx="8229600" cy="5638800"/>
          </a:xfrm>
        </p:spPr>
        <p:txBody>
          <a:bodyPr>
            <a:normAutofit lnSpcReduction="10000"/>
          </a:bodyPr>
          <a:lstStyle/>
          <a:p>
            <a:pPr eaLnBrk="1" hangingPunct="1">
              <a:lnSpc>
                <a:spcPct val="80000"/>
              </a:lnSpc>
            </a:pPr>
            <a:r>
              <a:rPr lang="en-US" sz="2800" b="1" dirty="0" smtClean="0">
                <a:solidFill>
                  <a:schemeClr val="tx2"/>
                </a:solidFill>
                <a:latin typeface="Cambria" pitchFamily="18" charset="0"/>
              </a:rPr>
              <a:t>Exodus 19:3-8 –</a:t>
            </a:r>
            <a:r>
              <a:rPr lang="en-US" sz="2800" dirty="0" smtClean="0">
                <a:latin typeface="Cambria" pitchFamily="18" charset="0"/>
              </a:rPr>
              <a:t> </a:t>
            </a:r>
            <a:r>
              <a:rPr lang="en-US" sz="2800" i="1" dirty="0" smtClean="0">
                <a:solidFill>
                  <a:srgbClr val="0000FF"/>
                </a:solidFill>
                <a:latin typeface="Cambria" pitchFamily="18" charset="0"/>
              </a:rPr>
              <a:t>… Moses went up to God. The LORD called to him out of the mountain, saying, "Thus you shall say to the house of Jacob, and </a:t>
            </a:r>
            <a:r>
              <a:rPr lang="en-US" sz="2800" i="1" u="sng" dirty="0" smtClean="0">
                <a:solidFill>
                  <a:srgbClr val="0000FF"/>
                </a:solidFill>
                <a:latin typeface="Cambria" pitchFamily="18" charset="0"/>
              </a:rPr>
              <a:t>tell the people of Israel</a:t>
            </a:r>
            <a:r>
              <a:rPr lang="en-US" sz="2800" i="1" dirty="0" smtClean="0">
                <a:solidFill>
                  <a:srgbClr val="0000FF"/>
                </a:solidFill>
                <a:latin typeface="Cambria" pitchFamily="18" charset="0"/>
              </a:rPr>
              <a:t>: </a:t>
            </a:r>
            <a:r>
              <a:rPr lang="en-US" sz="2800" i="1" baseline="30000" dirty="0" smtClean="0">
                <a:solidFill>
                  <a:srgbClr val="0000FF"/>
                </a:solidFill>
                <a:latin typeface="Cambria" pitchFamily="18" charset="0"/>
              </a:rPr>
              <a:t>4</a:t>
            </a:r>
            <a:r>
              <a:rPr lang="en-US" sz="2800" i="1" dirty="0" smtClean="0">
                <a:solidFill>
                  <a:srgbClr val="0000FF"/>
                </a:solidFill>
                <a:latin typeface="Cambria" pitchFamily="18" charset="0"/>
              </a:rPr>
              <a:t> You yourselves have seen what I did to the Egyptians, and how I bore you on eagles' wings and brought you to myself. </a:t>
            </a:r>
            <a:r>
              <a:rPr lang="en-US" sz="2800" i="1" baseline="30000" dirty="0" smtClean="0">
                <a:solidFill>
                  <a:srgbClr val="0000FF"/>
                </a:solidFill>
                <a:latin typeface="Cambria" pitchFamily="18" charset="0"/>
              </a:rPr>
              <a:t>5</a:t>
            </a:r>
            <a:r>
              <a:rPr lang="en-US" sz="2800" i="1" dirty="0" smtClean="0">
                <a:solidFill>
                  <a:srgbClr val="0000FF"/>
                </a:solidFill>
                <a:latin typeface="Cambria" pitchFamily="18" charset="0"/>
              </a:rPr>
              <a:t> Now therefore, </a:t>
            </a:r>
            <a:r>
              <a:rPr lang="en-US" sz="2800" i="1" u="sng" dirty="0" smtClean="0">
                <a:solidFill>
                  <a:srgbClr val="0000FF"/>
                </a:solidFill>
                <a:latin typeface="Cambria" pitchFamily="18" charset="0"/>
              </a:rPr>
              <a:t>if you will indeed obey my voice and keep my covenant, you shall be my treasured possession</a:t>
            </a:r>
            <a:r>
              <a:rPr lang="en-US" sz="2800" i="1" dirty="0" smtClean="0">
                <a:solidFill>
                  <a:srgbClr val="0000FF"/>
                </a:solidFill>
                <a:latin typeface="Cambria" pitchFamily="18" charset="0"/>
              </a:rPr>
              <a:t> among all peoples, for all the earth is mine; </a:t>
            </a:r>
            <a:r>
              <a:rPr lang="en-US" sz="2800" i="1" baseline="30000" dirty="0" smtClean="0">
                <a:solidFill>
                  <a:srgbClr val="0000FF"/>
                </a:solidFill>
                <a:latin typeface="Cambria" pitchFamily="18" charset="0"/>
              </a:rPr>
              <a:t>6</a:t>
            </a:r>
            <a:r>
              <a:rPr lang="en-US" sz="2800" i="1" dirty="0" smtClean="0">
                <a:solidFill>
                  <a:srgbClr val="0000FF"/>
                </a:solidFill>
                <a:latin typeface="Cambria" pitchFamily="18" charset="0"/>
              </a:rPr>
              <a:t> and you shall be to me a kingdom of priests and a holy nation. These are the words that you shall speak to the people of Israel." </a:t>
            </a:r>
            <a:r>
              <a:rPr lang="en-US" sz="2800" i="1" baseline="30000" dirty="0" smtClean="0">
                <a:solidFill>
                  <a:srgbClr val="0000FF"/>
                </a:solidFill>
                <a:latin typeface="Cambria" pitchFamily="18" charset="0"/>
              </a:rPr>
              <a:t>7</a:t>
            </a:r>
            <a:r>
              <a:rPr lang="en-US" sz="2800" i="1" dirty="0" smtClean="0">
                <a:solidFill>
                  <a:srgbClr val="0000FF"/>
                </a:solidFill>
                <a:latin typeface="Cambria" pitchFamily="18" charset="0"/>
              </a:rPr>
              <a:t> So Moses came and called the elders of the people and set before them all these words that the LORD had commanded him. </a:t>
            </a:r>
            <a:r>
              <a:rPr lang="en-US" sz="2800" i="1" baseline="30000" dirty="0" smtClean="0">
                <a:solidFill>
                  <a:srgbClr val="0000FF"/>
                </a:solidFill>
                <a:latin typeface="Cambria" pitchFamily="18" charset="0"/>
              </a:rPr>
              <a:t>8</a:t>
            </a:r>
            <a:r>
              <a:rPr lang="en-US" sz="2800" i="1" dirty="0" smtClean="0">
                <a:solidFill>
                  <a:srgbClr val="0000FF"/>
                </a:solidFill>
                <a:latin typeface="Cambria" pitchFamily="18" charset="0"/>
              </a:rPr>
              <a:t> All the people answered together and said, "All that the LORD has spoken we will do." And Moses reported the words of the people to the LORD. </a:t>
            </a:r>
          </a:p>
        </p:txBody>
      </p:sp>
      <p:pic>
        <p:nvPicPr>
          <p:cNvPr id="39940" name="Picture 4" descr="Blue Bible"/>
          <p:cNvPicPr>
            <a:picLocks noGrp="1" noChangeAspect="1" noChangeArrowheads="1"/>
          </p:cNvPicPr>
          <p:nvPr>
            <p:ph idx="4294967295"/>
          </p:nvPr>
        </p:nvPicPr>
        <p:blipFill>
          <a:blip r:embed="rId3" cstate="print">
            <a:clrChange>
              <a:clrFrom>
                <a:srgbClr val="010066"/>
              </a:clrFrom>
              <a:clrTo>
                <a:srgbClr val="010066">
                  <a:alpha val="0"/>
                </a:srgbClr>
              </a:clrTo>
            </a:clrChange>
          </a:blip>
          <a:srcRect/>
          <a:stretch>
            <a:fillRect/>
          </a:stretch>
        </p:blipFill>
        <p:spPr>
          <a:xfrm>
            <a:off x="7924800" y="0"/>
            <a:ext cx="1219200" cy="901700"/>
          </a:xfrm>
        </p:spPr>
      </p:pic>
    </p:spTree>
  </p:cSld>
  <p:clrMapOvr>
    <a:masterClrMapping/>
  </p:clrMapOvr>
  <p:transition>
    <p:zo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457200" y="0"/>
            <a:ext cx="8229600" cy="1143000"/>
          </a:xfrm>
        </p:spPr>
        <p:txBody>
          <a:bodyPr/>
          <a:lstStyle/>
          <a:p>
            <a:pPr eaLnBrk="1" hangingPunct="1"/>
            <a:r>
              <a:rPr lang="en-US" b="1" dirty="0" smtClean="0">
                <a:latin typeface="Calibri" pitchFamily="34" charset="0"/>
              </a:rPr>
              <a:t>Mosaic Covenant</a:t>
            </a:r>
            <a:br>
              <a:rPr lang="en-US" b="1" dirty="0" smtClean="0">
                <a:latin typeface="Calibri" pitchFamily="34" charset="0"/>
              </a:rPr>
            </a:br>
            <a:r>
              <a:rPr lang="en-US" sz="2800" b="1" dirty="0" smtClean="0">
                <a:latin typeface="Calibri" pitchFamily="34" charset="0"/>
              </a:rPr>
              <a:t>Exodus 19-24</a:t>
            </a:r>
          </a:p>
        </p:txBody>
      </p:sp>
      <p:sp>
        <p:nvSpPr>
          <p:cNvPr id="30725" name="Rectangle 5"/>
          <p:cNvSpPr>
            <a:spLocks noGrp="1" noChangeArrowheads="1"/>
          </p:cNvSpPr>
          <p:nvPr>
            <p:ph type="body" idx="1"/>
          </p:nvPr>
        </p:nvSpPr>
        <p:spPr>
          <a:xfrm>
            <a:off x="457200" y="1219200"/>
            <a:ext cx="8229600" cy="5638800"/>
          </a:xfrm>
        </p:spPr>
        <p:txBody>
          <a:bodyPr/>
          <a:lstStyle/>
          <a:p>
            <a:pPr eaLnBrk="1" hangingPunct="1">
              <a:lnSpc>
                <a:spcPct val="80000"/>
              </a:lnSpc>
            </a:pPr>
            <a:r>
              <a:rPr lang="en-US" sz="2800" b="1" dirty="0" smtClean="0">
                <a:solidFill>
                  <a:schemeClr val="tx2"/>
                </a:solidFill>
                <a:latin typeface="Cambria" pitchFamily="18" charset="0"/>
              </a:rPr>
              <a:t>Exodus 31:16-17 –</a:t>
            </a:r>
            <a:r>
              <a:rPr lang="en-US" sz="2800" dirty="0" smtClean="0">
                <a:latin typeface="Cambria" pitchFamily="18" charset="0"/>
              </a:rPr>
              <a:t> </a:t>
            </a:r>
            <a:r>
              <a:rPr lang="en-US" sz="2800" i="1" dirty="0" smtClean="0">
                <a:solidFill>
                  <a:srgbClr val="0000FF"/>
                </a:solidFill>
                <a:latin typeface="Cambria" pitchFamily="18" charset="0"/>
              </a:rPr>
              <a:t>And the LORD said to Moses … </a:t>
            </a:r>
            <a:r>
              <a:rPr lang="en-US" sz="2800" i="1" baseline="30000" dirty="0" smtClean="0">
                <a:solidFill>
                  <a:srgbClr val="0000FF"/>
                </a:solidFill>
                <a:latin typeface="Cambria" pitchFamily="18" charset="0"/>
              </a:rPr>
              <a:t>16</a:t>
            </a:r>
            <a:r>
              <a:rPr lang="en-US" sz="2800" i="1" dirty="0" smtClean="0">
                <a:solidFill>
                  <a:srgbClr val="0000FF"/>
                </a:solidFill>
                <a:latin typeface="Cambria" pitchFamily="18" charset="0"/>
              </a:rPr>
              <a:t> “</a:t>
            </a:r>
            <a:r>
              <a:rPr lang="en-US" sz="2800" i="1" u="sng" dirty="0" smtClean="0">
                <a:solidFill>
                  <a:srgbClr val="0000FF"/>
                </a:solidFill>
                <a:latin typeface="Cambria" pitchFamily="18" charset="0"/>
              </a:rPr>
              <a:t>the people of Israel shall keep the Sabbath</a:t>
            </a:r>
            <a:r>
              <a:rPr lang="en-US" sz="2800" i="1" dirty="0" smtClean="0">
                <a:solidFill>
                  <a:srgbClr val="0000FF"/>
                </a:solidFill>
                <a:latin typeface="Cambria" pitchFamily="18" charset="0"/>
              </a:rPr>
              <a:t>, observing the Sabbath throughout their generations, </a:t>
            </a:r>
            <a:r>
              <a:rPr lang="en-US" sz="2800" i="1" u="sng" dirty="0" smtClean="0">
                <a:solidFill>
                  <a:srgbClr val="0000FF"/>
                </a:solidFill>
                <a:latin typeface="Cambria" pitchFamily="18" charset="0"/>
              </a:rPr>
              <a:t>as a covenant forever</a:t>
            </a:r>
            <a:r>
              <a:rPr lang="en-US" sz="2800" i="1" dirty="0" smtClean="0">
                <a:solidFill>
                  <a:srgbClr val="0000FF"/>
                </a:solidFill>
                <a:latin typeface="Cambria" pitchFamily="18" charset="0"/>
              </a:rPr>
              <a:t>. </a:t>
            </a:r>
            <a:r>
              <a:rPr lang="en-US" sz="2800" i="1" baseline="30000" dirty="0" smtClean="0">
                <a:solidFill>
                  <a:srgbClr val="0000FF"/>
                </a:solidFill>
                <a:latin typeface="Cambria" pitchFamily="18" charset="0"/>
              </a:rPr>
              <a:t>17</a:t>
            </a:r>
            <a:r>
              <a:rPr lang="en-US" sz="2800" i="1" dirty="0" smtClean="0">
                <a:solidFill>
                  <a:srgbClr val="0000FF"/>
                </a:solidFill>
                <a:latin typeface="Cambria" pitchFamily="18" charset="0"/>
              </a:rPr>
              <a:t> It is a </a:t>
            </a:r>
            <a:r>
              <a:rPr lang="en-US" sz="2800" i="1" u="sng" dirty="0" smtClean="0">
                <a:solidFill>
                  <a:srgbClr val="0000FF"/>
                </a:solidFill>
                <a:latin typeface="Cambria" pitchFamily="18" charset="0"/>
              </a:rPr>
              <a:t>sign</a:t>
            </a:r>
            <a:r>
              <a:rPr lang="en-US" sz="2800" i="1" dirty="0" smtClean="0">
                <a:solidFill>
                  <a:srgbClr val="0000FF"/>
                </a:solidFill>
                <a:latin typeface="Cambria" pitchFamily="18" charset="0"/>
              </a:rPr>
              <a:t> forever between me and the people of Israel …</a:t>
            </a:r>
          </a:p>
          <a:p>
            <a:pPr eaLnBrk="1" hangingPunct="1">
              <a:lnSpc>
                <a:spcPct val="80000"/>
              </a:lnSpc>
            </a:pPr>
            <a:r>
              <a:rPr lang="en-US" sz="2800" b="1" dirty="0" smtClean="0">
                <a:solidFill>
                  <a:schemeClr val="tx2"/>
                </a:solidFill>
                <a:latin typeface="Cambria" pitchFamily="18" charset="0"/>
              </a:rPr>
              <a:t>Joshua 23:16 –</a:t>
            </a:r>
            <a:r>
              <a:rPr lang="en-US" sz="2800" dirty="0" smtClean="0">
                <a:latin typeface="Cambria" pitchFamily="18" charset="0"/>
              </a:rPr>
              <a:t> </a:t>
            </a:r>
            <a:r>
              <a:rPr lang="en-US" sz="2800" i="1" u="sng" dirty="0" smtClean="0">
                <a:solidFill>
                  <a:srgbClr val="0000FF"/>
                </a:solidFill>
                <a:latin typeface="Cambria" pitchFamily="18" charset="0"/>
              </a:rPr>
              <a:t>If you transgress the covenant of the LORD </a:t>
            </a:r>
            <a:r>
              <a:rPr lang="en-US" sz="2800" i="1" dirty="0" smtClean="0">
                <a:solidFill>
                  <a:srgbClr val="0000FF"/>
                </a:solidFill>
                <a:latin typeface="Cambria" pitchFamily="18" charset="0"/>
              </a:rPr>
              <a:t>your God, which he commanded you, and go and serve other gods and bow down to them. Then the anger of the LORD will be kindled against you, and </a:t>
            </a:r>
            <a:r>
              <a:rPr lang="en-US" sz="2800" i="1" u="sng" dirty="0" smtClean="0">
                <a:solidFill>
                  <a:srgbClr val="0000FF"/>
                </a:solidFill>
                <a:latin typeface="Cambria" pitchFamily="18" charset="0"/>
              </a:rPr>
              <a:t>you shall perish quickly</a:t>
            </a:r>
            <a:r>
              <a:rPr lang="en-US" sz="2800" i="1" dirty="0" smtClean="0">
                <a:solidFill>
                  <a:srgbClr val="0000FF"/>
                </a:solidFill>
                <a:latin typeface="Cambria" pitchFamily="18" charset="0"/>
              </a:rPr>
              <a:t> from off the good land that he has given to you.</a:t>
            </a:r>
          </a:p>
          <a:p>
            <a:pPr eaLnBrk="1" hangingPunct="1">
              <a:lnSpc>
                <a:spcPct val="80000"/>
              </a:lnSpc>
            </a:pPr>
            <a:endParaRPr lang="en-US" sz="2800" dirty="0" smtClean="0">
              <a:latin typeface="Times New Roman" pitchFamily="18" charset="0"/>
            </a:endParaRPr>
          </a:p>
        </p:txBody>
      </p:sp>
      <p:pic>
        <p:nvPicPr>
          <p:cNvPr id="39940" name="Picture 4" descr="Blue Bible"/>
          <p:cNvPicPr>
            <a:picLocks noGrp="1" noChangeAspect="1" noChangeArrowheads="1"/>
          </p:cNvPicPr>
          <p:nvPr>
            <p:ph idx="4294967295"/>
          </p:nvPr>
        </p:nvPicPr>
        <p:blipFill>
          <a:blip r:embed="rId3" cstate="print">
            <a:clrChange>
              <a:clrFrom>
                <a:srgbClr val="010066"/>
              </a:clrFrom>
              <a:clrTo>
                <a:srgbClr val="010066">
                  <a:alpha val="0"/>
                </a:srgbClr>
              </a:clrTo>
            </a:clrChange>
          </a:blip>
          <a:srcRect/>
          <a:stretch>
            <a:fillRect/>
          </a:stretch>
        </p:blipFill>
        <p:spPr>
          <a:xfrm>
            <a:off x="7924800" y="0"/>
            <a:ext cx="1219200" cy="901700"/>
          </a:xfrm>
        </p:spPr>
      </p:pic>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0725">
                                            <p:txEl>
                                              <p:pRg st="1" end="1"/>
                                            </p:txEl>
                                          </p:spTgt>
                                        </p:tgtEl>
                                        <p:attrNameLst>
                                          <p:attrName>style.visibility</p:attrName>
                                        </p:attrNameLst>
                                      </p:cBhvr>
                                      <p:to>
                                        <p:strVal val="visible"/>
                                      </p:to>
                                    </p:set>
                                    <p:anim calcmode="lin" valueType="num">
                                      <p:cBhvr>
                                        <p:cTn id="7" dur="500" fill="hold"/>
                                        <p:tgtEl>
                                          <p:spTgt spid="3072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072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072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457200" y="0"/>
            <a:ext cx="8229600" cy="990600"/>
          </a:xfrm>
        </p:spPr>
        <p:txBody>
          <a:bodyPr/>
          <a:lstStyle/>
          <a:p>
            <a:pPr eaLnBrk="1" hangingPunct="1"/>
            <a:r>
              <a:rPr lang="en-US" b="1" dirty="0" smtClean="0">
                <a:latin typeface="Calibri" pitchFamily="34" charset="0"/>
              </a:rPr>
              <a:t>Mosaic Covenant</a:t>
            </a:r>
            <a:br>
              <a:rPr lang="en-US" b="1" dirty="0" smtClean="0">
                <a:latin typeface="Calibri" pitchFamily="34" charset="0"/>
              </a:rPr>
            </a:br>
            <a:r>
              <a:rPr lang="en-US" sz="2800" b="1" dirty="0" smtClean="0">
                <a:latin typeface="Calibri" pitchFamily="34" charset="0"/>
              </a:rPr>
              <a:t>Exodus 19-24</a:t>
            </a:r>
          </a:p>
        </p:txBody>
      </p:sp>
      <p:sp>
        <p:nvSpPr>
          <p:cNvPr id="31747" name="Rectangle 3"/>
          <p:cNvSpPr>
            <a:spLocks noGrp="1" noChangeArrowheads="1"/>
          </p:cNvSpPr>
          <p:nvPr>
            <p:ph type="body" idx="1"/>
          </p:nvPr>
        </p:nvSpPr>
        <p:spPr>
          <a:xfrm>
            <a:off x="457200" y="1143000"/>
            <a:ext cx="8229600" cy="5715000"/>
          </a:xfrm>
        </p:spPr>
        <p:txBody>
          <a:bodyPr>
            <a:normAutofit/>
          </a:bodyPr>
          <a:lstStyle/>
          <a:p>
            <a:pPr eaLnBrk="1" hangingPunct="1">
              <a:lnSpc>
                <a:spcPct val="80000"/>
              </a:lnSpc>
            </a:pPr>
            <a:r>
              <a:rPr lang="en-US" sz="2800" b="1" dirty="0" smtClean="0">
                <a:latin typeface="Calibri" pitchFamily="34" charset="0"/>
              </a:rPr>
              <a:t>Description:</a:t>
            </a:r>
            <a:r>
              <a:rPr lang="en-US" sz="2800" dirty="0" smtClean="0">
                <a:latin typeface="Calibri" pitchFamily="34" charset="0"/>
              </a:rPr>
              <a:t> God’s pledge to treasure and protect the nation of Israel – to be their God and have them as His chosen nation</a:t>
            </a:r>
          </a:p>
          <a:p>
            <a:pPr eaLnBrk="1" hangingPunct="1">
              <a:lnSpc>
                <a:spcPct val="80000"/>
              </a:lnSpc>
            </a:pPr>
            <a:r>
              <a:rPr lang="en-US" sz="2800" b="1" dirty="0" smtClean="0">
                <a:latin typeface="Calibri" pitchFamily="34" charset="0"/>
              </a:rPr>
              <a:t>Type:</a:t>
            </a:r>
          </a:p>
          <a:p>
            <a:pPr lvl="1" eaLnBrk="1" hangingPunct="1">
              <a:lnSpc>
                <a:spcPct val="80000"/>
              </a:lnSpc>
            </a:pPr>
            <a:r>
              <a:rPr lang="en-US" sz="2600" dirty="0" smtClean="0">
                <a:latin typeface="Calibri" pitchFamily="34" charset="0"/>
              </a:rPr>
              <a:t>Conditional</a:t>
            </a:r>
            <a:endParaRPr lang="en-US" sz="2600" dirty="0" smtClean="0">
              <a:latin typeface="Calibri" pitchFamily="34" charset="0"/>
            </a:endParaRP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1747">
                                            <p:txEl>
                                              <p:pRg st="1" end="1"/>
                                            </p:txEl>
                                          </p:spTgt>
                                        </p:tgtEl>
                                        <p:attrNameLst>
                                          <p:attrName>style.visibility</p:attrName>
                                        </p:attrNameLst>
                                      </p:cBhvr>
                                      <p:to>
                                        <p:strVal val="visible"/>
                                      </p:to>
                                    </p:set>
                                    <p:anim calcmode="lin" valueType="num">
                                      <p:cBhvr>
                                        <p:cTn id="7" dur="500" fill="hold"/>
                                        <p:tgtEl>
                                          <p:spTgt spid="31747">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1747">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1747">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1747">
                                            <p:txEl>
                                              <p:pRg st="2" end="2"/>
                                            </p:txEl>
                                          </p:spTgt>
                                        </p:tgtEl>
                                        <p:attrNameLst>
                                          <p:attrName>style.visibility</p:attrName>
                                        </p:attrNameLst>
                                      </p:cBhvr>
                                      <p:to>
                                        <p:strVal val="visible"/>
                                      </p:to>
                                    </p:set>
                                    <p:anim calcmode="lin" valueType="num">
                                      <p:cBhvr>
                                        <p:cTn id="14" dur="500" fill="hold"/>
                                        <p:tgtEl>
                                          <p:spTgt spid="31747">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1747">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174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457200" y="0"/>
            <a:ext cx="8229600" cy="990600"/>
          </a:xfrm>
        </p:spPr>
        <p:txBody>
          <a:bodyPr/>
          <a:lstStyle/>
          <a:p>
            <a:pPr eaLnBrk="1" hangingPunct="1"/>
            <a:r>
              <a:rPr lang="en-US" b="1" dirty="0" smtClean="0">
                <a:latin typeface="Calibri" pitchFamily="34" charset="0"/>
              </a:rPr>
              <a:t>Mosaic Covenant</a:t>
            </a:r>
            <a:br>
              <a:rPr lang="en-US" b="1" dirty="0" smtClean="0">
                <a:latin typeface="Calibri" pitchFamily="34" charset="0"/>
              </a:rPr>
            </a:br>
            <a:r>
              <a:rPr lang="en-US" sz="2800" b="1" dirty="0" smtClean="0">
                <a:latin typeface="Calibri" pitchFamily="34" charset="0"/>
              </a:rPr>
              <a:t>Exodus 19-24</a:t>
            </a:r>
          </a:p>
        </p:txBody>
      </p:sp>
      <p:sp>
        <p:nvSpPr>
          <p:cNvPr id="31747" name="Rectangle 3"/>
          <p:cNvSpPr>
            <a:spLocks noGrp="1" noChangeArrowheads="1"/>
          </p:cNvSpPr>
          <p:nvPr>
            <p:ph type="body" idx="1"/>
          </p:nvPr>
        </p:nvSpPr>
        <p:spPr>
          <a:xfrm>
            <a:off x="457200" y="1143000"/>
            <a:ext cx="8229600" cy="5715000"/>
          </a:xfrm>
        </p:spPr>
        <p:txBody>
          <a:bodyPr>
            <a:normAutofit fontScale="85000" lnSpcReduction="10000"/>
          </a:bodyPr>
          <a:lstStyle/>
          <a:p>
            <a:pPr eaLnBrk="1" hangingPunct="1">
              <a:lnSpc>
                <a:spcPct val="80000"/>
              </a:lnSpc>
            </a:pPr>
            <a:r>
              <a:rPr lang="en-US" sz="2800" b="1" dirty="0" smtClean="0">
                <a:latin typeface="Calibri" pitchFamily="34" charset="0"/>
              </a:rPr>
              <a:t>Made </a:t>
            </a:r>
            <a:r>
              <a:rPr lang="en-US" sz="2800" b="1" dirty="0" smtClean="0">
                <a:latin typeface="Calibri" pitchFamily="34" charset="0"/>
              </a:rPr>
              <a:t>with Whom?</a:t>
            </a:r>
          </a:p>
          <a:p>
            <a:pPr lvl="1" eaLnBrk="1" hangingPunct="1">
              <a:lnSpc>
                <a:spcPct val="80000"/>
              </a:lnSpc>
            </a:pPr>
            <a:r>
              <a:rPr lang="en-US" sz="2600" dirty="0" smtClean="0">
                <a:latin typeface="Calibri" pitchFamily="34" charset="0"/>
              </a:rPr>
              <a:t>The Nation of Israel </a:t>
            </a:r>
          </a:p>
          <a:p>
            <a:pPr lvl="2" eaLnBrk="1" hangingPunct="1">
              <a:lnSpc>
                <a:spcPct val="80000"/>
              </a:lnSpc>
            </a:pPr>
            <a:r>
              <a:rPr lang="en-US" dirty="0" smtClean="0">
                <a:latin typeface="Calibri" pitchFamily="34" charset="0"/>
              </a:rPr>
              <a:t>Included </a:t>
            </a:r>
            <a:r>
              <a:rPr lang="en-US" b="1" i="1" dirty="0" smtClean="0">
                <a:latin typeface="Calibri" pitchFamily="34" charset="0"/>
              </a:rPr>
              <a:t>regenerate </a:t>
            </a:r>
            <a:r>
              <a:rPr lang="en-US" dirty="0" smtClean="0">
                <a:latin typeface="Calibri" pitchFamily="34" charset="0"/>
              </a:rPr>
              <a:t>(Heb.11:23-40 )</a:t>
            </a:r>
            <a:r>
              <a:rPr lang="en-US" b="1" dirty="0" smtClean="0">
                <a:latin typeface="Calibri" pitchFamily="34" charset="0"/>
              </a:rPr>
              <a:t> </a:t>
            </a:r>
            <a:r>
              <a:rPr lang="en-US" b="1" i="1" dirty="0" smtClean="0">
                <a:latin typeface="Calibri" pitchFamily="34" charset="0"/>
              </a:rPr>
              <a:t>and unregenerate</a:t>
            </a:r>
            <a:r>
              <a:rPr lang="en-US" dirty="0" smtClean="0">
                <a:latin typeface="Calibri" pitchFamily="34" charset="0"/>
              </a:rPr>
              <a:t> </a:t>
            </a:r>
            <a:r>
              <a:rPr lang="en-US" b="1" i="1" dirty="0" smtClean="0">
                <a:latin typeface="Calibri" pitchFamily="34" charset="0"/>
              </a:rPr>
              <a:t>Jews</a:t>
            </a:r>
            <a:r>
              <a:rPr lang="en-US" dirty="0" smtClean="0">
                <a:latin typeface="Calibri" pitchFamily="34" charset="0"/>
              </a:rPr>
              <a:t> (Jer.2:8; 4:22) </a:t>
            </a:r>
            <a:endParaRPr lang="en-US" dirty="0" smtClean="0">
              <a:latin typeface="Calibri" pitchFamily="34" charset="0"/>
            </a:endParaRPr>
          </a:p>
          <a:p>
            <a:pPr lvl="3" eaLnBrk="1" hangingPunct="1">
              <a:lnSpc>
                <a:spcPct val="80000"/>
              </a:lnSpc>
            </a:pPr>
            <a:r>
              <a:rPr lang="en-US" b="1" dirty="0" smtClean="0">
                <a:solidFill>
                  <a:schemeClr val="tx2"/>
                </a:solidFill>
                <a:latin typeface="Cambria" pitchFamily="18" charset="0"/>
              </a:rPr>
              <a:t>Heb.11:23ff –</a:t>
            </a:r>
            <a:r>
              <a:rPr lang="en-US" dirty="0" smtClean="0">
                <a:latin typeface="Cambria" pitchFamily="18" charset="0"/>
              </a:rPr>
              <a:t> </a:t>
            </a:r>
            <a:r>
              <a:rPr lang="en-US" i="1" u="sng" dirty="0">
                <a:solidFill>
                  <a:srgbClr val="0000FF"/>
                </a:solidFill>
                <a:latin typeface="Cambria" pitchFamily="18" charset="0"/>
              </a:rPr>
              <a:t>By faith</a:t>
            </a:r>
            <a:r>
              <a:rPr lang="en-US" i="1" dirty="0">
                <a:solidFill>
                  <a:srgbClr val="0000FF"/>
                </a:solidFill>
                <a:latin typeface="Cambria" pitchFamily="18" charset="0"/>
              </a:rPr>
              <a:t> Moses… </a:t>
            </a:r>
            <a:r>
              <a:rPr lang="en-US" i="1" u="sng" dirty="0">
                <a:solidFill>
                  <a:srgbClr val="0000FF"/>
                </a:solidFill>
                <a:latin typeface="Cambria" pitchFamily="18" charset="0"/>
              </a:rPr>
              <a:t>By faith</a:t>
            </a:r>
            <a:r>
              <a:rPr lang="en-US" i="1" dirty="0">
                <a:solidFill>
                  <a:srgbClr val="0000FF"/>
                </a:solidFill>
                <a:latin typeface="Cambria" pitchFamily="18" charset="0"/>
              </a:rPr>
              <a:t> Rahab… Gideon, Barak, Samson, Jephthah, of David and Samuel and the prophets-</a:t>
            </a:r>
            <a:r>
              <a:rPr lang="en-US" i="1" dirty="0" smtClean="0">
                <a:solidFill>
                  <a:srgbClr val="0000FF"/>
                </a:solidFill>
                <a:latin typeface="Cambria" pitchFamily="18" charset="0"/>
              </a:rPr>
              <a:t>-who </a:t>
            </a:r>
            <a:r>
              <a:rPr lang="en-US" i="1" dirty="0">
                <a:solidFill>
                  <a:srgbClr val="0000FF"/>
                </a:solidFill>
                <a:latin typeface="Cambria" pitchFamily="18" charset="0"/>
              </a:rPr>
              <a:t>through faith conquered kingdoms, enforced justice, obtained </a:t>
            </a:r>
            <a:r>
              <a:rPr lang="en-US" i="1" dirty="0" smtClean="0">
                <a:solidFill>
                  <a:srgbClr val="0000FF"/>
                </a:solidFill>
                <a:latin typeface="Cambria" pitchFamily="18" charset="0"/>
              </a:rPr>
              <a:t>promises…</a:t>
            </a:r>
            <a:endParaRPr lang="en-US" i="1" dirty="0">
              <a:solidFill>
                <a:srgbClr val="0000FF"/>
              </a:solidFill>
              <a:latin typeface="Cambria" pitchFamily="18" charset="0"/>
            </a:endParaRPr>
          </a:p>
          <a:p>
            <a:pPr lvl="3" eaLnBrk="1" hangingPunct="1">
              <a:lnSpc>
                <a:spcPct val="80000"/>
              </a:lnSpc>
            </a:pPr>
            <a:r>
              <a:rPr lang="en-US" b="1" dirty="0" smtClean="0">
                <a:solidFill>
                  <a:schemeClr val="tx2"/>
                </a:solidFill>
                <a:latin typeface="Cambria" pitchFamily="18" charset="0"/>
              </a:rPr>
              <a:t>Jer.2:8 –</a:t>
            </a:r>
            <a:r>
              <a:rPr lang="en-US" dirty="0" smtClean="0">
                <a:latin typeface="Cambria" pitchFamily="18" charset="0"/>
              </a:rPr>
              <a:t> </a:t>
            </a:r>
            <a:r>
              <a:rPr lang="en-US" i="1" dirty="0" smtClean="0">
                <a:solidFill>
                  <a:srgbClr val="0000FF"/>
                </a:solidFill>
                <a:latin typeface="Cambria" pitchFamily="18" charset="0"/>
              </a:rPr>
              <a:t>The priests did not say, 'Where is the LORD?' Those who handle the law </a:t>
            </a:r>
            <a:r>
              <a:rPr lang="en-US" i="1" u="sng" dirty="0" smtClean="0">
                <a:solidFill>
                  <a:srgbClr val="0000FF"/>
                </a:solidFill>
                <a:latin typeface="Cambria" pitchFamily="18" charset="0"/>
              </a:rPr>
              <a:t>did not know me</a:t>
            </a:r>
            <a:r>
              <a:rPr lang="en-US" i="1" dirty="0" smtClean="0">
                <a:solidFill>
                  <a:srgbClr val="0000FF"/>
                </a:solidFill>
                <a:latin typeface="Cambria" pitchFamily="18" charset="0"/>
              </a:rPr>
              <a:t>; the shepherds transgressed against me; the prophets prophesied by Baal and went after things that do not profit. </a:t>
            </a:r>
          </a:p>
          <a:p>
            <a:pPr lvl="3" eaLnBrk="1" hangingPunct="1">
              <a:lnSpc>
                <a:spcPct val="80000"/>
              </a:lnSpc>
            </a:pPr>
            <a:r>
              <a:rPr lang="en-US" b="1" dirty="0" smtClean="0">
                <a:solidFill>
                  <a:schemeClr val="tx2"/>
                </a:solidFill>
                <a:latin typeface="Cambria" pitchFamily="18" charset="0"/>
              </a:rPr>
              <a:t>Jer.4:22 </a:t>
            </a:r>
            <a:r>
              <a:rPr lang="en-US" b="1" dirty="0">
                <a:solidFill>
                  <a:schemeClr val="tx2"/>
                </a:solidFill>
                <a:latin typeface="Cambria" pitchFamily="18" charset="0"/>
              </a:rPr>
              <a:t>–</a:t>
            </a:r>
            <a:r>
              <a:rPr lang="en-US" dirty="0">
                <a:latin typeface="Cambria" pitchFamily="18" charset="0"/>
              </a:rPr>
              <a:t> </a:t>
            </a:r>
            <a:r>
              <a:rPr lang="en-US" i="1" dirty="0">
                <a:solidFill>
                  <a:srgbClr val="0000FF"/>
                </a:solidFill>
                <a:latin typeface="Cambria" pitchFamily="18" charset="0"/>
              </a:rPr>
              <a:t>For my people are foolish; </a:t>
            </a:r>
            <a:r>
              <a:rPr lang="en-US" i="1" u="sng" dirty="0">
                <a:solidFill>
                  <a:srgbClr val="0000FF"/>
                </a:solidFill>
                <a:latin typeface="Cambria" pitchFamily="18" charset="0"/>
              </a:rPr>
              <a:t>they know me not</a:t>
            </a:r>
            <a:r>
              <a:rPr lang="en-US" i="1" dirty="0">
                <a:solidFill>
                  <a:srgbClr val="0000FF"/>
                </a:solidFill>
                <a:latin typeface="Cambria" pitchFamily="18" charset="0"/>
              </a:rPr>
              <a:t>; they are stupid children; they have no understanding. They are 'wise'-- in doing evil! But how to do good they know </a:t>
            </a:r>
            <a:r>
              <a:rPr lang="en-US" i="1" dirty="0" smtClean="0">
                <a:solidFill>
                  <a:srgbClr val="0000FF"/>
                </a:solidFill>
                <a:latin typeface="Cambria" pitchFamily="18" charset="0"/>
              </a:rPr>
              <a:t>not.</a:t>
            </a:r>
          </a:p>
          <a:p>
            <a:pPr lvl="2" eaLnBrk="1" hangingPunct="1">
              <a:lnSpc>
                <a:spcPct val="80000"/>
              </a:lnSpc>
            </a:pPr>
            <a:r>
              <a:rPr lang="en-US" dirty="0" smtClean="0">
                <a:latin typeface="Calibri" pitchFamily="34" charset="0"/>
              </a:rPr>
              <a:t>Also </a:t>
            </a:r>
            <a:r>
              <a:rPr lang="en-US" b="1" i="1" dirty="0" smtClean="0">
                <a:latin typeface="Calibri" pitchFamily="34" charset="0"/>
              </a:rPr>
              <a:t>applied to Gentiles</a:t>
            </a:r>
            <a:r>
              <a:rPr lang="en-US" dirty="0" smtClean="0">
                <a:latin typeface="Calibri" pitchFamily="34" charset="0"/>
              </a:rPr>
              <a:t> (non-Jews) living among the Israelites </a:t>
            </a:r>
            <a:r>
              <a:rPr lang="en-US" dirty="0" smtClean="0">
                <a:latin typeface="Calibri" pitchFamily="34" charset="0"/>
              </a:rPr>
              <a:t>though </a:t>
            </a:r>
            <a:r>
              <a:rPr lang="en-US" dirty="0" smtClean="0">
                <a:latin typeface="Calibri" pitchFamily="34" charset="0"/>
              </a:rPr>
              <a:t>they were </a:t>
            </a:r>
            <a:r>
              <a:rPr lang="en-US" b="1" i="1" dirty="0" smtClean="0">
                <a:latin typeface="Calibri" pitchFamily="34" charset="0"/>
              </a:rPr>
              <a:t>not the primary recipients</a:t>
            </a:r>
            <a:r>
              <a:rPr lang="en-US" dirty="0" smtClean="0">
                <a:latin typeface="Calibri" pitchFamily="34" charset="0"/>
              </a:rPr>
              <a:t> of the </a:t>
            </a:r>
            <a:r>
              <a:rPr lang="en-US" dirty="0" smtClean="0">
                <a:latin typeface="Calibri" pitchFamily="34" charset="0"/>
              </a:rPr>
              <a:t>Covenant.</a:t>
            </a:r>
          </a:p>
          <a:p>
            <a:pPr lvl="2" eaLnBrk="1" hangingPunct="1">
              <a:lnSpc>
                <a:spcPct val="80000"/>
              </a:lnSpc>
            </a:pPr>
            <a:r>
              <a:rPr lang="en-US" dirty="0" smtClean="0">
                <a:latin typeface="Calibri" pitchFamily="34" charset="0"/>
              </a:rPr>
              <a:t>Gentiles </a:t>
            </a:r>
            <a:r>
              <a:rPr lang="en-US" dirty="0">
                <a:latin typeface="Calibri" pitchFamily="34" charset="0"/>
              </a:rPr>
              <a:t>could also participate in </a:t>
            </a:r>
            <a:r>
              <a:rPr lang="en-US" b="1" i="1" dirty="0">
                <a:latin typeface="Calibri" pitchFamily="34" charset="0"/>
              </a:rPr>
              <a:t>voluntary</a:t>
            </a:r>
            <a:r>
              <a:rPr lang="en-US" dirty="0">
                <a:latin typeface="Calibri" pitchFamily="34" charset="0"/>
              </a:rPr>
              <a:t> aspects of the Mosaic Covenant if they were willing to meet certain </a:t>
            </a:r>
            <a:r>
              <a:rPr lang="en-US" dirty="0" smtClean="0">
                <a:latin typeface="Calibri" pitchFamily="34" charset="0"/>
              </a:rPr>
              <a:t>requirements. </a:t>
            </a:r>
          </a:p>
          <a:p>
            <a:pPr lvl="3" eaLnBrk="1" hangingPunct="1">
              <a:lnSpc>
                <a:spcPct val="80000"/>
              </a:lnSpc>
            </a:pPr>
            <a:r>
              <a:rPr lang="en-US" b="1" dirty="0" smtClean="0">
                <a:solidFill>
                  <a:schemeClr val="tx2"/>
                </a:solidFill>
                <a:latin typeface="Cambria" pitchFamily="18" charset="0"/>
              </a:rPr>
              <a:t>Num.15:14-16 – </a:t>
            </a:r>
            <a:r>
              <a:rPr lang="en-US" i="1" dirty="0" smtClean="0">
                <a:solidFill>
                  <a:srgbClr val="0000FF"/>
                </a:solidFill>
                <a:latin typeface="Cambria" pitchFamily="18" charset="0"/>
              </a:rPr>
              <a:t>And </a:t>
            </a:r>
            <a:r>
              <a:rPr lang="en-US" i="1" u="sng" dirty="0">
                <a:solidFill>
                  <a:srgbClr val="0000FF"/>
                </a:solidFill>
                <a:latin typeface="Cambria" pitchFamily="18" charset="0"/>
              </a:rPr>
              <a:t>if a stranger is sojourning with you, or anyone is living permanently among you</a:t>
            </a:r>
            <a:r>
              <a:rPr lang="en-US" i="1" dirty="0">
                <a:solidFill>
                  <a:srgbClr val="0000FF"/>
                </a:solidFill>
                <a:latin typeface="Cambria" pitchFamily="18" charset="0"/>
              </a:rPr>
              <a:t>, and he wishes to offer a food offering, with a pleasing aroma to the LORD, he shall do as you </a:t>
            </a:r>
            <a:r>
              <a:rPr lang="en-US" i="1" dirty="0" smtClean="0">
                <a:solidFill>
                  <a:srgbClr val="0000FF"/>
                </a:solidFill>
                <a:latin typeface="Cambria" pitchFamily="18" charset="0"/>
              </a:rPr>
              <a:t>do. </a:t>
            </a:r>
            <a:r>
              <a:rPr lang="en-US" i="1" dirty="0">
                <a:solidFill>
                  <a:srgbClr val="0000FF"/>
                </a:solidFill>
                <a:latin typeface="Cambria" pitchFamily="18" charset="0"/>
              </a:rPr>
              <a:t>For the assembly, there shall be one statute for you and for the stranger who sojourns with you, a statute forever throughout your generations. You and the sojourner shall be alike before the LORD. One law and one rule shall be for you and for the stranger who sojourns with you</a:t>
            </a:r>
            <a:r>
              <a:rPr lang="en-US" i="1" dirty="0" smtClean="0">
                <a:solidFill>
                  <a:srgbClr val="0000FF"/>
                </a:solidFill>
                <a:latin typeface="Cambria" pitchFamily="18" charset="0"/>
              </a:rPr>
              <a:t>.</a:t>
            </a:r>
          </a:p>
          <a:p>
            <a:pPr lvl="3" eaLnBrk="1" hangingPunct="1">
              <a:lnSpc>
                <a:spcPct val="80000"/>
              </a:lnSpc>
            </a:pPr>
            <a:r>
              <a:rPr lang="en-US" dirty="0" smtClean="0">
                <a:latin typeface="Calibri" pitchFamily="34" charset="0"/>
              </a:rPr>
              <a:t>See also - Ex.</a:t>
            </a:r>
            <a:r>
              <a:rPr lang="en-US" dirty="0">
                <a:latin typeface="Calibri" pitchFamily="34" charset="0"/>
              </a:rPr>
              <a:t> </a:t>
            </a:r>
            <a:r>
              <a:rPr lang="en-US" dirty="0" smtClean="0">
                <a:latin typeface="Calibri" pitchFamily="34" charset="0"/>
              </a:rPr>
              <a:t>12:48, 19:6; Lev.18:26</a:t>
            </a:r>
            <a:r>
              <a:rPr lang="en-US" dirty="0">
                <a:latin typeface="Calibri" pitchFamily="34" charset="0"/>
              </a:rPr>
              <a:t>; </a:t>
            </a:r>
            <a:r>
              <a:rPr lang="en-US" dirty="0" smtClean="0">
                <a:latin typeface="Calibri" pitchFamily="34" charset="0"/>
              </a:rPr>
              <a:t>Num.15:30</a:t>
            </a:r>
            <a:r>
              <a:rPr lang="en-US" dirty="0">
                <a:latin typeface="Calibri" pitchFamily="34" charset="0"/>
              </a:rPr>
              <a:t>; Deut. </a:t>
            </a:r>
            <a:r>
              <a:rPr lang="en-US" dirty="0" smtClean="0">
                <a:latin typeface="Calibri" pitchFamily="34" charset="0"/>
              </a:rPr>
              <a:t>5:14, </a:t>
            </a:r>
            <a:r>
              <a:rPr lang="en-US" dirty="0">
                <a:latin typeface="Calibri" pitchFamily="34" charset="0"/>
              </a:rPr>
              <a:t>14:21</a:t>
            </a:r>
            <a:endParaRPr lang="en-US" i="1" dirty="0" smtClean="0">
              <a:solidFill>
                <a:srgbClr val="0000FF"/>
              </a:solidFill>
              <a:latin typeface="Cambria" pitchFamily="18" charset="0"/>
            </a:endParaRPr>
          </a:p>
        </p:txBody>
      </p:sp>
    </p:spTree>
    <p:extLst>
      <p:ext uri="{BB962C8B-B14F-4D97-AF65-F5344CB8AC3E}">
        <p14:creationId xmlns:p14="http://schemas.microsoft.com/office/powerpoint/2010/main" val="301207272"/>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1747">
                                            <p:txEl>
                                              <p:pRg st="1" end="1"/>
                                            </p:txEl>
                                          </p:spTgt>
                                        </p:tgtEl>
                                        <p:attrNameLst>
                                          <p:attrName>style.visibility</p:attrName>
                                        </p:attrNameLst>
                                      </p:cBhvr>
                                      <p:to>
                                        <p:strVal val="visible"/>
                                      </p:to>
                                    </p:set>
                                    <p:anim calcmode="lin" valueType="num">
                                      <p:cBhvr>
                                        <p:cTn id="7" dur="500" fill="hold"/>
                                        <p:tgtEl>
                                          <p:spTgt spid="31747">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1747">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1747">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1747">
                                            <p:txEl>
                                              <p:pRg st="2" end="2"/>
                                            </p:txEl>
                                          </p:spTgt>
                                        </p:tgtEl>
                                        <p:attrNameLst>
                                          <p:attrName>style.visibility</p:attrName>
                                        </p:attrNameLst>
                                      </p:cBhvr>
                                      <p:to>
                                        <p:strVal val="visible"/>
                                      </p:to>
                                    </p:set>
                                    <p:anim calcmode="lin" valueType="num">
                                      <p:cBhvr>
                                        <p:cTn id="14" dur="500" fill="hold"/>
                                        <p:tgtEl>
                                          <p:spTgt spid="31747">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1747">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1747">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31747">
                                            <p:txEl>
                                              <p:pRg st="3" end="3"/>
                                            </p:txEl>
                                          </p:spTgt>
                                        </p:tgtEl>
                                        <p:attrNameLst>
                                          <p:attrName>style.visibility</p:attrName>
                                        </p:attrNameLst>
                                      </p:cBhvr>
                                      <p:to>
                                        <p:strVal val="visible"/>
                                      </p:to>
                                    </p:set>
                                    <p:anim calcmode="lin" valueType="num">
                                      <p:cBhvr>
                                        <p:cTn id="21" dur="500" fill="hold"/>
                                        <p:tgtEl>
                                          <p:spTgt spid="31747">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1747">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1747">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31747">
                                            <p:txEl>
                                              <p:pRg st="4" end="4"/>
                                            </p:txEl>
                                          </p:spTgt>
                                        </p:tgtEl>
                                        <p:attrNameLst>
                                          <p:attrName>style.visibility</p:attrName>
                                        </p:attrNameLst>
                                      </p:cBhvr>
                                      <p:to>
                                        <p:strVal val="visible"/>
                                      </p:to>
                                    </p:set>
                                    <p:anim calcmode="lin" valueType="num">
                                      <p:cBhvr>
                                        <p:cTn id="28" dur="500" fill="hold"/>
                                        <p:tgtEl>
                                          <p:spTgt spid="31747">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1747">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1747">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nodeType="clickEffect">
                                  <p:stCondLst>
                                    <p:cond delay="0"/>
                                  </p:stCondLst>
                                  <p:childTnLst>
                                    <p:set>
                                      <p:cBhvr>
                                        <p:cTn id="34" dur="1" fill="hold">
                                          <p:stCondLst>
                                            <p:cond delay="0"/>
                                          </p:stCondLst>
                                        </p:cTn>
                                        <p:tgtEl>
                                          <p:spTgt spid="31747">
                                            <p:txEl>
                                              <p:pRg st="5" end="5"/>
                                            </p:txEl>
                                          </p:spTgt>
                                        </p:tgtEl>
                                        <p:attrNameLst>
                                          <p:attrName>style.visibility</p:attrName>
                                        </p:attrNameLst>
                                      </p:cBhvr>
                                      <p:to>
                                        <p:strVal val="visible"/>
                                      </p:to>
                                    </p:set>
                                    <p:anim calcmode="lin" valueType="num">
                                      <p:cBhvr>
                                        <p:cTn id="35" dur="500" fill="hold"/>
                                        <p:tgtEl>
                                          <p:spTgt spid="31747">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1747">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1747">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0" fill="hold" nodeType="clickEffect">
                                  <p:stCondLst>
                                    <p:cond delay="0"/>
                                  </p:stCondLst>
                                  <p:childTnLst>
                                    <p:set>
                                      <p:cBhvr>
                                        <p:cTn id="41" dur="1" fill="hold">
                                          <p:stCondLst>
                                            <p:cond delay="0"/>
                                          </p:stCondLst>
                                        </p:cTn>
                                        <p:tgtEl>
                                          <p:spTgt spid="31747">
                                            <p:txEl>
                                              <p:pRg st="6" end="6"/>
                                            </p:txEl>
                                          </p:spTgt>
                                        </p:tgtEl>
                                        <p:attrNameLst>
                                          <p:attrName>style.visibility</p:attrName>
                                        </p:attrNameLst>
                                      </p:cBhvr>
                                      <p:to>
                                        <p:strVal val="visible"/>
                                      </p:to>
                                    </p:set>
                                    <p:anim calcmode="lin" valueType="num">
                                      <p:cBhvr>
                                        <p:cTn id="42" dur="500" fill="hold"/>
                                        <p:tgtEl>
                                          <p:spTgt spid="31747">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31747">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31747">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0" fill="hold" nodeType="clickEffect">
                                  <p:stCondLst>
                                    <p:cond delay="0"/>
                                  </p:stCondLst>
                                  <p:childTnLst>
                                    <p:set>
                                      <p:cBhvr>
                                        <p:cTn id="48" dur="1" fill="hold">
                                          <p:stCondLst>
                                            <p:cond delay="0"/>
                                          </p:stCondLst>
                                        </p:cTn>
                                        <p:tgtEl>
                                          <p:spTgt spid="31747">
                                            <p:txEl>
                                              <p:pRg st="7" end="7"/>
                                            </p:txEl>
                                          </p:spTgt>
                                        </p:tgtEl>
                                        <p:attrNameLst>
                                          <p:attrName>style.visibility</p:attrName>
                                        </p:attrNameLst>
                                      </p:cBhvr>
                                      <p:to>
                                        <p:strVal val="visible"/>
                                      </p:to>
                                    </p:set>
                                    <p:anim calcmode="lin" valueType="num">
                                      <p:cBhvr>
                                        <p:cTn id="49" dur="500" fill="hold"/>
                                        <p:tgtEl>
                                          <p:spTgt spid="31747">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31747">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31747">
                                            <p:txEl>
                                              <p:pRg st="7" end="7"/>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0" fill="hold" nodeType="clickEffect">
                                  <p:stCondLst>
                                    <p:cond delay="0"/>
                                  </p:stCondLst>
                                  <p:childTnLst>
                                    <p:set>
                                      <p:cBhvr>
                                        <p:cTn id="55" dur="1" fill="hold">
                                          <p:stCondLst>
                                            <p:cond delay="0"/>
                                          </p:stCondLst>
                                        </p:cTn>
                                        <p:tgtEl>
                                          <p:spTgt spid="31747">
                                            <p:txEl>
                                              <p:pRg st="8" end="8"/>
                                            </p:txEl>
                                          </p:spTgt>
                                        </p:tgtEl>
                                        <p:attrNameLst>
                                          <p:attrName>style.visibility</p:attrName>
                                        </p:attrNameLst>
                                      </p:cBhvr>
                                      <p:to>
                                        <p:strVal val="visible"/>
                                      </p:to>
                                    </p:set>
                                    <p:anim calcmode="lin" valueType="num">
                                      <p:cBhvr>
                                        <p:cTn id="56" dur="500" fill="hold"/>
                                        <p:tgtEl>
                                          <p:spTgt spid="31747">
                                            <p:txEl>
                                              <p:pRg st="8" end="8"/>
                                            </p:txEl>
                                          </p:spTgt>
                                        </p:tgtEl>
                                        <p:attrNameLst>
                                          <p:attrName>ppt_w</p:attrName>
                                        </p:attrNameLst>
                                      </p:cBhvr>
                                      <p:tavLst>
                                        <p:tav tm="0">
                                          <p:val>
                                            <p:fltVal val="0"/>
                                          </p:val>
                                        </p:tav>
                                        <p:tav tm="100000">
                                          <p:val>
                                            <p:strVal val="#ppt_w"/>
                                          </p:val>
                                        </p:tav>
                                      </p:tavLst>
                                    </p:anim>
                                    <p:anim calcmode="lin" valueType="num">
                                      <p:cBhvr>
                                        <p:cTn id="57" dur="500" fill="hold"/>
                                        <p:tgtEl>
                                          <p:spTgt spid="31747">
                                            <p:txEl>
                                              <p:pRg st="8" end="8"/>
                                            </p:txEl>
                                          </p:spTgt>
                                        </p:tgtEl>
                                        <p:attrNameLst>
                                          <p:attrName>ppt_h</p:attrName>
                                        </p:attrNameLst>
                                      </p:cBhvr>
                                      <p:tavLst>
                                        <p:tav tm="0">
                                          <p:val>
                                            <p:fltVal val="0"/>
                                          </p:val>
                                        </p:tav>
                                        <p:tav tm="100000">
                                          <p:val>
                                            <p:strVal val="#ppt_h"/>
                                          </p:val>
                                        </p:tav>
                                      </p:tavLst>
                                    </p:anim>
                                    <p:animEffect transition="in" filter="fade">
                                      <p:cBhvr>
                                        <p:cTn id="58" dur="500"/>
                                        <p:tgtEl>
                                          <p:spTgt spid="31747">
                                            <p:txEl>
                                              <p:pRg st="8" end="8"/>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0" fill="hold" nodeType="clickEffect">
                                  <p:stCondLst>
                                    <p:cond delay="0"/>
                                  </p:stCondLst>
                                  <p:childTnLst>
                                    <p:set>
                                      <p:cBhvr>
                                        <p:cTn id="62" dur="1" fill="hold">
                                          <p:stCondLst>
                                            <p:cond delay="0"/>
                                          </p:stCondLst>
                                        </p:cTn>
                                        <p:tgtEl>
                                          <p:spTgt spid="31747">
                                            <p:txEl>
                                              <p:pRg st="9" end="9"/>
                                            </p:txEl>
                                          </p:spTgt>
                                        </p:tgtEl>
                                        <p:attrNameLst>
                                          <p:attrName>style.visibility</p:attrName>
                                        </p:attrNameLst>
                                      </p:cBhvr>
                                      <p:to>
                                        <p:strVal val="visible"/>
                                      </p:to>
                                    </p:set>
                                    <p:anim calcmode="lin" valueType="num">
                                      <p:cBhvr>
                                        <p:cTn id="63" dur="500" fill="hold"/>
                                        <p:tgtEl>
                                          <p:spTgt spid="31747">
                                            <p:txEl>
                                              <p:pRg st="9" end="9"/>
                                            </p:txEl>
                                          </p:spTgt>
                                        </p:tgtEl>
                                        <p:attrNameLst>
                                          <p:attrName>ppt_w</p:attrName>
                                        </p:attrNameLst>
                                      </p:cBhvr>
                                      <p:tavLst>
                                        <p:tav tm="0">
                                          <p:val>
                                            <p:fltVal val="0"/>
                                          </p:val>
                                        </p:tav>
                                        <p:tav tm="100000">
                                          <p:val>
                                            <p:strVal val="#ppt_w"/>
                                          </p:val>
                                        </p:tav>
                                      </p:tavLst>
                                    </p:anim>
                                    <p:anim calcmode="lin" valueType="num">
                                      <p:cBhvr>
                                        <p:cTn id="64" dur="500" fill="hold"/>
                                        <p:tgtEl>
                                          <p:spTgt spid="31747">
                                            <p:txEl>
                                              <p:pRg st="9" end="9"/>
                                            </p:txEl>
                                          </p:spTgt>
                                        </p:tgtEl>
                                        <p:attrNameLst>
                                          <p:attrName>ppt_h</p:attrName>
                                        </p:attrNameLst>
                                      </p:cBhvr>
                                      <p:tavLst>
                                        <p:tav tm="0">
                                          <p:val>
                                            <p:fltVal val="0"/>
                                          </p:val>
                                        </p:tav>
                                        <p:tav tm="100000">
                                          <p:val>
                                            <p:strVal val="#ppt_h"/>
                                          </p:val>
                                        </p:tav>
                                      </p:tavLst>
                                    </p:anim>
                                    <p:animEffect transition="in" filter="fade">
                                      <p:cBhvr>
                                        <p:cTn id="65" dur="500"/>
                                        <p:tgtEl>
                                          <p:spTgt spid="31747">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457200" y="0"/>
            <a:ext cx="8229600" cy="990600"/>
          </a:xfrm>
        </p:spPr>
        <p:txBody>
          <a:bodyPr/>
          <a:lstStyle/>
          <a:p>
            <a:pPr eaLnBrk="1" hangingPunct="1"/>
            <a:r>
              <a:rPr lang="en-US" b="1" dirty="0" smtClean="0">
                <a:latin typeface="Calibri" pitchFamily="34" charset="0"/>
              </a:rPr>
              <a:t>Mosaic Covenant</a:t>
            </a:r>
            <a:br>
              <a:rPr lang="en-US" b="1" dirty="0" smtClean="0">
                <a:latin typeface="Calibri" pitchFamily="34" charset="0"/>
              </a:rPr>
            </a:br>
            <a:r>
              <a:rPr lang="en-US" sz="2800" b="1" dirty="0" smtClean="0">
                <a:latin typeface="Calibri" pitchFamily="34" charset="0"/>
              </a:rPr>
              <a:t>Exodus 19-24</a:t>
            </a:r>
          </a:p>
        </p:txBody>
      </p:sp>
      <p:sp>
        <p:nvSpPr>
          <p:cNvPr id="31747" name="Rectangle 3"/>
          <p:cNvSpPr>
            <a:spLocks noGrp="1" noChangeArrowheads="1"/>
          </p:cNvSpPr>
          <p:nvPr>
            <p:ph type="body" idx="1"/>
          </p:nvPr>
        </p:nvSpPr>
        <p:spPr>
          <a:xfrm>
            <a:off x="457200" y="1143000"/>
            <a:ext cx="8229600" cy="5715000"/>
          </a:xfrm>
        </p:spPr>
        <p:txBody>
          <a:bodyPr>
            <a:normAutofit/>
          </a:bodyPr>
          <a:lstStyle/>
          <a:p>
            <a:pPr eaLnBrk="1" hangingPunct="1">
              <a:lnSpc>
                <a:spcPct val="80000"/>
              </a:lnSpc>
            </a:pPr>
            <a:r>
              <a:rPr lang="en-US" sz="2800" b="1" dirty="0" smtClean="0">
                <a:latin typeface="Calibri" pitchFamily="34" charset="0"/>
              </a:rPr>
              <a:t>Sign</a:t>
            </a:r>
            <a:r>
              <a:rPr lang="en-US" sz="2800" b="1" dirty="0" smtClean="0">
                <a:latin typeface="Calibri" pitchFamily="34" charset="0"/>
              </a:rPr>
              <a:t>:</a:t>
            </a:r>
          </a:p>
          <a:p>
            <a:pPr lvl="1" eaLnBrk="1" hangingPunct="1">
              <a:lnSpc>
                <a:spcPct val="80000"/>
              </a:lnSpc>
            </a:pPr>
            <a:r>
              <a:rPr lang="en-US" sz="2600" dirty="0" smtClean="0">
                <a:latin typeface="Calibri" pitchFamily="34" charset="0"/>
              </a:rPr>
              <a:t>The Sabbath</a:t>
            </a:r>
          </a:p>
        </p:txBody>
      </p:sp>
    </p:spTree>
    <p:extLst>
      <p:ext uri="{BB962C8B-B14F-4D97-AF65-F5344CB8AC3E}">
        <p14:creationId xmlns:p14="http://schemas.microsoft.com/office/powerpoint/2010/main" val="2067980555"/>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1747">
                                            <p:txEl>
                                              <p:pRg st="1" end="1"/>
                                            </p:txEl>
                                          </p:spTgt>
                                        </p:tgtEl>
                                        <p:attrNameLst>
                                          <p:attrName>style.visibility</p:attrName>
                                        </p:attrNameLst>
                                      </p:cBhvr>
                                      <p:to>
                                        <p:strVal val="visible"/>
                                      </p:to>
                                    </p:set>
                                    <p:anim calcmode="lin" valueType="num">
                                      <p:cBhvr>
                                        <p:cTn id="7" dur="500" fill="hold"/>
                                        <p:tgtEl>
                                          <p:spTgt spid="31747">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1747">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174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Clouds">
  <a:themeElements>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fontScheme name="Cloud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clrMap bg1="dk2" tx1="lt1" bg2="dk1" tx2="lt2" accent1="accent1" accent2="accent2" accent3="accent3" accent4="accent4" accent5="accent5" accent6="accent6" hlink="hlink" folHlink="folHlink"/>
    </a:extraClrScheme>
    <a:extraClrScheme>
      <a:clrScheme name="Clouds 2">
        <a:dk1>
          <a:srgbClr val="000066"/>
        </a:dk1>
        <a:lt1>
          <a:srgbClr val="FFFFFF"/>
        </a:lt1>
        <a:dk2>
          <a:srgbClr val="00A2DC"/>
        </a:dk2>
        <a:lt2>
          <a:srgbClr val="FFFFFF"/>
        </a:lt2>
        <a:accent1>
          <a:srgbClr val="0079A4"/>
        </a:accent1>
        <a:accent2>
          <a:srgbClr val="33CCCC"/>
        </a:accent2>
        <a:accent3>
          <a:srgbClr val="AACEEB"/>
        </a:accent3>
        <a:accent4>
          <a:srgbClr val="DADADA"/>
        </a:accent4>
        <a:accent5>
          <a:srgbClr val="AABECF"/>
        </a:accent5>
        <a:accent6>
          <a:srgbClr val="2DB9B9"/>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Clouds 3">
        <a:dk1>
          <a:srgbClr val="010199"/>
        </a:dk1>
        <a:lt1>
          <a:srgbClr val="FFFFFF"/>
        </a:lt1>
        <a:dk2>
          <a:srgbClr val="000092"/>
        </a:dk2>
        <a:lt2>
          <a:srgbClr val="CCFFFF"/>
        </a:lt2>
        <a:accent1>
          <a:srgbClr val="66CCFF"/>
        </a:accent1>
        <a:accent2>
          <a:srgbClr val="2EBDBA"/>
        </a:accent2>
        <a:accent3>
          <a:srgbClr val="AAAAC7"/>
        </a:accent3>
        <a:accent4>
          <a:srgbClr val="DADADA"/>
        </a:accent4>
        <a:accent5>
          <a:srgbClr val="B8E2FF"/>
        </a:accent5>
        <a:accent6>
          <a:srgbClr val="29ABA8"/>
        </a:accent6>
        <a:hlink>
          <a:srgbClr val="66FFFF"/>
        </a:hlink>
        <a:folHlink>
          <a:srgbClr val="CC99FF"/>
        </a:folHlink>
      </a:clrScheme>
      <a:clrMap bg1="dk2" tx1="lt1" bg2="dk1" tx2="lt2" accent1="accent1" accent2="accent2" accent3="accent3" accent4="accent4" accent5="accent5" accent6="accent6" hlink="hlink" folHlink="folHlink"/>
    </a:extraClrScheme>
    <a:extraClrScheme>
      <a:clrScheme name="Clouds 4">
        <a:dk1>
          <a:srgbClr val="000000"/>
        </a:dk1>
        <a:lt1>
          <a:srgbClr val="FFFFFF"/>
        </a:lt1>
        <a:dk2>
          <a:srgbClr val="006A67"/>
        </a:dk2>
        <a:lt2>
          <a:srgbClr val="FFFFCC"/>
        </a:lt2>
        <a:accent1>
          <a:srgbClr val="33CCCC"/>
        </a:accent1>
        <a:accent2>
          <a:srgbClr val="6D6FC7"/>
        </a:accent2>
        <a:accent3>
          <a:srgbClr val="AAB9B8"/>
        </a:accent3>
        <a:accent4>
          <a:srgbClr val="DADADA"/>
        </a:accent4>
        <a:accent5>
          <a:srgbClr val="ADE2E2"/>
        </a:accent5>
        <a:accent6>
          <a:srgbClr val="6264B4"/>
        </a:accent6>
        <a:hlink>
          <a:srgbClr val="00FFFF"/>
        </a:hlink>
        <a:folHlink>
          <a:srgbClr val="00CC66"/>
        </a:folHlink>
      </a:clrScheme>
      <a:clrMap bg1="dk2" tx1="lt1" bg2="dk1" tx2="lt2" accent1="accent1" accent2="accent2" accent3="accent3" accent4="accent4" accent5="accent5" accent6="accent6" hlink="hlink" folHlink="folHlink"/>
    </a:extraClrScheme>
    <a:extraClrScheme>
      <a:clrScheme name="Clouds 5">
        <a:dk1>
          <a:srgbClr val="4D4D4D"/>
        </a:dk1>
        <a:lt1>
          <a:srgbClr val="FFFFFF"/>
        </a:lt1>
        <a:dk2>
          <a:srgbClr val="650BB7"/>
        </a:dk2>
        <a:lt2>
          <a:srgbClr val="FFFFFF"/>
        </a:lt2>
        <a:accent1>
          <a:srgbClr val="FF66FF"/>
        </a:accent1>
        <a:accent2>
          <a:srgbClr val="666699"/>
        </a:accent2>
        <a:accent3>
          <a:srgbClr val="B8AAD8"/>
        </a:accent3>
        <a:accent4>
          <a:srgbClr val="DADADA"/>
        </a:accent4>
        <a:accent5>
          <a:srgbClr val="FFB8FF"/>
        </a:accent5>
        <a:accent6>
          <a:srgbClr val="5C5C8A"/>
        </a:accent6>
        <a:hlink>
          <a:srgbClr val="E9E9FF"/>
        </a:hlink>
        <a:folHlink>
          <a:srgbClr val="CCECFF"/>
        </a:folHlink>
      </a:clrScheme>
      <a:clrMap bg1="dk2" tx1="lt1" bg2="dk1" tx2="lt2" accent1="accent1" accent2="accent2" accent3="accent3" accent4="accent4" accent5="accent5" accent6="accent6" hlink="hlink" folHlink="folHlink"/>
    </a:extraClrScheme>
    <a:extraClrScheme>
      <a:clrScheme name="Clouds 6">
        <a:dk1>
          <a:srgbClr val="FFFFFF"/>
        </a:dk1>
        <a:lt1>
          <a:srgbClr val="FFFFFF"/>
        </a:lt1>
        <a:dk2>
          <a:srgbClr val="005000"/>
        </a:dk2>
        <a:lt2>
          <a:srgbClr val="DCEAAE"/>
        </a:lt2>
        <a:accent1>
          <a:srgbClr val="99CC00"/>
        </a:accent1>
        <a:accent2>
          <a:srgbClr val="6F801A"/>
        </a:accent2>
        <a:accent3>
          <a:srgbClr val="AAB3AA"/>
        </a:accent3>
        <a:accent4>
          <a:srgbClr val="DADADA"/>
        </a:accent4>
        <a:accent5>
          <a:srgbClr val="CAE2AA"/>
        </a:accent5>
        <a:accent6>
          <a:srgbClr val="647316"/>
        </a:accent6>
        <a:hlink>
          <a:srgbClr val="FFFFCC"/>
        </a:hlink>
        <a:folHlink>
          <a:srgbClr val="CCCC00"/>
        </a:folHlink>
      </a:clrScheme>
      <a:clrMap bg1="dk2" tx1="lt1" bg2="dk1" tx2="lt2" accent1="accent1" accent2="accent2" accent3="accent3" accent4="accent4" accent5="accent5" accent6="accent6" hlink="hlink" folHlink="folHlink"/>
    </a:extraClrScheme>
    <a:extraClrScheme>
      <a:clrScheme name="Clouds 7">
        <a:dk1>
          <a:srgbClr val="4F4F77"/>
        </a:dk1>
        <a:lt1>
          <a:srgbClr val="FFFFFF"/>
        </a:lt1>
        <a:dk2>
          <a:srgbClr val="7979A5"/>
        </a:dk2>
        <a:lt2>
          <a:srgbClr val="F3F3FF"/>
        </a:lt2>
        <a:accent1>
          <a:srgbClr val="5D5D8B"/>
        </a:accent1>
        <a:accent2>
          <a:srgbClr val="66CCFF"/>
        </a:accent2>
        <a:accent3>
          <a:srgbClr val="BEBECF"/>
        </a:accent3>
        <a:accent4>
          <a:srgbClr val="DADADA"/>
        </a:accent4>
        <a:accent5>
          <a:srgbClr val="B6B6C4"/>
        </a:accent5>
        <a:accent6>
          <a:srgbClr val="5CB9E7"/>
        </a:accent6>
        <a:hlink>
          <a:srgbClr val="CCECFF"/>
        </a:hlink>
        <a:folHlink>
          <a:srgbClr val="FFFFCC"/>
        </a:folHlink>
      </a:clrScheme>
      <a:clrMap bg1="dk2" tx1="lt1" bg2="dk1" tx2="lt2" accent1="accent1" accent2="accent2" accent3="accent3" accent4="accent4" accent5="accent5" accent6="accent6" hlink="hlink" folHlink="folHlink"/>
    </a:extraClrScheme>
    <a:extraClrScheme>
      <a:clrScheme name="Clouds 8">
        <a:dk1>
          <a:srgbClr val="000000"/>
        </a:dk1>
        <a:lt1>
          <a:srgbClr val="B9B9B9"/>
        </a:lt1>
        <a:dk2>
          <a:srgbClr val="8A8472"/>
        </a:dk2>
        <a:lt2>
          <a:srgbClr val="4D4D4D"/>
        </a:lt2>
        <a:accent1>
          <a:srgbClr val="EDEEE2"/>
        </a:accent1>
        <a:accent2>
          <a:srgbClr val="7FAA7E"/>
        </a:accent2>
        <a:accent3>
          <a:srgbClr val="D9D9D9"/>
        </a:accent3>
        <a:accent4>
          <a:srgbClr val="000000"/>
        </a:accent4>
        <a:accent5>
          <a:srgbClr val="F4F5EE"/>
        </a:accent5>
        <a:accent6>
          <a:srgbClr val="729A72"/>
        </a:accent6>
        <a:hlink>
          <a:srgbClr val="008000"/>
        </a:hlink>
        <a:folHlink>
          <a:srgbClr val="989400"/>
        </a:folHlink>
      </a:clrScheme>
      <a:clrMap bg1="lt1" tx1="dk1" bg2="lt2" tx2="dk2" accent1="accent1" accent2="accent2" accent3="accent3" accent4="accent4" accent5="accent5" accent6="accent6" hlink="hlink" folHlink="folHlink"/>
    </a:extraClrScheme>
    <a:extraClrScheme>
      <a:clrScheme name="Clouds 9">
        <a:dk1>
          <a:srgbClr val="000000"/>
        </a:dk1>
        <a:lt1>
          <a:srgbClr val="FEA24E"/>
        </a:lt1>
        <a:dk2>
          <a:srgbClr val="CC6600"/>
        </a:dk2>
        <a:lt2>
          <a:srgbClr val="808080"/>
        </a:lt2>
        <a:accent1>
          <a:srgbClr val="FBEECD"/>
        </a:accent1>
        <a:accent2>
          <a:srgbClr val="ECD044"/>
        </a:accent2>
        <a:accent3>
          <a:srgbClr val="FECEB2"/>
        </a:accent3>
        <a:accent4>
          <a:srgbClr val="000000"/>
        </a:accent4>
        <a:accent5>
          <a:srgbClr val="FDF5E3"/>
        </a:accent5>
        <a:accent6>
          <a:srgbClr val="D6BC3D"/>
        </a:accent6>
        <a:hlink>
          <a:srgbClr val="E42B00"/>
        </a:hlink>
        <a:folHlink>
          <a:srgbClr val="996633"/>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1_sunset">
  <a:themeElements>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suns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nse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nse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nse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nse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nse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nse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nse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nse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nse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nse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nse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2_sunset">
  <a:themeElements>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suns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nse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nse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nse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nse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nse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nse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nse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nse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nse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nse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nse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5_Clouds">
  <a:themeElements>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fontScheme name="Cloud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clrMap bg1="dk2" tx1="lt1" bg2="dk1" tx2="lt2" accent1="accent1" accent2="accent2" accent3="accent3" accent4="accent4" accent5="accent5" accent6="accent6" hlink="hlink" folHlink="folHlink"/>
    </a:extraClrScheme>
    <a:extraClrScheme>
      <a:clrScheme name="Clouds 2">
        <a:dk1>
          <a:srgbClr val="000066"/>
        </a:dk1>
        <a:lt1>
          <a:srgbClr val="FFFFFF"/>
        </a:lt1>
        <a:dk2>
          <a:srgbClr val="00A2DC"/>
        </a:dk2>
        <a:lt2>
          <a:srgbClr val="FFFFFF"/>
        </a:lt2>
        <a:accent1>
          <a:srgbClr val="0079A4"/>
        </a:accent1>
        <a:accent2>
          <a:srgbClr val="33CCCC"/>
        </a:accent2>
        <a:accent3>
          <a:srgbClr val="AACEEB"/>
        </a:accent3>
        <a:accent4>
          <a:srgbClr val="DADADA"/>
        </a:accent4>
        <a:accent5>
          <a:srgbClr val="AABECF"/>
        </a:accent5>
        <a:accent6>
          <a:srgbClr val="2DB9B9"/>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Clouds 3">
        <a:dk1>
          <a:srgbClr val="010199"/>
        </a:dk1>
        <a:lt1>
          <a:srgbClr val="FFFFFF"/>
        </a:lt1>
        <a:dk2>
          <a:srgbClr val="000092"/>
        </a:dk2>
        <a:lt2>
          <a:srgbClr val="CCFFFF"/>
        </a:lt2>
        <a:accent1>
          <a:srgbClr val="66CCFF"/>
        </a:accent1>
        <a:accent2>
          <a:srgbClr val="2EBDBA"/>
        </a:accent2>
        <a:accent3>
          <a:srgbClr val="AAAAC7"/>
        </a:accent3>
        <a:accent4>
          <a:srgbClr val="DADADA"/>
        </a:accent4>
        <a:accent5>
          <a:srgbClr val="B8E2FF"/>
        </a:accent5>
        <a:accent6>
          <a:srgbClr val="29ABA8"/>
        </a:accent6>
        <a:hlink>
          <a:srgbClr val="66FFFF"/>
        </a:hlink>
        <a:folHlink>
          <a:srgbClr val="CC99FF"/>
        </a:folHlink>
      </a:clrScheme>
      <a:clrMap bg1="dk2" tx1="lt1" bg2="dk1" tx2="lt2" accent1="accent1" accent2="accent2" accent3="accent3" accent4="accent4" accent5="accent5" accent6="accent6" hlink="hlink" folHlink="folHlink"/>
    </a:extraClrScheme>
    <a:extraClrScheme>
      <a:clrScheme name="Clouds 4">
        <a:dk1>
          <a:srgbClr val="000000"/>
        </a:dk1>
        <a:lt1>
          <a:srgbClr val="FFFFFF"/>
        </a:lt1>
        <a:dk2>
          <a:srgbClr val="006A67"/>
        </a:dk2>
        <a:lt2>
          <a:srgbClr val="FFFFCC"/>
        </a:lt2>
        <a:accent1>
          <a:srgbClr val="33CCCC"/>
        </a:accent1>
        <a:accent2>
          <a:srgbClr val="6D6FC7"/>
        </a:accent2>
        <a:accent3>
          <a:srgbClr val="AAB9B8"/>
        </a:accent3>
        <a:accent4>
          <a:srgbClr val="DADADA"/>
        </a:accent4>
        <a:accent5>
          <a:srgbClr val="ADE2E2"/>
        </a:accent5>
        <a:accent6>
          <a:srgbClr val="6264B4"/>
        </a:accent6>
        <a:hlink>
          <a:srgbClr val="00FFFF"/>
        </a:hlink>
        <a:folHlink>
          <a:srgbClr val="00CC66"/>
        </a:folHlink>
      </a:clrScheme>
      <a:clrMap bg1="dk2" tx1="lt1" bg2="dk1" tx2="lt2" accent1="accent1" accent2="accent2" accent3="accent3" accent4="accent4" accent5="accent5" accent6="accent6" hlink="hlink" folHlink="folHlink"/>
    </a:extraClrScheme>
    <a:extraClrScheme>
      <a:clrScheme name="Clouds 5">
        <a:dk1>
          <a:srgbClr val="4D4D4D"/>
        </a:dk1>
        <a:lt1>
          <a:srgbClr val="FFFFFF"/>
        </a:lt1>
        <a:dk2>
          <a:srgbClr val="650BB7"/>
        </a:dk2>
        <a:lt2>
          <a:srgbClr val="FFFFFF"/>
        </a:lt2>
        <a:accent1>
          <a:srgbClr val="FF66FF"/>
        </a:accent1>
        <a:accent2>
          <a:srgbClr val="666699"/>
        </a:accent2>
        <a:accent3>
          <a:srgbClr val="B8AAD8"/>
        </a:accent3>
        <a:accent4>
          <a:srgbClr val="DADADA"/>
        </a:accent4>
        <a:accent5>
          <a:srgbClr val="FFB8FF"/>
        </a:accent5>
        <a:accent6>
          <a:srgbClr val="5C5C8A"/>
        </a:accent6>
        <a:hlink>
          <a:srgbClr val="E9E9FF"/>
        </a:hlink>
        <a:folHlink>
          <a:srgbClr val="CCECFF"/>
        </a:folHlink>
      </a:clrScheme>
      <a:clrMap bg1="dk2" tx1="lt1" bg2="dk1" tx2="lt2" accent1="accent1" accent2="accent2" accent3="accent3" accent4="accent4" accent5="accent5" accent6="accent6" hlink="hlink" folHlink="folHlink"/>
    </a:extraClrScheme>
    <a:extraClrScheme>
      <a:clrScheme name="Clouds 6">
        <a:dk1>
          <a:srgbClr val="FFFFFF"/>
        </a:dk1>
        <a:lt1>
          <a:srgbClr val="FFFFFF"/>
        </a:lt1>
        <a:dk2>
          <a:srgbClr val="005000"/>
        </a:dk2>
        <a:lt2>
          <a:srgbClr val="DCEAAE"/>
        </a:lt2>
        <a:accent1>
          <a:srgbClr val="99CC00"/>
        </a:accent1>
        <a:accent2>
          <a:srgbClr val="6F801A"/>
        </a:accent2>
        <a:accent3>
          <a:srgbClr val="AAB3AA"/>
        </a:accent3>
        <a:accent4>
          <a:srgbClr val="DADADA"/>
        </a:accent4>
        <a:accent5>
          <a:srgbClr val="CAE2AA"/>
        </a:accent5>
        <a:accent6>
          <a:srgbClr val="647316"/>
        </a:accent6>
        <a:hlink>
          <a:srgbClr val="FFFFCC"/>
        </a:hlink>
        <a:folHlink>
          <a:srgbClr val="CCCC00"/>
        </a:folHlink>
      </a:clrScheme>
      <a:clrMap bg1="dk2" tx1="lt1" bg2="dk1" tx2="lt2" accent1="accent1" accent2="accent2" accent3="accent3" accent4="accent4" accent5="accent5" accent6="accent6" hlink="hlink" folHlink="folHlink"/>
    </a:extraClrScheme>
    <a:extraClrScheme>
      <a:clrScheme name="Clouds 7">
        <a:dk1>
          <a:srgbClr val="4F4F77"/>
        </a:dk1>
        <a:lt1>
          <a:srgbClr val="FFFFFF"/>
        </a:lt1>
        <a:dk2>
          <a:srgbClr val="7979A5"/>
        </a:dk2>
        <a:lt2>
          <a:srgbClr val="F3F3FF"/>
        </a:lt2>
        <a:accent1>
          <a:srgbClr val="5D5D8B"/>
        </a:accent1>
        <a:accent2>
          <a:srgbClr val="66CCFF"/>
        </a:accent2>
        <a:accent3>
          <a:srgbClr val="BEBECF"/>
        </a:accent3>
        <a:accent4>
          <a:srgbClr val="DADADA"/>
        </a:accent4>
        <a:accent5>
          <a:srgbClr val="B6B6C4"/>
        </a:accent5>
        <a:accent6>
          <a:srgbClr val="5CB9E7"/>
        </a:accent6>
        <a:hlink>
          <a:srgbClr val="CCECFF"/>
        </a:hlink>
        <a:folHlink>
          <a:srgbClr val="FFFFCC"/>
        </a:folHlink>
      </a:clrScheme>
      <a:clrMap bg1="dk2" tx1="lt1" bg2="dk1" tx2="lt2" accent1="accent1" accent2="accent2" accent3="accent3" accent4="accent4" accent5="accent5" accent6="accent6" hlink="hlink" folHlink="folHlink"/>
    </a:extraClrScheme>
    <a:extraClrScheme>
      <a:clrScheme name="Clouds 8">
        <a:dk1>
          <a:srgbClr val="000000"/>
        </a:dk1>
        <a:lt1>
          <a:srgbClr val="B9B9B9"/>
        </a:lt1>
        <a:dk2>
          <a:srgbClr val="8A8472"/>
        </a:dk2>
        <a:lt2>
          <a:srgbClr val="4D4D4D"/>
        </a:lt2>
        <a:accent1>
          <a:srgbClr val="EDEEE2"/>
        </a:accent1>
        <a:accent2>
          <a:srgbClr val="7FAA7E"/>
        </a:accent2>
        <a:accent3>
          <a:srgbClr val="D9D9D9"/>
        </a:accent3>
        <a:accent4>
          <a:srgbClr val="000000"/>
        </a:accent4>
        <a:accent5>
          <a:srgbClr val="F4F5EE"/>
        </a:accent5>
        <a:accent6>
          <a:srgbClr val="729A72"/>
        </a:accent6>
        <a:hlink>
          <a:srgbClr val="008000"/>
        </a:hlink>
        <a:folHlink>
          <a:srgbClr val="989400"/>
        </a:folHlink>
      </a:clrScheme>
      <a:clrMap bg1="lt1" tx1="dk1" bg2="lt2" tx2="dk2" accent1="accent1" accent2="accent2" accent3="accent3" accent4="accent4" accent5="accent5" accent6="accent6" hlink="hlink" folHlink="folHlink"/>
    </a:extraClrScheme>
    <a:extraClrScheme>
      <a:clrScheme name="Clouds 9">
        <a:dk1>
          <a:srgbClr val="000000"/>
        </a:dk1>
        <a:lt1>
          <a:srgbClr val="FEA24E"/>
        </a:lt1>
        <a:dk2>
          <a:srgbClr val="CC6600"/>
        </a:dk2>
        <a:lt2>
          <a:srgbClr val="808080"/>
        </a:lt2>
        <a:accent1>
          <a:srgbClr val="FBEECD"/>
        </a:accent1>
        <a:accent2>
          <a:srgbClr val="ECD044"/>
        </a:accent2>
        <a:accent3>
          <a:srgbClr val="FECEB2"/>
        </a:accent3>
        <a:accent4>
          <a:srgbClr val="000000"/>
        </a:accent4>
        <a:accent5>
          <a:srgbClr val="FDF5E3"/>
        </a:accent5>
        <a:accent6>
          <a:srgbClr val="D6BC3D"/>
        </a:accent6>
        <a:hlink>
          <a:srgbClr val="E42B00"/>
        </a:hlink>
        <a:folHlink>
          <a:srgbClr val="996633"/>
        </a:folHlink>
      </a:clrScheme>
      <a:clrMap bg1="lt1" tx1="dk1" bg2="lt2" tx2="dk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Rainbow">
  <a:themeElements>
    <a:clrScheme name="Rainbow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Rainbow">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Rainbow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Rainbow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Rainbow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Rainbow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Rainbow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Rainbow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Rainbow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Rainbow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Rainbow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Rainbow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Rainbow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Rainbow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Stars">
  <a:themeElements>
    <a:clrScheme name="Star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r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r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r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r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r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r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r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r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r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r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r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r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r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Moses">
  <a:themeElements>
    <a:clrScheme name="Mos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s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s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s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s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s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s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s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s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s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s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s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s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s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David">
  <a:themeElements>
    <a:clrScheme name="Davi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avi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avi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avid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avid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avid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avid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avid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avid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avid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avid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avid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avid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avid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Jesus">
  <a:themeElements>
    <a:clrScheme name="Jesu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Jesu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Jesu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Jesu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Jesu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Jesu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Jesu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Jesu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Jesu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Jesu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Jesu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Jesu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Jesu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Jesu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ldnew">
  <a:themeElements>
    <a:clrScheme name="oldnew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ldnew">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ldnew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ldnew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ldnew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ldnew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ldnew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ldnew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ldnew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ldnew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ldnew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ldnew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ldnew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ldnew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waterfall">
  <a:themeElements>
    <a:clrScheme name="waterfal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waterfal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waterfal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waterfall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waterfall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waterfall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waterfall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waterfall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waterfall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waterfall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waterfall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waterfall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waterfall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waterfall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sunset">
  <a:themeElements>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suns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nse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nse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nse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nse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nse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nse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nse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nse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nse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nse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nse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Override1.xml><?xml version="1.0" encoding="utf-8"?>
<a:themeOverride xmlns:a="http://schemas.openxmlformats.org/drawingml/2006/main">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themeOverride>
</file>

<file path=docProps/app.xml><?xml version="1.0" encoding="utf-8"?>
<Properties xmlns="http://schemas.openxmlformats.org/officeDocument/2006/extended-properties" xmlns:vt="http://schemas.openxmlformats.org/officeDocument/2006/docPropsVTypes">
  <Template>Maple</Template>
  <TotalTime>23498</TotalTime>
  <Words>1440</Words>
  <Application>Microsoft Office PowerPoint</Application>
  <PresentationFormat>On-screen Show (4:3)</PresentationFormat>
  <Paragraphs>70</Paragraphs>
  <Slides>15</Slides>
  <Notes>0</Notes>
  <HiddenSlides>0</HiddenSlides>
  <MMClips>0</MMClips>
  <ScaleCrop>false</ScaleCrop>
  <HeadingPairs>
    <vt:vector size="4" baseType="variant">
      <vt:variant>
        <vt:lpstr>Theme</vt:lpstr>
      </vt:variant>
      <vt:variant>
        <vt:i4>12</vt:i4>
      </vt:variant>
      <vt:variant>
        <vt:lpstr>Slide Titles</vt:lpstr>
      </vt:variant>
      <vt:variant>
        <vt:i4>15</vt:i4>
      </vt:variant>
    </vt:vector>
  </HeadingPairs>
  <TitlesOfParts>
    <vt:vector size="27" baseType="lpstr">
      <vt:lpstr>Clouds</vt:lpstr>
      <vt:lpstr>Rainbow</vt:lpstr>
      <vt:lpstr>Stars</vt:lpstr>
      <vt:lpstr>Moses</vt:lpstr>
      <vt:lpstr>David</vt:lpstr>
      <vt:lpstr>Jesus</vt:lpstr>
      <vt:lpstr>oldnew</vt:lpstr>
      <vt:lpstr>waterfall</vt:lpstr>
      <vt:lpstr>sunset</vt:lpstr>
      <vt:lpstr>1_sunset</vt:lpstr>
      <vt:lpstr>2_sunset</vt:lpstr>
      <vt:lpstr>5_Clouds</vt:lpstr>
      <vt:lpstr>New Covenant Theology</vt:lpstr>
      <vt:lpstr>Brief Review</vt:lpstr>
      <vt:lpstr>The Major Covenants in the Bible</vt:lpstr>
      <vt:lpstr>Mosaic Covenant</vt:lpstr>
      <vt:lpstr>Mosaic Covenant Exodus 19-24</vt:lpstr>
      <vt:lpstr>Mosaic Covenant Exodus 19-24</vt:lpstr>
      <vt:lpstr>Mosaic Covenant Exodus 19-24</vt:lpstr>
      <vt:lpstr>Mosaic Covenant Exodus 19-24</vt:lpstr>
      <vt:lpstr>Mosaic Covenant Exodus 19-24</vt:lpstr>
      <vt:lpstr>The Ten Commandments and the Mosaic Covenant</vt:lpstr>
      <vt:lpstr>The Law of Moses and the Mosaic Covenant</vt:lpstr>
      <vt:lpstr>The Law of Moses and the Mosaic Covenant</vt:lpstr>
      <vt:lpstr>The Law of Moses and the Mosaic Covenant</vt:lpstr>
      <vt:lpstr>The Law of Moses and the Mosaic Covenant</vt:lpstr>
      <vt:lpstr>Questions</vt:lpstr>
    </vt:vector>
  </TitlesOfParts>
  <Company>ALLTEL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Covenant</dc:title>
  <dc:creator>Bob Connolly</dc:creator>
  <cp:lastModifiedBy>Robert Connolly</cp:lastModifiedBy>
  <cp:revision>1079</cp:revision>
  <dcterms:created xsi:type="dcterms:W3CDTF">2002-05-29T23:51:15Z</dcterms:created>
  <dcterms:modified xsi:type="dcterms:W3CDTF">2017-06-18T23:17:03Z</dcterms:modified>
</cp:coreProperties>
</file>