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theme/theme8.xml" ContentType="application/vnd.openxmlformats-officedocument.theme+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theme/theme9.xml" ContentType="application/vnd.openxmlformats-officedocument.theme+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theme/theme10.xml" ContentType="application/vnd.openxmlformats-officedocument.theme+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theme/theme11.xml" ContentType="application/vnd.openxmlformats-officedocument.theme+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theme/theme12.xml" ContentType="application/vnd.openxmlformats-officedocument.theme+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theme/theme13.xml" ContentType="application/vnd.openxmlformats-officedocument.theme+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theme/theme14.xml" ContentType="application/vnd.openxmlformats-officedocument.theme+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theme/theme15.xml" ContentType="application/vnd.openxmlformats-officedocument.theme+xml"/>
  <Override PartName="/ppt/theme/theme16.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3" r:id="rId2"/>
    <p:sldMasterId id="2147483655" r:id="rId3"/>
    <p:sldMasterId id="2147483657" r:id="rId4"/>
    <p:sldMasterId id="2147483659" r:id="rId5"/>
    <p:sldMasterId id="2147483661" r:id="rId6"/>
    <p:sldMasterId id="2147483663" r:id="rId7"/>
    <p:sldMasterId id="2147483651" r:id="rId8"/>
    <p:sldMasterId id="2147483667" r:id="rId9"/>
    <p:sldMasterId id="2147483665" r:id="rId10"/>
    <p:sldMasterId id="2147484058" r:id="rId11"/>
    <p:sldMasterId id="2147484095" r:id="rId12"/>
    <p:sldMasterId id="2147484156" r:id="rId13"/>
    <p:sldMasterId id="2147484218" r:id="rId14"/>
    <p:sldMasterId id="2147484231" r:id="rId15"/>
  </p:sldMasterIdLst>
  <p:notesMasterIdLst>
    <p:notesMasterId r:id="rId29"/>
  </p:notesMasterIdLst>
  <p:sldIdLst>
    <p:sldId id="462" r:id="rId16"/>
    <p:sldId id="463" r:id="rId17"/>
    <p:sldId id="280" r:id="rId18"/>
    <p:sldId id="278" r:id="rId19"/>
    <p:sldId id="279" r:id="rId20"/>
    <p:sldId id="379" r:id="rId21"/>
    <p:sldId id="291" r:id="rId22"/>
    <p:sldId id="380" r:id="rId23"/>
    <p:sldId id="381" r:id="rId24"/>
    <p:sldId id="382" r:id="rId25"/>
    <p:sldId id="383" r:id="rId26"/>
    <p:sldId id="384" r:id="rId27"/>
    <p:sldId id="464" r:id="rId28"/>
  </p:sldIdLst>
  <p:sldSz cx="9144000" cy="6858000" type="screen4x3"/>
  <p:notesSz cx="6858000" cy="8759825"/>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CCCC"/>
    <a:srgbClr val="0000FF"/>
    <a:srgbClr val="00CC99"/>
    <a:srgbClr val="00CC66"/>
    <a:srgbClr val="FF6600"/>
    <a:srgbClr val="FF0000"/>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7" autoAdjust="0"/>
    <p:restoredTop sz="94707" autoAdjust="0"/>
  </p:normalViewPr>
  <p:slideViewPr>
    <p:cSldViewPr>
      <p:cViewPr varScale="1">
        <p:scale>
          <a:sx n="107" d="100"/>
          <a:sy n="107" d="100"/>
        </p:scale>
        <p:origin x="-99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32"/>
    </p:cViewPr>
  </p:sorterViewPr>
  <p:notesViewPr>
    <p:cSldViewPr>
      <p:cViewPr varScale="1">
        <p:scale>
          <a:sx n="53" d="100"/>
          <a:sy n="53" d="100"/>
        </p:scale>
        <p:origin x="-1218" y="-102"/>
      </p:cViewPr>
      <p:guideLst>
        <p:guide orient="horz" pos="27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3.xml"/><Relationship Id="rId26" Type="http://schemas.openxmlformats.org/officeDocument/2006/relationships/slide" Target="slides/slide11.xml"/><Relationship Id="rId3" Type="http://schemas.openxmlformats.org/officeDocument/2006/relationships/slideMaster" Target="slideMasters/slideMaster3.xml"/><Relationship Id="rId21" Type="http://schemas.openxmlformats.org/officeDocument/2006/relationships/slide" Target="slides/slide6.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2.xml"/><Relationship Id="rId25" Type="http://schemas.openxmlformats.org/officeDocument/2006/relationships/slide" Target="slides/slide10.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xml"/><Relationship Id="rId20" Type="http://schemas.openxmlformats.org/officeDocument/2006/relationships/slide" Target="slides/slide5.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9.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8.xml"/><Relationship Id="rId28" Type="http://schemas.openxmlformats.org/officeDocument/2006/relationships/slide" Target="slides/slide13.xml"/><Relationship Id="rId10" Type="http://schemas.openxmlformats.org/officeDocument/2006/relationships/slideMaster" Target="slideMasters/slideMaster10.xml"/><Relationship Id="rId19" Type="http://schemas.openxmlformats.org/officeDocument/2006/relationships/slide" Target="slides/slide4.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7.xml"/><Relationship Id="rId27" Type="http://schemas.openxmlformats.org/officeDocument/2006/relationships/slide" Target="slides/slide12.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91140" name="Rectangle 4"/>
          <p:cNvSpPr>
            <a:spLocks noGrp="1" noRot="1" noChangeAspect="1" noChangeArrowheads="1" noTextEdit="1"/>
          </p:cNvSpPr>
          <p:nvPr>
            <p:ph type="sldImg" idx="2"/>
          </p:nvPr>
        </p:nvSpPr>
        <p:spPr bwMode="auto">
          <a:xfrm>
            <a:off x="1239838" y="657225"/>
            <a:ext cx="4379912" cy="32845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160838"/>
            <a:ext cx="5486400" cy="3941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0482DD3-AEB0-4215-BBDC-D2DE80D82A63}" type="slidenum">
              <a:rPr lang="en-US"/>
              <a:pPr>
                <a:defRPr/>
              </a:pPr>
              <a:t>‹#›</a:t>
            </a:fld>
            <a:endParaRPr lang="en-US"/>
          </a:p>
        </p:txBody>
      </p:sp>
    </p:spTree>
    <p:extLst>
      <p:ext uri="{BB962C8B-B14F-4D97-AF65-F5344CB8AC3E}">
        <p14:creationId xmlns:p14="http://schemas.microsoft.com/office/powerpoint/2010/main" val="3516070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5170" name="Rectangle 2"/>
          <p:cNvSpPr>
            <a:spLocks noGrp="1" noRot="1" noChangeArrowheads="1"/>
          </p:cNvSpPr>
          <p:nvPr>
            <p:ph type="ctrTitle"/>
          </p:nvPr>
        </p:nvSpPr>
        <p:spPr>
          <a:xfrm>
            <a:off x="685800" y="1981200"/>
            <a:ext cx="7772400" cy="1600200"/>
          </a:xfrm>
        </p:spPr>
        <p:txBody>
          <a:bodyPr/>
          <a:lstStyle>
            <a:lvl1pPr>
              <a:defRPr/>
            </a:lvl1pPr>
          </a:lstStyle>
          <a:p>
            <a:r>
              <a:rPr lang="en-US"/>
              <a:t>Click to edit Master title style</a:t>
            </a:r>
          </a:p>
        </p:txBody>
      </p:sp>
      <p:sp>
        <p:nvSpPr>
          <p:cNvPr id="135171"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EA22F02-9D4D-4365-9A60-CD7C7B4E8FE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26AA82F-DED7-45EE-B7C4-6ECC09688565}" type="slidenum">
              <a:rPr lang="en-US"/>
              <a:pPr>
                <a:defRPr/>
              </a:pPr>
              <a:t>‹#›</a:t>
            </a:fld>
            <a:endParaRPr 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AFBE858-61C5-4945-B81D-9728F71E1864}" type="slidenum">
              <a:rPr lang="en-US"/>
              <a:pPr>
                <a:defRPr/>
              </a:pPr>
              <a:t>‹#›</a:t>
            </a:fld>
            <a:endParaRPr lang="en-US"/>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pPr>
                <a:defRPr/>
              </a:pPr>
              <a:t>‹#›</a:t>
            </a:fld>
            <a:endParaRPr lang="en-US"/>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pPr>
                <a:defRPr/>
              </a:pPr>
              <a:t>‹#›</a:t>
            </a:fld>
            <a:endParaRPr lang="en-US"/>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pPr>
                <a:defRPr/>
              </a:pPr>
              <a:t>‹#›</a:t>
            </a:fld>
            <a:endParaRPr lang="en-US"/>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pPr>
                <a:defRPr/>
              </a:pPr>
              <a:t>‹#›</a:t>
            </a:fld>
            <a:endParaRPr lang="en-US"/>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pPr>
                <a:defRPr/>
              </a:pPr>
              <a:t>‹#›</a:t>
            </a:fld>
            <a:endParaRPr lang="en-US"/>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pPr>
                <a:defRPr/>
              </a:pPr>
              <a:t>‹#›</a:t>
            </a:fld>
            <a:endParaRPr lang="en-US"/>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pPr>
                <a:defRPr/>
              </a:pPr>
              <a:t>‹#›</a:t>
            </a:fld>
            <a:endParaRPr lang="en-US"/>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pPr>
                <a:defRPr/>
              </a:pPr>
              <a:t>‹#›</a:t>
            </a:fld>
            <a:endParaRPr lang="en-US"/>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AECA77-96C3-4907-BF13-681E80F4DEF7}" type="slidenum">
              <a:rPr lang="en-US"/>
              <a:pPr>
                <a:defRPr/>
              </a:pPr>
              <a:t>‹#›</a:t>
            </a:fld>
            <a:endParaRPr 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pPr>
                <a:defRPr/>
              </a:pPr>
              <a:t>‹#›</a:t>
            </a:fld>
            <a:endParaRPr lang="en-US"/>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pPr>
                <a:defRPr/>
              </a:pPr>
              <a:t>‹#›</a:t>
            </a:fld>
            <a:endParaRPr lang="en-US"/>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pPr>
                <a:defRPr/>
              </a:pPr>
              <a:t>‹#›</a:t>
            </a:fld>
            <a:endParaRPr lang="en-US"/>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9116574"/>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86233201"/>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36246063"/>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34706929"/>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46839586"/>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85758386"/>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788463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4950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4950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4CC765C9-B54E-4D11-9C11-A4DD2A1B06EA}" type="slidenum">
              <a:rPr lang="en-US"/>
              <a:pPr>
                <a:defRPr/>
              </a:pPr>
              <a:t>‹#›</a:t>
            </a:fld>
            <a:endParaRPr lang="en-US"/>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70402335"/>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17560727"/>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45960554"/>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44144678"/>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94193579"/>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47131553"/>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98734410"/>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84955140"/>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46306471"/>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412348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0CF5FD-D95A-4C53-964C-7C986D2A6270}" type="slidenum">
              <a:rPr lang="en-US"/>
              <a:pPr>
                <a:defRPr/>
              </a:pPr>
              <a:t>‹#›</a:t>
            </a:fld>
            <a:endParaRPr lang="en-US"/>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5143648"/>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60386065"/>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3169324"/>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54845547"/>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09825957"/>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47164721"/>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38315952"/>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49011121"/>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52070817"/>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514979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5ED685-89B6-452E-9A97-0D766D794D01}" type="slidenum">
              <a:rPr lang="en-US"/>
              <a:pPr>
                <a:defRPr/>
              </a:pPr>
              <a:t>‹#›</a:t>
            </a:fld>
            <a:endParaRPr lang="en-US"/>
          </a:p>
        </p:txBody>
      </p:sp>
    </p:spTree>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37046265"/>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24882186"/>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0293010"/>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57632571"/>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03752383"/>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5254131"/>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77146396"/>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7748556"/>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1994828"/>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606173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A5AB6B5-BB2E-4C4D-9389-23036A0E0CE8}" type="slidenum">
              <a:rPr lang="en-US"/>
              <a:pPr>
                <a:defRPr/>
              </a:pPr>
              <a:t>‹#›</a:t>
            </a:fld>
            <a:endParaRPr lang="en-US"/>
          </a:p>
        </p:txBody>
      </p:sp>
    </p:spTree>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14822129"/>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36244065"/>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62036936"/>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20383178"/>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13750580"/>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91982767"/>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12984356"/>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54241023"/>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16318113"/>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3920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4F7946E-3D06-4BCB-A74A-F4542EF36B26}" type="slidenum">
              <a:rPr lang="en-US"/>
              <a:pPr>
                <a:defRPr/>
              </a:pPr>
              <a:t>‹#›</a:t>
            </a:fld>
            <a:endParaRPr lang="en-US"/>
          </a:p>
        </p:txBody>
      </p:sp>
    </p:spTree>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8500499"/>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49192479"/>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34702682"/>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93643963"/>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24684003"/>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82216938"/>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81280147"/>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77490940"/>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0856239"/>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438832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4C245E4-995E-4839-BDCA-3186DCE95D9B}" type="slidenum">
              <a:rPr lang="en-US"/>
              <a:pPr>
                <a:defRPr/>
              </a:pPr>
              <a:t>‹#›</a:t>
            </a:fld>
            <a:endParaRPr lang="en-US"/>
          </a:p>
        </p:txBody>
      </p:sp>
    </p:spTree>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67496248"/>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180363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16DFABB-27FE-4421-89BA-F3D09A338E12}"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87541CF-2895-4DC6-909B-FA1273B72ED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4A89849-1C56-4371-9B43-5AF39FDFB733}"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C15784F-95B1-40B7-ACB5-6E8F4ED2527A}"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079195-FF8B-4A91-81C4-997B732579C6}"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3456378-2554-4B67-9C71-718D62CC5E13}"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5462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5462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55C288B9-6A6D-4A9D-99E9-F81C44D2CD5F}"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9F217AB-FA40-43CA-BE34-69F95A159EFA}"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BA2E23D-2C89-4F87-9E54-62CCDBA3C296}"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2F303F-B34B-475B-A533-3C8DEB18961F}"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0A764F8-85A8-4696-B295-8E907C14C9A6}"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EF1F681-0494-4A88-B0B6-2E0958196A8D}"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076AF9C-535D-47C9-AA6B-4D0951C1D02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54D80C-6FA2-4C97-AF2B-0D6706FEFBEC}"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4E0DE7-BF0F-4C8F-9DBC-B285301F6D17}"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A321DA0-ACB9-42ED-B15D-3CB1E01DE961}"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5F5497-75E8-4516-9795-D207788FC3F5}"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61D431-0AB2-4B5B-9992-BD50D2EEE062}"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07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07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D0DEA5F9-7924-4DAD-A0C3-46237210DEDB}"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F086CC-468D-4F20-BC8C-9F4B5216FED7}"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FED96B-BAA0-4BAB-B9DB-7E20DF02635C}"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3855128-8748-4527-AAE4-704D5AB459F0}"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5F266D9-A218-48E8-B889-622369D5F621}"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E4412E3-59DD-440B-9778-AF8DC12DD89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DA0BF2B-ECF4-4166-9AA4-A8535B90505C}"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C7B8CA9-25FC-4345-9920-02F73D19F787}" type="slidenum">
              <a:rPr lang="en-US"/>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F86EC6-30FE-4AF1-871C-076E7CA70FB6}" type="slidenum">
              <a:rPr lang="en-US"/>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C7A7A0-0036-4981-99DE-C36FD95623C7}" type="slidenum">
              <a:rPr lang="en-US"/>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720D799-6D3A-45A7-9ADA-57CFBFC5DD81}" type="slidenum">
              <a:rPr lang="en-US"/>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4FB32D-18F4-4138-AD73-59622E78A90E}" type="slidenum">
              <a:rPr lang="en-US"/>
              <a:pPr>
                <a:defRPr/>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486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486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D17560D7-9762-4889-A2B9-36F40CAD6552}" type="slidenum">
              <a:rPr lang="en-US"/>
              <a:pPr>
                <a:defRPr/>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5E4F91-9711-4E5A-9A1E-44A4F2220180}" type="slidenum">
              <a:rPr lang="en-US"/>
              <a:pPr>
                <a:defRPr/>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1E50152-7FA0-4987-A0A6-3598161FE33A}" type="slidenum">
              <a:rPr lang="en-US"/>
              <a:pPr>
                <a:defRPr/>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DB6EA71-82EF-4C30-836C-8B16754559E0}" type="slidenum">
              <a:rPr lang="en-US"/>
              <a:pPr>
                <a:defRPr/>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154571C-A398-4080-A248-109B2C079B5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DB797F-9369-4849-8CCD-3C3F2F2E8F2A}"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505E867-2244-42E4-852F-DF882A2F75EC}" type="slidenum">
              <a:rPr lang="en-US"/>
              <a:pPr>
                <a:defRPr/>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5B8177E-C740-4424-BAD7-37B1E2C847DF}" type="slidenum">
              <a:rPr lang="en-US"/>
              <a:pPr>
                <a:defRPr/>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E9D3071-0B10-45D5-A94E-AA6ACB7BAB27}" type="slidenum">
              <a:rPr lang="en-US"/>
              <a:pPr>
                <a:defRPr/>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8571A8D-49DF-4304-B88D-AFF2697A99FC}" type="slidenum">
              <a:rPr lang="en-US"/>
              <a:pPr>
                <a:defRPr/>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27AA3E7-CFC1-43B0-9192-B40DA76B7290}" type="slidenum">
              <a:rPr lang="en-US"/>
              <a:pPr>
                <a:defRPr/>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6CA667-44EF-4514-AA95-CB00E2CC1353}" type="slidenum">
              <a:rPr lang="en-US"/>
              <a:pPr>
                <a:defRPr/>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8962"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896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AE4A9EC6-505B-493A-8F7F-CF3863C5ECA7}" type="slidenum">
              <a:rPr lang="en-US"/>
              <a:pPr>
                <a:defRPr/>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9B4F36-EDDA-4ECB-B992-9A99A040491F}" type="slidenum">
              <a:rPr lang="en-US"/>
              <a:pPr>
                <a:defRPr/>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6F57FB-1660-4A1F-807C-1172D17631F8}" type="slidenum">
              <a:rPr lang="en-US"/>
              <a:pPr>
                <a:defRPr/>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46CF667-1317-4134-9DC7-8DFCA6E07EC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B9819C9-EDB0-4AFF-BD50-14164D73E079}" type="slidenum">
              <a:rPr lang="en-US"/>
              <a:pPr>
                <a:defRPr/>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37A7948-F99F-448C-B9AA-87406703B41E}" type="slidenum">
              <a:rPr lang="en-US"/>
              <a:pPr>
                <a:defRPr/>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F84E54-1AFE-4B66-A1EE-F615476732E1}" type="slidenum">
              <a:rPr lang="en-US"/>
              <a:pPr>
                <a:defRPr/>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67F06D1-DB29-43FA-AC0B-5FA5E3982DE8}" type="slidenum">
              <a:rPr lang="en-US"/>
              <a:pPr>
                <a:defRPr/>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BE9D10-8182-4D19-BCDB-B7E5EDD0FD22}" type="slidenum">
              <a:rPr lang="en-US"/>
              <a:pPr>
                <a:defRPr/>
              </a:pPr>
              <a:t>‹#›</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3B402FF-A500-4BA7-A9D9-569E68087C03}" type="slidenum">
              <a:rPr lang="en-US"/>
              <a:pPr>
                <a:defRPr/>
              </a:pPr>
              <a:t>‹#›</a:t>
            </a:fld>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35849F-8FB2-4665-8B55-A8B0489AEA8E}" type="slidenum">
              <a:rPr lang="en-US"/>
              <a:pPr>
                <a:defRPr/>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A3790F-B1CB-495F-A61E-801AE3F57A97}" type="slidenum">
              <a:rPr lang="en-US"/>
              <a:pPr>
                <a:defRPr/>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73058"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7305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CE30CCD6-8C15-42FF-9D04-64FD38D07066}" type="slidenum">
              <a:rPr lang="en-US"/>
              <a:pPr>
                <a:defRPr/>
              </a:pPr>
              <a:t>‹#›</a:t>
            </a:fld>
            <a:endParaRPr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6B830D-B1D4-4236-985C-F0187643C9A9}" type="slidenum">
              <a:rPr lang="en-US"/>
              <a:pPr>
                <a:defRPr/>
              </a:pPr>
              <a:t>‹#›</a:t>
            </a:fld>
            <a:endParaRPr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68BF5E-3BD4-4E50-8BCD-D016A3C9ED6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6D68570-D208-45A6-8F60-4E70EA5D6A08}" type="slidenum">
              <a:rPr lang="en-US"/>
              <a:pPr>
                <a:defRPr/>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A0835AE-4272-4696-8E56-E768F4889341}" type="slidenum">
              <a:rPr lang="en-US"/>
              <a:pPr>
                <a:defRPr/>
              </a:pPr>
              <a:t>‹#›</a:t>
            </a:fld>
            <a:endParaRPr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599E945-05D4-4E98-9C2C-13304746A142}" type="slidenum">
              <a:rPr lang="en-US"/>
              <a:pPr>
                <a:defRPr/>
              </a:pPr>
              <a:t>‹#›</a:t>
            </a:fld>
            <a:endParaRPr 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5167CFA-A199-4199-AA29-FBB151BDB8FD}" type="slidenum">
              <a:rPr lang="en-US"/>
              <a:pPr>
                <a:defRPr/>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F86DDDF-8C9D-4852-981A-2D72514B7862}" type="slidenum">
              <a:rPr lang="en-US"/>
              <a:pPr>
                <a:defRPr/>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13C6C80-2658-4119-A93D-9676AEB4BEBC}" type="slidenum">
              <a:rPr lang="en-US"/>
              <a:pPr>
                <a:defRPr/>
              </a:pPr>
              <a:t>‹#›</a:t>
            </a:fld>
            <a:endParaRPr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E3B1120-3B9A-4071-936C-F91DCB44C05F}" type="slidenum">
              <a:rPr lang="en-US"/>
              <a:pPr>
                <a:defRPr/>
              </a:pPr>
              <a:t>‹#›</a:t>
            </a:fld>
            <a:endParaRPr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8AEEEA-D9C2-4F8A-85BA-BE2B573B2036}" type="slidenum">
              <a:rPr lang="en-US"/>
              <a:pPr>
                <a:defRPr/>
              </a:pPr>
              <a:t>‹#›</a:t>
            </a:fld>
            <a:endParaRPr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396C43C-E425-40F8-8CDB-59D1BE0E2013}" type="slidenum">
              <a:rPr lang="en-US"/>
              <a:pPr>
                <a:defRPr/>
              </a:pPr>
              <a:t>‹#›</a:t>
            </a:fld>
            <a:endParaRPr 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800475" y="1789113"/>
            <a:ext cx="5340350" cy="5056187"/>
            <a:chOff x="2394" y="1127"/>
            <a:chExt cx="3364" cy="3185"/>
          </a:xfrm>
        </p:grpSpPr>
        <p:sp>
          <p:nvSpPr>
            <p:cNvPr id="5" name="Rectangle 3"/>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6" name="Oval 4"/>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latin typeface="Arial" charset="0"/>
              </a:endParaRPr>
            </a:p>
          </p:txBody>
        </p:sp>
        <p:sp>
          <p:nvSpPr>
            <p:cNvPr id="7" name="Rectangle 5"/>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8" name="Freeform 6"/>
            <p:cNvSpPr>
              <a:spLocks noEditPoints="1"/>
            </p:cNvSpPr>
            <p:nvPr/>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9" name="Rectangle 7"/>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0" name="Rectangle 8"/>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1" name="Rectangle 9"/>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2" name="Rectangle 10"/>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3" name="Rectangle 11"/>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 name="Freeform 12"/>
            <p:cNvSpPr>
              <a:spLocks/>
            </p:cNvSpPr>
            <p:nvPr/>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5" name="Freeform 13"/>
            <p:cNvSpPr>
              <a:spLocks/>
            </p:cNvSpPr>
            <p:nvPr/>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6" name="Freeform 14"/>
            <p:cNvSpPr>
              <a:spLocks/>
            </p:cNvSpPr>
            <p:nvPr/>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a:defRPr/>
              </a:pPr>
              <a:endParaRPr lang="en-US">
                <a:latin typeface="Arial" charset="0"/>
              </a:endParaRPr>
            </a:p>
          </p:txBody>
        </p:sp>
        <p:sp>
          <p:nvSpPr>
            <p:cNvPr id="17" name="Freeform 15"/>
            <p:cNvSpPr>
              <a:spLocks/>
            </p:cNvSpPr>
            <p:nvPr/>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latin typeface="Arial" charset="0"/>
              </a:endParaRPr>
            </a:p>
          </p:txBody>
        </p:sp>
        <p:sp>
          <p:nvSpPr>
            <p:cNvPr id="18" name="Freeform 16"/>
            <p:cNvSpPr>
              <a:spLocks/>
            </p:cNvSpPr>
            <p:nvPr/>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9" name="Freeform 17"/>
            <p:cNvSpPr>
              <a:spLocks noEditPoints="1"/>
            </p:cNvSpPr>
            <p:nvPr/>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0" name="Freeform 18"/>
            <p:cNvSpPr>
              <a:spLocks noEditPoints="1"/>
            </p:cNvSpPr>
            <p:nvPr/>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1" name="Freeform 19"/>
            <p:cNvSpPr>
              <a:spLocks/>
            </p:cNvSpPr>
            <p:nvPr/>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2" name="Freeform 20"/>
            <p:cNvSpPr>
              <a:spLocks noEditPoints="1"/>
            </p:cNvSpPr>
            <p:nvPr/>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3" name="Freeform 21"/>
            <p:cNvSpPr>
              <a:spLocks noEditPoints="1"/>
            </p:cNvSpPr>
            <p:nvPr/>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4" name="Freeform 22"/>
            <p:cNvSpPr>
              <a:spLocks noEditPoints="1"/>
            </p:cNvSpPr>
            <p:nvPr/>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5" name="Freeform 23"/>
            <p:cNvSpPr>
              <a:spLocks/>
            </p:cNvSpPr>
            <p:nvPr/>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latin typeface="Arial" charset="0"/>
              </a:endParaRPr>
            </a:p>
          </p:txBody>
        </p:sp>
        <p:sp>
          <p:nvSpPr>
            <p:cNvPr id="26" name="Freeform 24"/>
            <p:cNvSpPr>
              <a:spLocks noEditPoints="1"/>
            </p:cNvSpPr>
            <p:nvPr/>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7" name="Freeform 25"/>
            <p:cNvSpPr>
              <a:spLocks noEditPoints="1"/>
            </p:cNvSpPr>
            <p:nvPr/>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8" name="Freeform 26"/>
            <p:cNvSpPr>
              <a:spLocks noEditPoints="1"/>
            </p:cNvSpPr>
            <p:nvPr/>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9" name="Oval 27"/>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a:defRPr/>
              </a:pPr>
              <a:endParaRPr lang="en-US">
                <a:latin typeface="Arial" charset="0"/>
              </a:endParaRPr>
            </a:p>
          </p:txBody>
        </p:sp>
        <p:sp>
          <p:nvSpPr>
            <p:cNvPr id="30" name="Oval 28"/>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latin typeface="Arial" charset="0"/>
              </a:endParaRPr>
            </a:p>
          </p:txBody>
        </p:sp>
        <p:sp>
          <p:nvSpPr>
            <p:cNvPr id="31" name="Oval 29"/>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a:defRPr/>
              </a:pPr>
              <a:endParaRPr lang="en-US">
                <a:latin typeface="Arial" charset="0"/>
              </a:endParaRPr>
            </a:p>
          </p:txBody>
        </p:sp>
        <p:sp>
          <p:nvSpPr>
            <p:cNvPr id="32" name="Freeform 30"/>
            <p:cNvSpPr>
              <a:spLocks noEditPoints="1"/>
            </p:cNvSpPr>
            <p:nvPr/>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33" name="Freeform 31"/>
            <p:cNvSpPr>
              <a:spLocks noEditPoints="1"/>
            </p:cNvSpPr>
            <p:nvPr/>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34" name="Rectangle 32"/>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a:defRPr/>
              </a:pPr>
              <a:endParaRPr lang="en-US">
                <a:latin typeface="Arial" charset="0"/>
              </a:endParaRPr>
            </a:p>
          </p:txBody>
        </p:sp>
        <p:sp>
          <p:nvSpPr>
            <p:cNvPr id="35" name="Rectangle 33"/>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36" name="AutoShape 34"/>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latin typeface="Arial" charset="0"/>
              </a:endParaRPr>
            </a:p>
          </p:txBody>
        </p:sp>
        <p:sp>
          <p:nvSpPr>
            <p:cNvPr id="37" name="Freeform 35"/>
            <p:cNvSpPr>
              <a:spLocks/>
            </p:cNvSpPr>
            <p:nvPr/>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n-US">
                <a:latin typeface="Arial" charset="0"/>
              </a:endParaRPr>
            </a:p>
          </p:txBody>
        </p:sp>
        <p:sp>
          <p:nvSpPr>
            <p:cNvPr id="38" name="Freeform 36"/>
            <p:cNvSpPr>
              <a:spLocks/>
            </p:cNvSpPr>
            <p:nvPr/>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latin typeface="Arial" charset="0"/>
              </a:endParaRPr>
            </a:p>
          </p:txBody>
        </p:sp>
      </p:grpSp>
      <p:sp>
        <p:nvSpPr>
          <p:cNvPr id="141351" name="Rectangle 39"/>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1352" name="Rectangle 40"/>
          <p:cNvSpPr>
            <a:spLocks noGrp="1" noChangeArrowheads="1"/>
          </p:cNvSpPr>
          <p:nvPr>
            <p:ph type="ctrTitle"/>
          </p:nvPr>
        </p:nvSpPr>
        <p:spPr>
          <a:xfrm>
            <a:off x="685800" y="1768475"/>
            <a:ext cx="7772400" cy="1736725"/>
          </a:xfrm>
        </p:spPr>
        <p:txBody>
          <a:bodyPr anchor="b" anchorCtr="1"/>
          <a:lstStyle>
            <a:lvl1pPr>
              <a:defRPr sz="5400"/>
            </a:lvl1pPr>
          </a:lstStyle>
          <a:p>
            <a:r>
              <a:rPr lang="en-US"/>
              <a:t>Click to edit Master title style</a:t>
            </a:r>
          </a:p>
        </p:txBody>
      </p:sp>
      <p:sp>
        <p:nvSpPr>
          <p:cNvPr id="39" name="Rectangle 37"/>
          <p:cNvSpPr>
            <a:spLocks noGrp="1" noChangeArrowheads="1"/>
          </p:cNvSpPr>
          <p:nvPr>
            <p:ph type="dt" sz="half" idx="10"/>
          </p:nvPr>
        </p:nvSpPr>
        <p:spPr/>
        <p:txBody>
          <a:bodyPr/>
          <a:lstStyle>
            <a:lvl1pPr>
              <a:defRPr/>
            </a:lvl1pPr>
          </a:lstStyle>
          <a:p>
            <a:pPr>
              <a:defRPr/>
            </a:pPr>
            <a:endParaRPr lang="en-US"/>
          </a:p>
        </p:txBody>
      </p:sp>
      <p:sp>
        <p:nvSpPr>
          <p:cNvPr id="40" name="Rectangle 38"/>
          <p:cNvSpPr>
            <a:spLocks noGrp="1" noChangeArrowheads="1"/>
          </p:cNvSpPr>
          <p:nvPr>
            <p:ph type="ftr" sz="quarter" idx="11"/>
          </p:nvPr>
        </p:nvSpPr>
        <p:spPr/>
        <p:txBody>
          <a:bodyPr/>
          <a:lstStyle>
            <a:lvl1pPr>
              <a:defRPr/>
            </a:lvl1pPr>
          </a:lstStyle>
          <a:p>
            <a:pPr>
              <a:defRPr/>
            </a:pPr>
            <a:endParaRPr lang="en-US"/>
          </a:p>
        </p:txBody>
      </p:sp>
      <p:sp>
        <p:nvSpPr>
          <p:cNvPr id="41" name="Rectangle 41"/>
          <p:cNvSpPr>
            <a:spLocks noGrp="1" noChangeArrowheads="1"/>
          </p:cNvSpPr>
          <p:nvPr>
            <p:ph type="sldNum" sz="quarter" idx="12"/>
          </p:nvPr>
        </p:nvSpPr>
        <p:spPr/>
        <p:txBody>
          <a:bodyPr/>
          <a:lstStyle>
            <a:lvl1pPr>
              <a:defRPr/>
            </a:lvl1pPr>
          </a:lstStyle>
          <a:p>
            <a:pPr>
              <a:defRPr/>
            </a:pPr>
            <a:fld id="{0BCC7855-56B9-4F95-AFE0-0404C9921266}" type="slidenum">
              <a:rPr lang="en-US"/>
              <a:pPr>
                <a:defRPr/>
              </a:pPr>
              <a:t>‹#›</a:t>
            </a:fld>
            <a:endParaRPr lang="en-US"/>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
          <p:cNvSpPr>
            <a:spLocks noGrp="1" noChangeArrowheads="1"/>
          </p:cNvSpPr>
          <p:nvPr>
            <p:ph type="dt" sz="half" idx="10"/>
          </p:nvPr>
        </p:nvSpPr>
        <p:spPr>
          <a:ln/>
        </p:spPr>
        <p:txBody>
          <a:bodyPr/>
          <a:lstStyle>
            <a:lvl1pPr>
              <a:defRPr/>
            </a:lvl1pPr>
          </a:lstStyle>
          <a:p>
            <a:pPr>
              <a:defRPr/>
            </a:pPr>
            <a:endParaRPr lang="en-US"/>
          </a:p>
        </p:txBody>
      </p:sp>
      <p:sp>
        <p:nvSpPr>
          <p:cNvPr id="5" name="Rectangle 40"/>
          <p:cNvSpPr>
            <a:spLocks noGrp="1" noChangeArrowheads="1"/>
          </p:cNvSpPr>
          <p:nvPr>
            <p:ph type="ftr" sz="quarter" idx="11"/>
          </p:nvPr>
        </p:nvSpPr>
        <p:spPr>
          <a:ln/>
        </p:spPr>
        <p:txBody>
          <a:bodyPr/>
          <a:lstStyle>
            <a:lvl1pPr>
              <a:defRPr/>
            </a:lvl1pPr>
          </a:lstStyle>
          <a:p>
            <a:pPr>
              <a:defRPr/>
            </a:pPr>
            <a:endParaRPr lang="en-US"/>
          </a:p>
        </p:txBody>
      </p:sp>
      <p:sp>
        <p:nvSpPr>
          <p:cNvPr id="6" name="Rectangle 41"/>
          <p:cNvSpPr>
            <a:spLocks noGrp="1" noChangeArrowheads="1"/>
          </p:cNvSpPr>
          <p:nvPr>
            <p:ph type="sldNum" sz="quarter" idx="12"/>
          </p:nvPr>
        </p:nvSpPr>
        <p:spPr>
          <a:ln/>
        </p:spPr>
        <p:txBody>
          <a:bodyPr/>
          <a:lstStyle>
            <a:lvl1pPr>
              <a:defRPr/>
            </a:lvl1pPr>
          </a:lstStyle>
          <a:p>
            <a:pPr>
              <a:defRPr/>
            </a:pPr>
            <a:fld id="{50D807F6-EF8E-4463-83DC-26AEBB97AC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6A2AA83-4A4A-4DE6-9322-07368A2EA6DE}" type="slidenum">
              <a:rPr lang="en-US"/>
              <a:pPr>
                <a:defRPr/>
              </a:pPr>
              <a:t>‹#›</a:t>
            </a:fld>
            <a:endParaRPr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9"/>
          <p:cNvSpPr>
            <a:spLocks noGrp="1" noChangeArrowheads="1"/>
          </p:cNvSpPr>
          <p:nvPr>
            <p:ph type="dt" sz="half" idx="10"/>
          </p:nvPr>
        </p:nvSpPr>
        <p:spPr>
          <a:ln/>
        </p:spPr>
        <p:txBody>
          <a:bodyPr/>
          <a:lstStyle>
            <a:lvl1pPr>
              <a:defRPr/>
            </a:lvl1pPr>
          </a:lstStyle>
          <a:p>
            <a:pPr>
              <a:defRPr/>
            </a:pPr>
            <a:endParaRPr lang="en-US"/>
          </a:p>
        </p:txBody>
      </p:sp>
      <p:sp>
        <p:nvSpPr>
          <p:cNvPr id="5" name="Rectangle 40"/>
          <p:cNvSpPr>
            <a:spLocks noGrp="1" noChangeArrowheads="1"/>
          </p:cNvSpPr>
          <p:nvPr>
            <p:ph type="ftr" sz="quarter" idx="11"/>
          </p:nvPr>
        </p:nvSpPr>
        <p:spPr>
          <a:ln/>
        </p:spPr>
        <p:txBody>
          <a:bodyPr/>
          <a:lstStyle>
            <a:lvl1pPr>
              <a:defRPr/>
            </a:lvl1pPr>
          </a:lstStyle>
          <a:p>
            <a:pPr>
              <a:defRPr/>
            </a:pPr>
            <a:endParaRPr lang="en-US"/>
          </a:p>
        </p:txBody>
      </p:sp>
      <p:sp>
        <p:nvSpPr>
          <p:cNvPr id="6" name="Rectangle 41"/>
          <p:cNvSpPr>
            <a:spLocks noGrp="1" noChangeArrowheads="1"/>
          </p:cNvSpPr>
          <p:nvPr>
            <p:ph type="sldNum" sz="quarter" idx="12"/>
          </p:nvPr>
        </p:nvSpPr>
        <p:spPr>
          <a:ln/>
        </p:spPr>
        <p:txBody>
          <a:bodyPr/>
          <a:lstStyle>
            <a:lvl1pPr>
              <a:defRPr/>
            </a:lvl1pPr>
          </a:lstStyle>
          <a:p>
            <a:pPr>
              <a:defRPr/>
            </a:pPr>
            <a:fld id="{FD6B17BB-BC01-4188-8364-925DFD99B0D1}" type="slidenum">
              <a:rPr lang="en-US"/>
              <a:pPr>
                <a:defRPr/>
              </a:pPr>
              <a:t>‹#›</a:t>
            </a:fld>
            <a:endParaRPr lang="en-US"/>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9"/>
          <p:cNvSpPr>
            <a:spLocks noGrp="1" noChangeArrowheads="1"/>
          </p:cNvSpPr>
          <p:nvPr>
            <p:ph type="dt" sz="half" idx="10"/>
          </p:nvPr>
        </p:nvSpPr>
        <p:spPr>
          <a:ln/>
        </p:spPr>
        <p:txBody>
          <a:bodyPr/>
          <a:lstStyle>
            <a:lvl1pPr>
              <a:defRPr/>
            </a:lvl1pPr>
          </a:lstStyle>
          <a:p>
            <a:pPr>
              <a:defRPr/>
            </a:pPr>
            <a:endParaRPr lang="en-US"/>
          </a:p>
        </p:txBody>
      </p:sp>
      <p:sp>
        <p:nvSpPr>
          <p:cNvPr id="6" name="Rectangle 40"/>
          <p:cNvSpPr>
            <a:spLocks noGrp="1" noChangeArrowheads="1"/>
          </p:cNvSpPr>
          <p:nvPr>
            <p:ph type="ftr" sz="quarter" idx="11"/>
          </p:nvPr>
        </p:nvSpPr>
        <p:spPr>
          <a:ln/>
        </p:spPr>
        <p:txBody>
          <a:bodyPr/>
          <a:lstStyle>
            <a:lvl1pPr>
              <a:defRPr/>
            </a:lvl1pPr>
          </a:lstStyle>
          <a:p>
            <a:pPr>
              <a:defRPr/>
            </a:pPr>
            <a:endParaRPr lang="en-US"/>
          </a:p>
        </p:txBody>
      </p:sp>
      <p:sp>
        <p:nvSpPr>
          <p:cNvPr id="7" name="Rectangle 41"/>
          <p:cNvSpPr>
            <a:spLocks noGrp="1" noChangeArrowheads="1"/>
          </p:cNvSpPr>
          <p:nvPr>
            <p:ph type="sldNum" sz="quarter" idx="12"/>
          </p:nvPr>
        </p:nvSpPr>
        <p:spPr>
          <a:ln/>
        </p:spPr>
        <p:txBody>
          <a:bodyPr/>
          <a:lstStyle>
            <a:lvl1pPr>
              <a:defRPr/>
            </a:lvl1pPr>
          </a:lstStyle>
          <a:p>
            <a:pPr>
              <a:defRPr/>
            </a:pPr>
            <a:fld id="{FC9D24EA-6345-46AC-8E86-D95ECEDD351B}" type="slidenum">
              <a:rPr lang="en-US"/>
              <a:pPr>
                <a:defRPr/>
              </a:pPr>
              <a:t>‹#›</a:t>
            </a:fld>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9"/>
          <p:cNvSpPr>
            <a:spLocks noGrp="1" noChangeArrowheads="1"/>
          </p:cNvSpPr>
          <p:nvPr>
            <p:ph type="dt" sz="half" idx="10"/>
          </p:nvPr>
        </p:nvSpPr>
        <p:spPr>
          <a:ln/>
        </p:spPr>
        <p:txBody>
          <a:bodyPr/>
          <a:lstStyle>
            <a:lvl1pPr>
              <a:defRPr/>
            </a:lvl1pPr>
          </a:lstStyle>
          <a:p>
            <a:pPr>
              <a:defRPr/>
            </a:pPr>
            <a:endParaRPr lang="en-US"/>
          </a:p>
        </p:txBody>
      </p:sp>
      <p:sp>
        <p:nvSpPr>
          <p:cNvPr id="8" name="Rectangle 40"/>
          <p:cNvSpPr>
            <a:spLocks noGrp="1" noChangeArrowheads="1"/>
          </p:cNvSpPr>
          <p:nvPr>
            <p:ph type="ftr" sz="quarter" idx="11"/>
          </p:nvPr>
        </p:nvSpPr>
        <p:spPr>
          <a:ln/>
        </p:spPr>
        <p:txBody>
          <a:bodyPr/>
          <a:lstStyle>
            <a:lvl1pPr>
              <a:defRPr/>
            </a:lvl1pPr>
          </a:lstStyle>
          <a:p>
            <a:pPr>
              <a:defRPr/>
            </a:pPr>
            <a:endParaRPr lang="en-US"/>
          </a:p>
        </p:txBody>
      </p:sp>
      <p:sp>
        <p:nvSpPr>
          <p:cNvPr id="9" name="Rectangle 41"/>
          <p:cNvSpPr>
            <a:spLocks noGrp="1" noChangeArrowheads="1"/>
          </p:cNvSpPr>
          <p:nvPr>
            <p:ph type="sldNum" sz="quarter" idx="12"/>
          </p:nvPr>
        </p:nvSpPr>
        <p:spPr>
          <a:ln/>
        </p:spPr>
        <p:txBody>
          <a:bodyPr/>
          <a:lstStyle>
            <a:lvl1pPr>
              <a:defRPr/>
            </a:lvl1pPr>
          </a:lstStyle>
          <a:p>
            <a:pPr>
              <a:defRPr/>
            </a:pPr>
            <a:fld id="{70FB441A-3727-4CD7-A4AA-F25255362D35}" type="slidenum">
              <a:rPr lang="en-US"/>
              <a:pPr>
                <a:defRPr/>
              </a:pPr>
              <a:t>‹#›</a:t>
            </a:fld>
            <a:endParaRPr 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9"/>
          <p:cNvSpPr>
            <a:spLocks noGrp="1" noChangeArrowheads="1"/>
          </p:cNvSpPr>
          <p:nvPr>
            <p:ph type="dt" sz="half" idx="10"/>
          </p:nvPr>
        </p:nvSpPr>
        <p:spPr>
          <a:ln/>
        </p:spPr>
        <p:txBody>
          <a:bodyPr/>
          <a:lstStyle>
            <a:lvl1pPr>
              <a:defRPr/>
            </a:lvl1pPr>
          </a:lstStyle>
          <a:p>
            <a:pPr>
              <a:defRPr/>
            </a:pPr>
            <a:endParaRPr lang="en-US"/>
          </a:p>
        </p:txBody>
      </p:sp>
      <p:sp>
        <p:nvSpPr>
          <p:cNvPr id="4" name="Rectangle 40"/>
          <p:cNvSpPr>
            <a:spLocks noGrp="1" noChangeArrowheads="1"/>
          </p:cNvSpPr>
          <p:nvPr>
            <p:ph type="ftr" sz="quarter" idx="11"/>
          </p:nvPr>
        </p:nvSpPr>
        <p:spPr>
          <a:ln/>
        </p:spPr>
        <p:txBody>
          <a:bodyPr/>
          <a:lstStyle>
            <a:lvl1pPr>
              <a:defRPr/>
            </a:lvl1pPr>
          </a:lstStyle>
          <a:p>
            <a:pPr>
              <a:defRPr/>
            </a:pPr>
            <a:endParaRPr lang="en-US"/>
          </a:p>
        </p:txBody>
      </p:sp>
      <p:sp>
        <p:nvSpPr>
          <p:cNvPr id="5" name="Rectangle 41"/>
          <p:cNvSpPr>
            <a:spLocks noGrp="1" noChangeArrowheads="1"/>
          </p:cNvSpPr>
          <p:nvPr>
            <p:ph type="sldNum" sz="quarter" idx="12"/>
          </p:nvPr>
        </p:nvSpPr>
        <p:spPr>
          <a:ln/>
        </p:spPr>
        <p:txBody>
          <a:bodyPr/>
          <a:lstStyle>
            <a:lvl1pPr>
              <a:defRPr/>
            </a:lvl1pPr>
          </a:lstStyle>
          <a:p>
            <a:pPr>
              <a:defRPr/>
            </a:pPr>
            <a:fld id="{0931E6F5-DFAF-4A15-84B5-D444ECB16C2C}" type="slidenum">
              <a:rPr lang="en-US"/>
              <a:pPr>
                <a:defRPr/>
              </a:pPr>
              <a:t>‹#›</a:t>
            </a:fld>
            <a:endParaRPr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9"/>
          <p:cNvSpPr>
            <a:spLocks noGrp="1" noChangeArrowheads="1"/>
          </p:cNvSpPr>
          <p:nvPr>
            <p:ph type="dt" sz="half" idx="10"/>
          </p:nvPr>
        </p:nvSpPr>
        <p:spPr>
          <a:ln/>
        </p:spPr>
        <p:txBody>
          <a:bodyPr/>
          <a:lstStyle>
            <a:lvl1pPr>
              <a:defRPr/>
            </a:lvl1pPr>
          </a:lstStyle>
          <a:p>
            <a:pPr>
              <a:defRPr/>
            </a:pPr>
            <a:endParaRPr lang="en-US"/>
          </a:p>
        </p:txBody>
      </p:sp>
      <p:sp>
        <p:nvSpPr>
          <p:cNvPr id="3" name="Rectangle 40"/>
          <p:cNvSpPr>
            <a:spLocks noGrp="1" noChangeArrowheads="1"/>
          </p:cNvSpPr>
          <p:nvPr>
            <p:ph type="ftr" sz="quarter" idx="11"/>
          </p:nvPr>
        </p:nvSpPr>
        <p:spPr>
          <a:ln/>
        </p:spPr>
        <p:txBody>
          <a:bodyPr/>
          <a:lstStyle>
            <a:lvl1pPr>
              <a:defRPr/>
            </a:lvl1pPr>
          </a:lstStyle>
          <a:p>
            <a:pPr>
              <a:defRPr/>
            </a:pPr>
            <a:endParaRPr lang="en-US"/>
          </a:p>
        </p:txBody>
      </p:sp>
      <p:sp>
        <p:nvSpPr>
          <p:cNvPr id="4" name="Rectangle 41"/>
          <p:cNvSpPr>
            <a:spLocks noGrp="1" noChangeArrowheads="1"/>
          </p:cNvSpPr>
          <p:nvPr>
            <p:ph type="sldNum" sz="quarter" idx="12"/>
          </p:nvPr>
        </p:nvSpPr>
        <p:spPr>
          <a:ln/>
        </p:spPr>
        <p:txBody>
          <a:bodyPr/>
          <a:lstStyle>
            <a:lvl1pPr>
              <a:defRPr/>
            </a:lvl1pPr>
          </a:lstStyle>
          <a:p>
            <a:pPr>
              <a:defRPr/>
            </a:pPr>
            <a:fld id="{9DD4DE3B-EBA0-4C1E-9DD4-5A9AE77B8518}" type="slidenum">
              <a:rPr lang="en-US"/>
              <a:pPr>
                <a:defRPr/>
              </a:pPr>
              <a:t>‹#›</a:t>
            </a:fld>
            <a:endParaRPr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9"/>
          <p:cNvSpPr>
            <a:spLocks noGrp="1" noChangeArrowheads="1"/>
          </p:cNvSpPr>
          <p:nvPr>
            <p:ph type="dt" sz="half" idx="10"/>
          </p:nvPr>
        </p:nvSpPr>
        <p:spPr>
          <a:ln/>
        </p:spPr>
        <p:txBody>
          <a:bodyPr/>
          <a:lstStyle>
            <a:lvl1pPr>
              <a:defRPr/>
            </a:lvl1pPr>
          </a:lstStyle>
          <a:p>
            <a:pPr>
              <a:defRPr/>
            </a:pPr>
            <a:endParaRPr lang="en-US"/>
          </a:p>
        </p:txBody>
      </p:sp>
      <p:sp>
        <p:nvSpPr>
          <p:cNvPr id="6" name="Rectangle 40"/>
          <p:cNvSpPr>
            <a:spLocks noGrp="1" noChangeArrowheads="1"/>
          </p:cNvSpPr>
          <p:nvPr>
            <p:ph type="ftr" sz="quarter" idx="11"/>
          </p:nvPr>
        </p:nvSpPr>
        <p:spPr>
          <a:ln/>
        </p:spPr>
        <p:txBody>
          <a:bodyPr/>
          <a:lstStyle>
            <a:lvl1pPr>
              <a:defRPr/>
            </a:lvl1pPr>
          </a:lstStyle>
          <a:p>
            <a:pPr>
              <a:defRPr/>
            </a:pPr>
            <a:endParaRPr lang="en-US"/>
          </a:p>
        </p:txBody>
      </p:sp>
      <p:sp>
        <p:nvSpPr>
          <p:cNvPr id="7" name="Rectangle 41"/>
          <p:cNvSpPr>
            <a:spLocks noGrp="1" noChangeArrowheads="1"/>
          </p:cNvSpPr>
          <p:nvPr>
            <p:ph type="sldNum" sz="quarter" idx="12"/>
          </p:nvPr>
        </p:nvSpPr>
        <p:spPr>
          <a:ln/>
        </p:spPr>
        <p:txBody>
          <a:bodyPr/>
          <a:lstStyle>
            <a:lvl1pPr>
              <a:defRPr/>
            </a:lvl1pPr>
          </a:lstStyle>
          <a:p>
            <a:pPr>
              <a:defRPr/>
            </a:pPr>
            <a:fld id="{859B751E-842A-4D29-B11B-BAB0FF213AEB}" type="slidenum">
              <a:rPr lang="en-US"/>
              <a:pPr>
                <a:defRPr/>
              </a:pPr>
              <a:t>‹#›</a:t>
            </a:fld>
            <a:endParaRPr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9"/>
          <p:cNvSpPr>
            <a:spLocks noGrp="1" noChangeArrowheads="1"/>
          </p:cNvSpPr>
          <p:nvPr>
            <p:ph type="dt" sz="half" idx="10"/>
          </p:nvPr>
        </p:nvSpPr>
        <p:spPr>
          <a:ln/>
        </p:spPr>
        <p:txBody>
          <a:bodyPr/>
          <a:lstStyle>
            <a:lvl1pPr>
              <a:defRPr/>
            </a:lvl1pPr>
          </a:lstStyle>
          <a:p>
            <a:pPr>
              <a:defRPr/>
            </a:pPr>
            <a:endParaRPr lang="en-US"/>
          </a:p>
        </p:txBody>
      </p:sp>
      <p:sp>
        <p:nvSpPr>
          <p:cNvPr id="6" name="Rectangle 40"/>
          <p:cNvSpPr>
            <a:spLocks noGrp="1" noChangeArrowheads="1"/>
          </p:cNvSpPr>
          <p:nvPr>
            <p:ph type="ftr" sz="quarter" idx="11"/>
          </p:nvPr>
        </p:nvSpPr>
        <p:spPr>
          <a:ln/>
        </p:spPr>
        <p:txBody>
          <a:bodyPr/>
          <a:lstStyle>
            <a:lvl1pPr>
              <a:defRPr/>
            </a:lvl1pPr>
          </a:lstStyle>
          <a:p>
            <a:pPr>
              <a:defRPr/>
            </a:pPr>
            <a:endParaRPr lang="en-US"/>
          </a:p>
        </p:txBody>
      </p:sp>
      <p:sp>
        <p:nvSpPr>
          <p:cNvPr id="7" name="Rectangle 41"/>
          <p:cNvSpPr>
            <a:spLocks noGrp="1" noChangeArrowheads="1"/>
          </p:cNvSpPr>
          <p:nvPr>
            <p:ph type="sldNum" sz="quarter" idx="12"/>
          </p:nvPr>
        </p:nvSpPr>
        <p:spPr>
          <a:ln/>
        </p:spPr>
        <p:txBody>
          <a:bodyPr/>
          <a:lstStyle>
            <a:lvl1pPr>
              <a:defRPr/>
            </a:lvl1pPr>
          </a:lstStyle>
          <a:p>
            <a:pPr>
              <a:defRPr/>
            </a:pPr>
            <a:fld id="{EC6885A7-C525-45BE-8281-F2613ACA34B9}" type="slidenum">
              <a:rPr lang="en-US"/>
              <a:pPr>
                <a:defRPr/>
              </a:pPr>
              <a:t>‹#›</a:t>
            </a:fld>
            <a:endParaRPr lang="en-US"/>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
          <p:cNvSpPr>
            <a:spLocks noGrp="1" noChangeArrowheads="1"/>
          </p:cNvSpPr>
          <p:nvPr>
            <p:ph type="dt" sz="half" idx="10"/>
          </p:nvPr>
        </p:nvSpPr>
        <p:spPr>
          <a:ln/>
        </p:spPr>
        <p:txBody>
          <a:bodyPr/>
          <a:lstStyle>
            <a:lvl1pPr>
              <a:defRPr/>
            </a:lvl1pPr>
          </a:lstStyle>
          <a:p>
            <a:pPr>
              <a:defRPr/>
            </a:pPr>
            <a:endParaRPr lang="en-US"/>
          </a:p>
        </p:txBody>
      </p:sp>
      <p:sp>
        <p:nvSpPr>
          <p:cNvPr id="5" name="Rectangle 40"/>
          <p:cNvSpPr>
            <a:spLocks noGrp="1" noChangeArrowheads="1"/>
          </p:cNvSpPr>
          <p:nvPr>
            <p:ph type="ftr" sz="quarter" idx="11"/>
          </p:nvPr>
        </p:nvSpPr>
        <p:spPr>
          <a:ln/>
        </p:spPr>
        <p:txBody>
          <a:bodyPr/>
          <a:lstStyle>
            <a:lvl1pPr>
              <a:defRPr/>
            </a:lvl1pPr>
          </a:lstStyle>
          <a:p>
            <a:pPr>
              <a:defRPr/>
            </a:pPr>
            <a:endParaRPr lang="en-US"/>
          </a:p>
        </p:txBody>
      </p:sp>
      <p:sp>
        <p:nvSpPr>
          <p:cNvPr id="6" name="Rectangle 41"/>
          <p:cNvSpPr>
            <a:spLocks noGrp="1" noChangeArrowheads="1"/>
          </p:cNvSpPr>
          <p:nvPr>
            <p:ph type="sldNum" sz="quarter" idx="12"/>
          </p:nvPr>
        </p:nvSpPr>
        <p:spPr>
          <a:ln/>
        </p:spPr>
        <p:txBody>
          <a:bodyPr/>
          <a:lstStyle>
            <a:lvl1pPr>
              <a:defRPr/>
            </a:lvl1pPr>
          </a:lstStyle>
          <a:p>
            <a:pPr>
              <a:defRPr/>
            </a:pPr>
            <a:fld id="{C06FEF10-10ED-4441-A8B4-A4255045D83C}" type="slidenum">
              <a:rPr lang="en-US"/>
              <a:pPr>
                <a:defRPr/>
              </a:pPr>
              <a:t>‹#›</a:t>
            </a:fld>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
          <p:cNvSpPr>
            <a:spLocks noGrp="1" noChangeArrowheads="1"/>
          </p:cNvSpPr>
          <p:nvPr>
            <p:ph type="dt" sz="half" idx="10"/>
          </p:nvPr>
        </p:nvSpPr>
        <p:spPr>
          <a:ln/>
        </p:spPr>
        <p:txBody>
          <a:bodyPr/>
          <a:lstStyle>
            <a:lvl1pPr>
              <a:defRPr/>
            </a:lvl1pPr>
          </a:lstStyle>
          <a:p>
            <a:pPr>
              <a:defRPr/>
            </a:pPr>
            <a:endParaRPr lang="en-US"/>
          </a:p>
        </p:txBody>
      </p:sp>
      <p:sp>
        <p:nvSpPr>
          <p:cNvPr id="5" name="Rectangle 40"/>
          <p:cNvSpPr>
            <a:spLocks noGrp="1" noChangeArrowheads="1"/>
          </p:cNvSpPr>
          <p:nvPr>
            <p:ph type="ftr" sz="quarter" idx="11"/>
          </p:nvPr>
        </p:nvSpPr>
        <p:spPr>
          <a:ln/>
        </p:spPr>
        <p:txBody>
          <a:bodyPr/>
          <a:lstStyle>
            <a:lvl1pPr>
              <a:defRPr/>
            </a:lvl1pPr>
          </a:lstStyle>
          <a:p>
            <a:pPr>
              <a:defRPr/>
            </a:pPr>
            <a:endParaRPr lang="en-US"/>
          </a:p>
        </p:txBody>
      </p:sp>
      <p:sp>
        <p:nvSpPr>
          <p:cNvPr id="6" name="Rectangle 41"/>
          <p:cNvSpPr>
            <a:spLocks noGrp="1" noChangeArrowheads="1"/>
          </p:cNvSpPr>
          <p:nvPr>
            <p:ph type="sldNum" sz="quarter" idx="12"/>
          </p:nvPr>
        </p:nvSpPr>
        <p:spPr>
          <a:ln/>
        </p:spPr>
        <p:txBody>
          <a:bodyPr/>
          <a:lstStyle>
            <a:lvl1pPr>
              <a:defRPr/>
            </a:lvl1pPr>
          </a:lstStyle>
          <a:p>
            <a:pPr>
              <a:defRPr/>
            </a:pPr>
            <a:fld id="{382FE293-3E44-436A-8DD7-424CE1136415}" type="slidenum">
              <a:rPr lang="en-US"/>
              <a:pPr>
                <a:defRPr/>
              </a:pPr>
              <a:t>‹#›</a:t>
            </a:fld>
            <a:endParaRPr 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9"/>
          <p:cNvSpPr>
            <a:spLocks noGrp="1" noChangeArrowheads="1"/>
          </p:cNvSpPr>
          <p:nvPr>
            <p:ph type="dt" sz="half" idx="10"/>
          </p:nvPr>
        </p:nvSpPr>
        <p:spPr>
          <a:ln/>
        </p:spPr>
        <p:txBody>
          <a:bodyPr/>
          <a:lstStyle>
            <a:lvl1pPr>
              <a:defRPr/>
            </a:lvl1pPr>
          </a:lstStyle>
          <a:p>
            <a:pPr>
              <a:defRPr/>
            </a:pPr>
            <a:endParaRPr lang="en-US"/>
          </a:p>
        </p:txBody>
      </p:sp>
      <p:sp>
        <p:nvSpPr>
          <p:cNvPr id="6" name="Rectangle 40"/>
          <p:cNvSpPr>
            <a:spLocks noGrp="1" noChangeArrowheads="1"/>
          </p:cNvSpPr>
          <p:nvPr>
            <p:ph type="ftr" sz="quarter" idx="11"/>
          </p:nvPr>
        </p:nvSpPr>
        <p:spPr>
          <a:ln/>
        </p:spPr>
        <p:txBody>
          <a:bodyPr/>
          <a:lstStyle>
            <a:lvl1pPr>
              <a:defRPr/>
            </a:lvl1pPr>
          </a:lstStyle>
          <a:p>
            <a:pPr>
              <a:defRPr/>
            </a:pPr>
            <a:endParaRPr lang="en-US"/>
          </a:p>
        </p:txBody>
      </p:sp>
      <p:sp>
        <p:nvSpPr>
          <p:cNvPr id="7" name="Rectangle 41"/>
          <p:cNvSpPr>
            <a:spLocks noGrp="1" noChangeArrowheads="1"/>
          </p:cNvSpPr>
          <p:nvPr>
            <p:ph type="sldNum" sz="quarter" idx="12"/>
          </p:nvPr>
        </p:nvSpPr>
        <p:spPr>
          <a:ln/>
        </p:spPr>
        <p:txBody>
          <a:bodyPr/>
          <a:lstStyle>
            <a:lvl1pPr>
              <a:defRPr/>
            </a:lvl1pPr>
          </a:lstStyle>
          <a:p>
            <a:pPr>
              <a:defRPr/>
            </a:pPr>
            <a:fld id="{B4F92DA8-3DA3-4337-95FF-485A4E10ADF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594ABA0-69E4-4A71-B9E9-073FBCBC2111}" type="slidenum">
              <a:rPr lang="en-US"/>
              <a:pPr>
                <a:defRPr/>
              </a:pPr>
              <a:t>‹#›</a:t>
            </a:fld>
            <a:endParaRPr lang="en-US"/>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15042"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21504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F9EC4E4A-9EA1-42CF-B10C-522FEE681B18}" type="slidenum">
              <a:rPr lang="en-US"/>
              <a:pPr>
                <a:defRPr/>
              </a:pPr>
              <a:t>‹#›</a:t>
            </a:fld>
            <a:endParaRPr lang="en-US"/>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C2ED59-5171-47BD-B58B-D57C4DF70DE3}" type="slidenum">
              <a:rPr lang="en-US"/>
              <a:pPr>
                <a:defRPr/>
              </a:pPr>
              <a:t>‹#›</a:t>
            </a:fld>
            <a:endParaRPr lang="en-US"/>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DD319C5-A41E-4C27-A845-94FFEFC6A713}" type="slidenum">
              <a:rPr lang="en-US"/>
              <a:pPr>
                <a:defRPr/>
              </a:pPr>
              <a:t>‹#›</a:t>
            </a:fld>
            <a:endParaRPr lang="en-US"/>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BCAEAAA-DF66-4B24-BDFC-51EDD811BAEE}" type="slidenum">
              <a:rPr lang="en-US"/>
              <a:pPr>
                <a:defRPr/>
              </a:pPr>
              <a:t>‹#›</a:t>
            </a:fld>
            <a:endParaRPr lang="en-US"/>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A936FCD-A7F9-4692-A1EE-44AF02116972}" type="slidenum">
              <a:rPr lang="en-US"/>
              <a:pPr>
                <a:defRPr/>
              </a:pPr>
              <a:t>‹#›</a:t>
            </a:fld>
            <a:endParaRPr lang="en-US"/>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CDEAFD0-FCD0-4669-BB32-AF0F4C511530}" type="slidenum">
              <a:rPr lang="en-US"/>
              <a:pPr>
                <a:defRPr/>
              </a:pPr>
              <a:t>‹#›</a:t>
            </a:fld>
            <a:endParaRPr lang="en-US"/>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9AD8084-1B4D-40E7-9427-AE1761E8497A}" type="slidenum">
              <a:rPr lang="en-US"/>
              <a:pPr>
                <a:defRPr/>
              </a:pPr>
              <a:t>‹#›</a:t>
            </a:fld>
            <a:endParaRPr lang="en-US"/>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4B8FD6-2CEC-40B4-A88C-39747BD63928}" type="slidenum">
              <a:rPr lang="en-US"/>
              <a:pPr>
                <a:defRPr/>
              </a:pPr>
              <a:t>‹#›</a:t>
            </a:fld>
            <a:endParaRPr lang="en-US"/>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E42ACFA-8CC2-46C2-A5FA-B996F41BFF85}" type="slidenum">
              <a:rPr lang="en-US"/>
              <a:pPr>
                <a:defRPr/>
              </a:pPr>
              <a:t>‹#›</a:t>
            </a:fld>
            <a:endParaRPr lang="en-US"/>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C27A771-557E-4BB5-B7F8-D8D77CF737C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8.xml"/><Relationship Id="rId13" Type="http://schemas.openxmlformats.org/officeDocument/2006/relationships/theme" Target="../theme/theme10.xml"/><Relationship Id="rId3" Type="http://schemas.openxmlformats.org/officeDocument/2006/relationships/slideLayout" Target="../slideLayouts/slideLayout103.xml"/><Relationship Id="rId7" Type="http://schemas.openxmlformats.org/officeDocument/2006/relationships/slideLayout" Target="../slideLayouts/slideLayout107.xml"/><Relationship Id="rId12" Type="http://schemas.openxmlformats.org/officeDocument/2006/relationships/slideLayout" Target="../slideLayouts/slideLayout112.xml"/><Relationship Id="rId2" Type="http://schemas.openxmlformats.org/officeDocument/2006/relationships/slideLayout" Target="../slideLayouts/slideLayout102.xml"/><Relationship Id="rId1" Type="http://schemas.openxmlformats.org/officeDocument/2006/relationships/slideLayout" Target="../slideLayouts/slideLayout101.xml"/><Relationship Id="rId6" Type="http://schemas.openxmlformats.org/officeDocument/2006/relationships/slideLayout" Target="../slideLayouts/slideLayout106.xml"/><Relationship Id="rId11" Type="http://schemas.openxmlformats.org/officeDocument/2006/relationships/slideLayout" Target="../slideLayouts/slideLayout111.xml"/><Relationship Id="rId5" Type="http://schemas.openxmlformats.org/officeDocument/2006/relationships/slideLayout" Target="../slideLayouts/slideLayout105.xml"/><Relationship Id="rId10" Type="http://schemas.openxmlformats.org/officeDocument/2006/relationships/slideLayout" Target="../slideLayouts/slideLayout110.xml"/><Relationship Id="rId4" Type="http://schemas.openxmlformats.org/officeDocument/2006/relationships/slideLayout" Target="../slideLayouts/slideLayout104.xml"/><Relationship Id="rId9" Type="http://schemas.openxmlformats.org/officeDocument/2006/relationships/slideLayout" Target="../slideLayouts/slideLayout109.xml"/><Relationship Id="rId14" Type="http://schemas.openxmlformats.org/officeDocument/2006/relationships/image" Target="../media/image15.jpeg"/></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0.xml"/><Relationship Id="rId13" Type="http://schemas.openxmlformats.org/officeDocument/2006/relationships/theme" Target="../theme/theme11.xml"/><Relationship Id="rId3" Type="http://schemas.openxmlformats.org/officeDocument/2006/relationships/slideLayout" Target="../slideLayouts/slideLayout115.xml"/><Relationship Id="rId7" Type="http://schemas.openxmlformats.org/officeDocument/2006/relationships/slideLayout" Target="../slideLayouts/slideLayout119.xml"/><Relationship Id="rId12" Type="http://schemas.openxmlformats.org/officeDocument/2006/relationships/slideLayout" Target="../slideLayouts/slideLayout124.xml"/><Relationship Id="rId2" Type="http://schemas.openxmlformats.org/officeDocument/2006/relationships/slideLayout" Target="../slideLayouts/slideLayout114.xml"/><Relationship Id="rId1" Type="http://schemas.openxmlformats.org/officeDocument/2006/relationships/slideLayout" Target="../slideLayouts/slideLayout113.xml"/><Relationship Id="rId6" Type="http://schemas.openxmlformats.org/officeDocument/2006/relationships/slideLayout" Target="../slideLayouts/slideLayout118.xml"/><Relationship Id="rId11" Type="http://schemas.openxmlformats.org/officeDocument/2006/relationships/slideLayout" Target="../slideLayouts/slideLayout123.xml"/><Relationship Id="rId5" Type="http://schemas.openxmlformats.org/officeDocument/2006/relationships/slideLayout" Target="../slideLayouts/slideLayout117.xml"/><Relationship Id="rId10" Type="http://schemas.openxmlformats.org/officeDocument/2006/relationships/slideLayout" Target="../slideLayouts/slideLayout122.xml"/><Relationship Id="rId4" Type="http://schemas.openxmlformats.org/officeDocument/2006/relationships/slideLayout" Target="../slideLayouts/slideLayout116.xml"/><Relationship Id="rId9" Type="http://schemas.openxmlformats.org/officeDocument/2006/relationships/slideLayout" Target="../slideLayouts/slideLayout121.xml"/><Relationship Id="rId14" Type="http://schemas.openxmlformats.org/officeDocument/2006/relationships/image" Target="../media/image15.jpeg"/></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32.xml"/><Relationship Id="rId13" Type="http://schemas.openxmlformats.org/officeDocument/2006/relationships/theme" Target="../theme/theme12.xml"/><Relationship Id="rId3" Type="http://schemas.openxmlformats.org/officeDocument/2006/relationships/slideLayout" Target="../slideLayouts/slideLayout127.xml"/><Relationship Id="rId7" Type="http://schemas.openxmlformats.org/officeDocument/2006/relationships/slideLayout" Target="../slideLayouts/slideLayout131.xml"/><Relationship Id="rId12" Type="http://schemas.openxmlformats.org/officeDocument/2006/relationships/slideLayout" Target="../slideLayouts/slideLayout136.xml"/><Relationship Id="rId2" Type="http://schemas.openxmlformats.org/officeDocument/2006/relationships/slideLayout" Target="../slideLayouts/slideLayout126.xml"/><Relationship Id="rId1" Type="http://schemas.openxmlformats.org/officeDocument/2006/relationships/slideLayout" Target="../slideLayouts/slideLayout125.xml"/><Relationship Id="rId6" Type="http://schemas.openxmlformats.org/officeDocument/2006/relationships/slideLayout" Target="../slideLayouts/slideLayout130.xml"/><Relationship Id="rId11" Type="http://schemas.openxmlformats.org/officeDocument/2006/relationships/slideLayout" Target="../slideLayouts/slideLayout135.xml"/><Relationship Id="rId5" Type="http://schemas.openxmlformats.org/officeDocument/2006/relationships/slideLayout" Target="../slideLayouts/slideLayout129.xml"/><Relationship Id="rId10" Type="http://schemas.openxmlformats.org/officeDocument/2006/relationships/slideLayout" Target="../slideLayouts/slideLayout134.xml"/><Relationship Id="rId4" Type="http://schemas.openxmlformats.org/officeDocument/2006/relationships/slideLayout" Target="../slideLayouts/slideLayout128.xml"/><Relationship Id="rId9" Type="http://schemas.openxmlformats.org/officeDocument/2006/relationships/slideLayout" Target="../slideLayouts/slideLayout133.xml"/><Relationship Id="rId14" Type="http://schemas.openxmlformats.org/officeDocument/2006/relationships/image" Target="../media/image15.jpeg"/></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4.xml"/><Relationship Id="rId13" Type="http://schemas.openxmlformats.org/officeDocument/2006/relationships/theme" Target="../theme/theme13.xml"/><Relationship Id="rId3" Type="http://schemas.openxmlformats.org/officeDocument/2006/relationships/slideLayout" Target="../slideLayouts/slideLayout139.xml"/><Relationship Id="rId7" Type="http://schemas.openxmlformats.org/officeDocument/2006/relationships/slideLayout" Target="../slideLayouts/slideLayout143.xml"/><Relationship Id="rId12" Type="http://schemas.openxmlformats.org/officeDocument/2006/relationships/slideLayout" Target="../slideLayouts/slideLayout148.xml"/><Relationship Id="rId2" Type="http://schemas.openxmlformats.org/officeDocument/2006/relationships/slideLayout" Target="../slideLayouts/slideLayout138.xml"/><Relationship Id="rId1" Type="http://schemas.openxmlformats.org/officeDocument/2006/relationships/slideLayout" Target="../slideLayouts/slideLayout137.xml"/><Relationship Id="rId6" Type="http://schemas.openxmlformats.org/officeDocument/2006/relationships/slideLayout" Target="../slideLayouts/slideLayout142.xml"/><Relationship Id="rId11" Type="http://schemas.openxmlformats.org/officeDocument/2006/relationships/slideLayout" Target="../slideLayouts/slideLayout147.xml"/><Relationship Id="rId5" Type="http://schemas.openxmlformats.org/officeDocument/2006/relationships/slideLayout" Target="../slideLayouts/slideLayout141.xml"/><Relationship Id="rId10" Type="http://schemas.openxmlformats.org/officeDocument/2006/relationships/slideLayout" Target="../slideLayouts/slideLayout146.xml"/><Relationship Id="rId4" Type="http://schemas.openxmlformats.org/officeDocument/2006/relationships/slideLayout" Target="../slideLayouts/slideLayout140.xml"/><Relationship Id="rId9" Type="http://schemas.openxmlformats.org/officeDocument/2006/relationships/slideLayout" Target="../slideLayouts/slideLayout145.xml"/><Relationship Id="rId14" Type="http://schemas.openxmlformats.org/officeDocument/2006/relationships/image" Target="../media/image15.jpeg"/></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6.xml"/><Relationship Id="rId13" Type="http://schemas.openxmlformats.org/officeDocument/2006/relationships/theme" Target="../theme/theme14.xml"/><Relationship Id="rId3" Type="http://schemas.openxmlformats.org/officeDocument/2006/relationships/slideLayout" Target="../slideLayouts/slideLayout151.xml"/><Relationship Id="rId7" Type="http://schemas.openxmlformats.org/officeDocument/2006/relationships/slideLayout" Target="../slideLayouts/slideLayout155.xml"/><Relationship Id="rId12" Type="http://schemas.openxmlformats.org/officeDocument/2006/relationships/slideLayout" Target="../slideLayouts/slideLayout160.xml"/><Relationship Id="rId2" Type="http://schemas.openxmlformats.org/officeDocument/2006/relationships/slideLayout" Target="../slideLayouts/slideLayout150.xml"/><Relationship Id="rId1" Type="http://schemas.openxmlformats.org/officeDocument/2006/relationships/slideLayout" Target="../slideLayouts/slideLayout149.xml"/><Relationship Id="rId6" Type="http://schemas.openxmlformats.org/officeDocument/2006/relationships/slideLayout" Target="../slideLayouts/slideLayout154.xml"/><Relationship Id="rId11" Type="http://schemas.openxmlformats.org/officeDocument/2006/relationships/slideLayout" Target="../slideLayouts/slideLayout159.xml"/><Relationship Id="rId5" Type="http://schemas.openxmlformats.org/officeDocument/2006/relationships/slideLayout" Target="../slideLayouts/slideLayout153.xml"/><Relationship Id="rId10" Type="http://schemas.openxmlformats.org/officeDocument/2006/relationships/slideLayout" Target="../slideLayouts/slideLayout158.xml"/><Relationship Id="rId4" Type="http://schemas.openxmlformats.org/officeDocument/2006/relationships/slideLayout" Target="../slideLayouts/slideLayout152.xml"/><Relationship Id="rId9" Type="http://schemas.openxmlformats.org/officeDocument/2006/relationships/slideLayout" Target="../slideLayouts/slideLayout157.xml"/><Relationship Id="rId14" Type="http://schemas.openxmlformats.org/officeDocument/2006/relationships/image" Target="../media/image15.jpeg"/></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8.xml"/><Relationship Id="rId3" Type="http://schemas.openxmlformats.org/officeDocument/2006/relationships/slideLayout" Target="../slideLayouts/slideLayout163.xml"/><Relationship Id="rId7" Type="http://schemas.openxmlformats.org/officeDocument/2006/relationships/slideLayout" Target="../slideLayouts/slideLayout167.xml"/><Relationship Id="rId12" Type="http://schemas.openxmlformats.org/officeDocument/2006/relationships/theme" Target="../theme/theme15.xml"/><Relationship Id="rId2" Type="http://schemas.openxmlformats.org/officeDocument/2006/relationships/slideLayout" Target="../slideLayouts/slideLayout162.xml"/><Relationship Id="rId1" Type="http://schemas.openxmlformats.org/officeDocument/2006/relationships/slideLayout" Target="../slideLayouts/slideLayout161.xml"/><Relationship Id="rId6" Type="http://schemas.openxmlformats.org/officeDocument/2006/relationships/slideLayout" Target="../slideLayouts/slideLayout166.xml"/><Relationship Id="rId11" Type="http://schemas.openxmlformats.org/officeDocument/2006/relationships/slideLayout" Target="../slideLayouts/slideLayout171.xml"/><Relationship Id="rId5" Type="http://schemas.openxmlformats.org/officeDocument/2006/relationships/slideLayout" Target="../slideLayouts/slideLayout165.xml"/><Relationship Id="rId10" Type="http://schemas.openxmlformats.org/officeDocument/2006/relationships/slideLayout" Target="../slideLayouts/slideLayout170.xml"/><Relationship Id="rId4" Type="http://schemas.openxmlformats.org/officeDocument/2006/relationships/slideLayout" Target="../slideLayouts/slideLayout164.xml"/><Relationship Id="rId9" Type="http://schemas.openxmlformats.org/officeDocument/2006/relationships/slideLayout" Target="../slideLayouts/slideLayout16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4.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6.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8.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0.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2.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theme" Target="../theme/theme8.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slideLayout" Target="../slideLayouts/slideLayout89.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7.xml"/><Relationship Id="rId13" Type="http://schemas.openxmlformats.org/officeDocument/2006/relationships/image" Target="../media/image14.jpeg"/><Relationship Id="rId3" Type="http://schemas.openxmlformats.org/officeDocument/2006/relationships/slideLayout" Target="../slideLayouts/slideLayout92.xml"/><Relationship Id="rId7" Type="http://schemas.openxmlformats.org/officeDocument/2006/relationships/slideLayout" Target="../slideLayouts/slideLayout96.xml"/><Relationship Id="rId12" Type="http://schemas.openxmlformats.org/officeDocument/2006/relationships/theme" Target="../theme/theme9.xml"/><Relationship Id="rId2" Type="http://schemas.openxmlformats.org/officeDocument/2006/relationships/slideLayout" Target="../slideLayouts/slideLayout91.xml"/><Relationship Id="rId1" Type="http://schemas.openxmlformats.org/officeDocument/2006/relationships/slideLayout" Target="../slideLayouts/slideLayout90.xml"/><Relationship Id="rId6" Type="http://schemas.openxmlformats.org/officeDocument/2006/relationships/slideLayout" Target="../slideLayouts/slideLayout95.xml"/><Relationship Id="rId11" Type="http://schemas.openxmlformats.org/officeDocument/2006/relationships/slideLayout" Target="../slideLayouts/slideLayout100.xml"/><Relationship Id="rId5" Type="http://schemas.openxmlformats.org/officeDocument/2006/relationships/slideLayout" Target="../slideLayouts/slideLayout94.xml"/><Relationship Id="rId10" Type="http://schemas.openxmlformats.org/officeDocument/2006/relationships/slideLayout" Target="../slideLayouts/slideLayout99.xml"/><Relationship Id="rId4" Type="http://schemas.openxmlformats.org/officeDocument/2006/relationships/slideLayout" Target="../slideLayouts/slideLayout93.xml"/><Relationship Id="rId9"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34146"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4147"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4148"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p>
        </p:txBody>
      </p:sp>
      <p:sp>
        <p:nvSpPr>
          <p:cNvPr id="1341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p>
        </p:txBody>
      </p:sp>
      <p:sp>
        <p:nvSpPr>
          <p:cNvPr id="134150"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E532ECB7-327C-4D02-B7AF-D7B13D93A576}"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934" r:id="rId1"/>
    <p:sldLayoutId id="2147483935" r:id="rId2"/>
    <p:sldLayoutId id="2147483936" r:id="rId3"/>
    <p:sldLayoutId id="2147483937" r:id="rId4"/>
    <p:sldLayoutId id="2147483938" r:id="rId5"/>
    <p:sldLayoutId id="2147483939" r:id="rId6"/>
    <p:sldLayoutId id="2147483940" r:id="rId7"/>
    <p:sldLayoutId id="2147483941" r:id="rId8"/>
    <p:sldLayoutId id="2147483942" r:id="rId9"/>
    <p:sldLayoutId id="2147483943" r:id="rId10"/>
    <p:sldLayoutId id="2147483944"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5" r:id="rId1"/>
    <p:sldLayoutId id="2147484026" r:id="rId2"/>
    <p:sldLayoutId id="2147484027" r:id="rId3"/>
    <p:sldLayoutId id="2147484028" r:id="rId4"/>
    <p:sldLayoutId id="2147484029" r:id="rId5"/>
    <p:sldLayoutId id="2147484030" r:id="rId6"/>
    <p:sldLayoutId id="2147484031" r:id="rId7"/>
    <p:sldLayoutId id="2147484032" r:id="rId8"/>
    <p:sldLayoutId id="2147484033" r:id="rId9"/>
    <p:sldLayoutId id="2147484034" r:id="rId10"/>
    <p:sldLayoutId id="2147484035" r:id="rId11"/>
    <p:sldLayoutId id="2147484036"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54459257"/>
      </p:ext>
    </p:extLst>
  </p:cSld>
  <p:clrMap bg1="lt1" tx1="dk1" bg2="lt2" tx2="dk2" accent1="accent1" accent2="accent2" accent3="accent3" accent4="accent4" accent5="accent5" accent6="accent6" hlink="hlink" folHlink="folHlink"/>
  <p:sldLayoutIdLst>
    <p:sldLayoutId id="2147484059" r:id="rId1"/>
    <p:sldLayoutId id="2147484060" r:id="rId2"/>
    <p:sldLayoutId id="2147484061" r:id="rId3"/>
    <p:sldLayoutId id="2147484062" r:id="rId4"/>
    <p:sldLayoutId id="2147484063" r:id="rId5"/>
    <p:sldLayoutId id="2147484064" r:id="rId6"/>
    <p:sldLayoutId id="2147484065" r:id="rId7"/>
    <p:sldLayoutId id="2147484066" r:id="rId8"/>
    <p:sldLayoutId id="2147484067" r:id="rId9"/>
    <p:sldLayoutId id="2147484068" r:id="rId10"/>
    <p:sldLayoutId id="2147484069" r:id="rId11"/>
    <p:sldLayoutId id="214748407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17193656"/>
      </p:ext>
    </p:extLst>
  </p:cSld>
  <p:clrMap bg1="lt1" tx1="dk1" bg2="lt2" tx2="dk2" accent1="accent1" accent2="accent2" accent3="accent3" accent4="accent4" accent5="accent5" accent6="accent6" hlink="hlink" folHlink="folHlink"/>
  <p:sldLayoutIdLst>
    <p:sldLayoutId id="2147484096" r:id="rId1"/>
    <p:sldLayoutId id="2147484097" r:id="rId2"/>
    <p:sldLayoutId id="2147484098" r:id="rId3"/>
    <p:sldLayoutId id="2147484099" r:id="rId4"/>
    <p:sldLayoutId id="2147484100" r:id="rId5"/>
    <p:sldLayoutId id="2147484101" r:id="rId6"/>
    <p:sldLayoutId id="2147484102" r:id="rId7"/>
    <p:sldLayoutId id="2147484103" r:id="rId8"/>
    <p:sldLayoutId id="2147484104" r:id="rId9"/>
    <p:sldLayoutId id="2147484105" r:id="rId10"/>
    <p:sldLayoutId id="2147484106" r:id="rId11"/>
    <p:sldLayoutId id="2147484107"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14823544"/>
      </p:ext>
    </p:extLst>
  </p:cSld>
  <p:clrMap bg1="lt1" tx1="dk1" bg2="lt2" tx2="dk2" accent1="accent1" accent2="accent2" accent3="accent3" accent4="accent4" accent5="accent5" accent6="accent6" hlink="hlink" folHlink="folHlink"/>
  <p:sldLayoutIdLst>
    <p:sldLayoutId id="2147484157" r:id="rId1"/>
    <p:sldLayoutId id="2147484158" r:id="rId2"/>
    <p:sldLayoutId id="2147484159" r:id="rId3"/>
    <p:sldLayoutId id="2147484160" r:id="rId4"/>
    <p:sldLayoutId id="2147484161" r:id="rId5"/>
    <p:sldLayoutId id="2147484162" r:id="rId6"/>
    <p:sldLayoutId id="2147484163" r:id="rId7"/>
    <p:sldLayoutId id="2147484164" r:id="rId8"/>
    <p:sldLayoutId id="2147484165" r:id="rId9"/>
    <p:sldLayoutId id="2147484166" r:id="rId10"/>
    <p:sldLayoutId id="2147484167" r:id="rId11"/>
    <p:sldLayoutId id="2147484168"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43567946"/>
      </p:ext>
    </p:extLst>
  </p:cSld>
  <p:clrMap bg1="lt1" tx1="dk1" bg2="lt2" tx2="dk2" accent1="accent1" accent2="accent2" accent3="accent3" accent4="accent4" accent5="accent5" accent6="accent6" hlink="hlink" folHlink="folHlink"/>
  <p:sldLayoutIdLst>
    <p:sldLayoutId id="2147484219" r:id="rId1"/>
    <p:sldLayoutId id="2147484220" r:id="rId2"/>
    <p:sldLayoutId id="2147484221" r:id="rId3"/>
    <p:sldLayoutId id="2147484222" r:id="rId4"/>
    <p:sldLayoutId id="2147484223" r:id="rId5"/>
    <p:sldLayoutId id="2147484224" r:id="rId6"/>
    <p:sldLayoutId id="2147484225" r:id="rId7"/>
    <p:sldLayoutId id="2147484226" r:id="rId8"/>
    <p:sldLayoutId id="2147484227" r:id="rId9"/>
    <p:sldLayoutId id="2147484228" r:id="rId10"/>
    <p:sldLayoutId id="2147484229" r:id="rId11"/>
    <p:sldLayoutId id="214748423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74190442"/>
      </p:ext>
    </p:extLst>
  </p:cSld>
  <p:clrMap bg1="lt1" tx1="dk1" bg2="lt2" tx2="dk2" accent1="accent1" accent2="accent2" accent3="accent3" accent4="accent4" accent5="accent5" accent6="accent6" hlink="hlink" folHlink="folHlink"/>
  <p:sldLayoutIdLst>
    <p:sldLayoutId id="2147484232" r:id="rId1"/>
    <p:sldLayoutId id="2147484233" r:id="rId2"/>
    <p:sldLayoutId id="2147484234" r:id="rId3"/>
    <p:sldLayoutId id="2147484235" r:id="rId4"/>
    <p:sldLayoutId id="2147484236" r:id="rId5"/>
    <p:sldLayoutId id="2147484237" r:id="rId6"/>
    <p:sldLayoutId id="2147484238" r:id="rId7"/>
    <p:sldLayoutId id="2147484239" r:id="rId8"/>
    <p:sldLayoutId id="2147484240" r:id="rId9"/>
    <p:sldLayoutId id="2147484241" r:id="rId10"/>
    <p:sldLayoutId id="2147484242"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643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4643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4643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E808EF33-C7DF-491E-A81A-30385196579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7" r:id="rId1"/>
    <p:sldLayoutId id="2147483945" r:id="rId2"/>
    <p:sldLayoutId id="2147483946" r:id="rId3"/>
    <p:sldLayoutId id="2147483947" r:id="rId4"/>
    <p:sldLayoutId id="2147483948" r:id="rId5"/>
    <p:sldLayoutId id="2147483949" r:id="rId6"/>
    <p:sldLayoutId id="2147483950" r:id="rId7"/>
    <p:sldLayoutId id="2147483951" r:id="rId8"/>
    <p:sldLayoutId id="2147483952" r:id="rId9"/>
    <p:sldLayoutId id="2147483953" r:id="rId10"/>
    <p:sldLayoutId id="214748395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155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5155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51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4F5950D-6D3C-42D9-AA3A-CBAE8507115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8" r:id="rId1"/>
    <p:sldLayoutId id="2147483955" r:id="rId2"/>
    <p:sldLayoutId id="2147483956" r:id="rId3"/>
    <p:sldLayoutId id="2147483957" r:id="rId4"/>
    <p:sldLayoutId id="2147483958" r:id="rId5"/>
    <p:sldLayoutId id="2147483959" r:id="rId6"/>
    <p:sldLayoutId id="2147483960" r:id="rId7"/>
    <p:sldLayoutId id="2147483961" r:id="rId8"/>
    <p:sldLayoutId id="2147483962" r:id="rId9"/>
    <p:sldLayoutId id="2147483963" r:id="rId10"/>
    <p:sldLayoutId id="214748396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565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2EB09BDA-5277-4CC3-B208-8367A131A54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9" r:id="rId1"/>
    <p:sldLayoutId id="2147483965" r:id="rId2"/>
    <p:sldLayoutId id="2147483966" r:id="rId3"/>
    <p:sldLayoutId id="2147483967" r:id="rId4"/>
    <p:sldLayoutId id="2147483968" r:id="rId5"/>
    <p:sldLayoutId id="2147483969" r:id="rId6"/>
    <p:sldLayoutId id="2147483970" r:id="rId7"/>
    <p:sldLayoutId id="2147483971" r:id="rId8"/>
    <p:sldLayoutId id="2147483972" r:id="rId9"/>
    <p:sldLayoutId id="2147483973" r:id="rId10"/>
    <p:sldLayoutId id="214748397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179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179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179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D765F98-77EB-4AD3-8D65-75E41706AF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0" r:id="rId1"/>
    <p:sldLayoutId id="2147483975" r:id="rId2"/>
    <p:sldLayoutId id="2147483976" r:id="rId3"/>
    <p:sldLayoutId id="2147483977" r:id="rId4"/>
    <p:sldLayoutId id="2147483978" r:id="rId5"/>
    <p:sldLayoutId id="2147483979" r:id="rId6"/>
    <p:sldLayoutId id="2147483980" r:id="rId7"/>
    <p:sldLayoutId id="2147483981" r:id="rId8"/>
    <p:sldLayoutId id="2147483982" r:id="rId9"/>
    <p:sldLayoutId id="2147483983" r:id="rId10"/>
    <p:sldLayoutId id="21474839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589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589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58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9258DAF8-9EB7-47A5-B11B-58E092C97F7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1" r:id="rId1"/>
    <p:sldLayoutId id="2147483985" r:id="rId2"/>
    <p:sldLayoutId id="2147483986" r:id="rId3"/>
    <p:sldLayoutId id="2147483987" r:id="rId4"/>
    <p:sldLayoutId id="2147483988" r:id="rId5"/>
    <p:sldLayoutId id="2147483989" r:id="rId6"/>
    <p:sldLayoutId id="2147483990" r:id="rId7"/>
    <p:sldLayoutId id="2147483991" r:id="rId8"/>
    <p:sldLayoutId id="2147483992" r:id="rId9"/>
    <p:sldLayoutId id="2147483993" r:id="rId10"/>
    <p:sldLayoutId id="214748399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19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99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99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99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42DF6A0F-503E-4A76-8EDA-0D1CA6A54BC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2" r:id="rId1"/>
    <p:sldLayoutId id="2147483995" r:id="rId2"/>
    <p:sldLayoutId id="2147483996" r:id="rId3"/>
    <p:sldLayoutId id="2147483997" r:id="rId4"/>
    <p:sldLayoutId id="2147483998" r:id="rId5"/>
    <p:sldLayoutId id="2147483999" r:id="rId6"/>
    <p:sldLayoutId id="2147484000" r:id="rId7"/>
    <p:sldLayoutId id="2147484001" r:id="rId8"/>
    <p:sldLayoutId id="2147484002" r:id="rId9"/>
    <p:sldLayoutId id="2147484003" r:id="rId10"/>
    <p:sldLayoutId id="214748400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9218" name="Group 2"/>
          <p:cNvGrpSpPr>
            <a:grpSpLocks/>
          </p:cNvGrpSpPr>
          <p:nvPr/>
        </p:nvGrpSpPr>
        <p:grpSpPr bwMode="auto">
          <a:xfrm>
            <a:off x="3800475" y="1789113"/>
            <a:ext cx="5340350" cy="5056187"/>
            <a:chOff x="2394" y="1127"/>
            <a:chExt cx="3364" cy="3185"/>
          </a:xfrm>
        </p:grpSpPr>
        <p:sp>
          <p:nvSpPr>
            <p:cNvPr id="140291" name="Rectangle 3"/>
            <p:cNvSpPr>
              <a:spLocks noChangeArrowheads="1"/>
            </p:cNvSpPr>
            <p:nvPr userDrawn="1"/>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292" name="Oval 4"/>
            <p:cNvSpPr>
              <a:spLocks noChangeArrowheads="1"/>
            </p:cNvSpPr>
            <p:nvPr userDrawn="1"/>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latin typeface="Arial" charset="0"/>
              </a:endParaRPr>
            </a:p>
          </p:txBody>
        </p:sp>
        <p:sp>
          <p:nvSpPr>
            <p:cNvPr id="140293" name="Rectangle 5"/>
            <p:cNvSpPr>
              <a:spLocks noChangeArrowheads="1"/>
            </p:cNvSpPr>
            <p:nvPr userDrawn="1"/>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294" name="Freeform 6"/>
            <p:cNvSpPr>
              <a:spLocks noEditPoints="1"/>
            </p:cNvSpPr>
            <p:nvPr userDrawn="1"/>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295" name="Rectangle 7"/>
            <p:cNvSpPr>
              <a:spLocks noChangeArrowheads="1"/>
            </p:cNvSpPr>
            <p:nvPr userDrawn="1"/>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296" name="Rectangle 8"/>
            <p:cNvSpPr>
              <a:spLocks noChangeArrowheads="1"/>
            </p:cNvSpPr>
            <p:nvPr userDrawn="1"/>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297" name="Rectangle 9"/>
            <p:cNvSpPr>
              <a:spLocks noChangeArrowheads="1"/>
            </p:cNvSpPr>
            <p:nvPr userDrawn="1"/>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298" name="Rectangle 10"/>
            <p:cNvSpPr>
              <a:spLocks noChangeArrowheads="1"/>
            </p:cNvSpPr>
            <p:nvPr userDrawn="1"/>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299" name="Rectangle 11"/>
            <p:cNvSpPr>
              <a:spLocks noChangeArrowheads="1"/>
            </p:cNvSpPr>
            <p:nvPr userDrawn="1"/>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300" name="Freeform 12"/>
            <p:cNvSpPr>
              <a:spLocks/>
            </p:cNvSpPr>
            <p:nvPr userDrawn="1"/>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01" name="Freeform 13"/>
            <p:cNvSpPr>
              <a:spLocks/>
            </p:cNvSpPr>
            <p:nvPr userDrawn="1"/>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02" name="Freeform 14"/>
            <p:cNvSpPr>
              <a:spLocks/>
            </p:cNvSpPr>
            <p:nvPr userDrawn="1"/>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a:defRPr/>
              </a:pPr>
              <a:endParaRPr lang="en-US">
                <a:latin typeface="Arial" charset="0"/>
              </a:endParaRPr>
            </a:p>
          </p:txBody>
        </p:sp>
        <p:sp>
          <p:nvSpPr>
            <p:cNvPr id="140303" name="Freeform 15"/>
            <p:cNvSpPr>
              <a:spLocks/>
            </p:cNvSpPr>
            <p:nvPr userDrawn="1"/>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latin typeface="Arial" charset="0"/>
              </a:endParaRPr>
            </a:p>
          </p:txBody>
        </p:sp>
        <p:sp>
          <p:nvSpPr>
            <p:cNvPr id="140304" name="Freeform 16"/>
            <p:cNvSpPr>
              <a:spLocks/>
            </p:cNvSpPr>
            <p:nvPr userDrawn="1"/>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05" name="Freeform 17"/>
            <p:cNvSpPr>
              <a:spLocks noEditPoints="1"/>
            </p:cNvSpPr>
            <p:nvPr userDrawn="1"/>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06" name="Freeform 18"/>
            <p:cNvSpPr>
              <a:spLocks noEditPoints="1"/>
            </p:cNvSpPr>
            <p:nvPr userDrawn="1"/>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07" name="Freeform 19"/>
            <p:cNvSpPr>
              <a:spLocks/>
            </p:cNvSpPr>
            <p:nvPr userDrawn="1"/>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08" name="Freeform 20"/>
            <p:cNvSpPr>
              <a:spLocks noEditPoints="1"/>
            </p:cNvSpPr>
            <p:nvPr userDrawn="1"/>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09" name="Freeform 21"/>
            <p:cNvSpPr>
              <a:spLocks noEditPoints="1"/>
            </p:cNvSpPr>
            <p:nvPr userDrawn="1"/>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10" name="Freeform 22"/>
            <p:cNvSpPr>
              <a:spLocks noEditPoints="1"/>
            </p:cNvSpPr>
            <p:nvPr userDrawn="1"/>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11" name="Freeform 23"/>
            <p:cNvSpPr>
              <a:spLocks/>
            </p:cNvSpPr>
            <p:nvPr userDrawn="1"/>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latin typeface="Arial" charset="0"/>
              </a:endParaRPr>
            </a:p>
          </p:txBody>
        </p:sp>
        <p:sp>
          <p:nvSpPr>
            <p:cNvPr id="140312" name="Freeform 24"/>
            <p:cNvSpPr>
              <a:spLocks noEditPoints="1"/>
            </p:cNvSpPr>
            <p:nvPr userDrawn="1"/>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13" name="Freeform 25"/>
            <p:cNvSpPr>
              <a:spLocks noEditPoints="1"/>
            </p:cNvSpPr>
            <p:nvPr userDrawn="1"/>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14" name="Freeform 26"/>
            <p:cNvSpPr>
              <a:spLocks noEditPoints="1"/>
            </p:cNvSpPr>
            <p:nvPr userDrawn="1"/>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15" name="Oval 27"/>
            <p:cNvSpPr>
              <a:spLocks noChangeArrowheads="1"/>
            </p:cNvSpPr>
            <p:nvPr userDrawn="1"/>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a:defRPr/>
              </a:pPr>
              <a:endParaRPr lang="en-US">
                <a:latin typeface="Arial" charset="0"/>
              </a:endParaRPr>
            </a:p>
          </p:txBody>
        </p:sp>
        <p:sp>
          <p:nvSpPr>
            <p:cNvPr id="140316" name="Oval 28"/>
            <p:cNvSpPr>
              <a:spLocks noChangeArrowheads="1"/>
            </p:cNvSpPr>
            <p:nvPr userDrawn="1"/>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latin typeface="Arial" charset="0"/>
              </a:endParaRPr>
            </a:p>
          </p:txBody>
        </p:sp>
        <p:sp>
          <p:nvSpPr>
            <p:cNvPr id="140317" name="Oval 29"/>
            <p:cNvSpPr>
              <a:spLocks noChangeArrowheads="1"/>
            </p:cNvSpPr>
            <p:nvPr userDrawn="1"/>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a:defRPr/>
              </a:pPr>
              <a:endParaRPr lang="en-US">
                <a:latin typeface="Arial" charset="0"/>
              </a:endParaRPr>
            </a:p>
          </p:txBody>
        </p:sp>
        <p:sp>
          <p:nvSpPr>
            <p:cNvPr id="140318" name="Freeform 30"/>
            <p:cNvSpPr>
              <a:spLocks noEditPoints="1"/>
            </p:cNvSpPr>
            <p:nvPr userDrawn="1"/>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19" name="Freeform 31"/>
            <p:cNvSpPr>
              <a:spLocks noEditPoints="1"/>
            </p:cNvSpPr>
            <p:nvPr userDrawn="1"/>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20" name="Rectangle 32"/>
            <p:cNvSpPr>
              <a:spLocks noChangeArrowheads="1"/>
            </p:cNvSpPr>
            <p:nvPr userDrawn="1"/>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a:defRPr/>
              </a:pPr>
              <a:endParaRPr lang="en-US">
                <a:latin typeface="Arial" charset="0"/>
              </a:endParaRPr>
            </a:p>
          </p:txBody>
        </p:sp>
        <p:sp>
          <p:nvSpPr>
            <p:cNvPr id="140321" name="Rectangle 33"/>
            <p:cNvSpPr>
              <a:spLocks noChangeArrowheads="1"/>
            </p:cNvSpPr>
            <p:nvPr userDrawn="1"/>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322" name="AutoShape 34"/>
            <p:cNvSpPr>
              <a:spLocks noChangeArrowheads="1"/>
            </p:cNvSpPr>
            <p:nvPr userDrawn="1"/>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latin typeface="Arial" charset="0"/>
              </a:endParaRPr>
            </a:p>
          </p:txBody>
        </p:sp>
        <p:sp>
          <p:nvSpPr>
            <p:cNvPr id="140323" name="Freeform 35"/>
            <p:cNvSpPr>
              <a:spLocks/>
            </p:cNvSpPr>
            <p:nvPr userDrawn="1"/>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n-US">
                <a:latin typeface="Arial" charset="0"/>
              </a:endParaRPr>
            </a:p>
          </p:txBody>
        </p:sp>
        <p:sp>
          <p:nvSpPr>
            <p:cNvPr id="140324" name="Freeform 36"/>
            <p:cNvSpPr>
              <a:spLocks/>
            </p:cNvSpPr>
            <p:nvPr userDrawn="1"/>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latin typeface="Arial" charset="0"/>
              </a:endParaRPr>
            </a:p>
          </p:txBody>
        </p:sp>
      </p:grpSp>
      <p:sp>
        <p:nvSpPr>
          <p:cNvPr id="140325" name="Rectangle 37"/>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0326" name="Rectangle 3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0327" name="Rectangle 39"/>
          <p:cNvSpPr>
            <a:spLocks noGrp="1" noChangeArrowheads="1"/>
          </p:cNvSpPr>
          <p:nvPr>
            <p:ph type="dt" sz="half" idx="2"/>
          </p:nvPr>
        </p:nvSpPr>
        <p:spPr bwMode="auto">
          <a:xfrm>
            <a:off x="457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n-lt"/>
              </a:defRPr>
            </a:lvl1pPr>
          </a:lstStyle>
          <a:p>
            <a:pPr>
              <a:defRPr/>
            </a:pPr>
            <a:endParaRPr lang="en-US"/>
          </a:p>
        </p:txBody>
      </p:sp>
      <p:sp>
        <p:nvSpPr>
          <p:cNvPr id="140328" name="Rectangle 40"/>
          <p:cNvSpPr>
            <a:spLocks noGrp="1" noChangeArrowheads="1"/>
          </p:cNvSpPr>
          <p:nvPr>
            <p:ph type="ftr" sz="quarter" idx="3"/>
          </p:nvPr>
        </p:nvSpPr>
        <p:spPr bwMode="auto">
          <a:xfrm>
            <a:off x="3124200" y="6278563"/>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n-lt"/>
              </a:defRPr>
            </a:lvl1pPr>
          </a:lstStyle>
          <a:p>
            <a:pPr>
              <a:defRPr/>
            </a:pPr>
            <a:endParaRPr lang="en-US"/>
          </a:p>
        </p:txBody>
      </p:sp>
      <p:sp>
        <p:nvSpPr>
          <p:cNvPr id="140329" name="Rectangle 41"/>
          <p:cNvSpPr>
            <a:spLocks noGrp="1" noChangeArrowheads="1"/>
          </p:cNvSpPr>
          <p:nvPr>
            <p:ph type="sldNum" sz="quarter" idx="4"/>
          </p:nvPr>
        </p:nvSpPr>
        <p:spPr bwMode="auto">
          <a:xfrm>
            <a:off x="6553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n-lt"/>
              </a:defRPr>
            </a:lvl1pPr>
          </a:lstStyle>
          <a:p>
            <a:pPr>
              <a:defRPr/>
            </a:pPr>
            <a:fld id="{C981FAFA-F98E-42DD-B1F5-EA23DE653988}"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4043" r:id="rId1"/>
    <p:sldLayoutId id="2147484005" r:id="rId2"/>
    <p:sldLayoutId id="2147484006" r:id="rId3"/>
    <p:sldLayoutId id="2147484007" r:id="rId4"/>
    <p:sldLayoutId id="2147484008" r:id="rId5"/>
    <p:sldLayoutId id="2147484009" r:id="rId6"/>
    <p:sldLayoutId id="2147484010" r:id="rId7"/>
    <p:sldLayoutId id="2147484011" r:id="rId8"/>
    <p:sldLayoutId id="2147484012" r:id="rId9"/>
    <p:sldLayoutId id="2147484013" r:id="rId10"/>
    <p:sldLayoutId id="2147484014" r:id="rId11"/>
    <p:sldLayoutId id="2147484015"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14023" name="Rectangle 7"/>
          <p:cNvSpPr>
            <a:spLocks noChangeArrowheads="1"/>
          </p:cNvSpPr>
          <p:nvPr/>
        </p:nvSpPr>
        <p:spPr bwMode="auto">
          <a:xfrm>
            <a:off x="0" y="0"/>
            <a:ext cx="9296400" cy="6858000"/>
          </a:xfrm>
          <a:prstGeom prst="rect">
            <a:avLst/>
          </a:prstGeom>
          <a:solidFill>
            <a:schemeClr val="bg1">
              <a:alpha val="75000"/>
            </a:schemeClr>
          </a:solidFill>
          <a:ln w="9525">
            <a:solidFill>
              <a:schemeClr val="tx1"/>
            </a:solidFill>
            <a:miter lim="800000"/>
            <a:headEnd/>
            <a:tailEnd/>
          </a:ln>
          <a:effectLst/>
        </p:spPr>
        <p:txBody>
          <a:bodyPr wrap="none" anchor="ctr"/>
          <a:lstStyle/>
          <a:p>
            <a:pPr>
              <a:defRPr/>
            </a:pPr>
            <a:endParaRPr lang="en-US">
              <a:latin typeface="Arial" charset="0"/>
            </a:endParaRPr>
          </a:p>
        </p:txBody>
      </p:sp>
      <p:sp>
        <p:nvSpPr>
          <p:cNvPr id="10243"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4"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40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2140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2140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ACACCB8-CA78-42D6-BC2B-A0792DE79A2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4" r:id="rId1"/>
    <p:sldLayoutId id="2147484016" r:id="rId2"/>
    <p:sldLayoutId id="2147484017" r:id="rId3"/>
    <p:sldLayoutId id="2147484018" r:id="rId4"/>
    <p:sldLayoutId id="2147484019" r:id="rId5"/>
    <p:sldLayoutId id="2147484020" r:id="rId6"/>
    <p:sldLayoutId id="2147484021" r:id="rId7"/>
    <p:sldLayoutId id="2147484022" r:id="rId8"/>
    <p:sldLayoutId id="2147484023" r:id="rId9"/>
    <p:sldLayoutId id="2147484024" r:id="rId10"/>
    <p:sldLayoutId id="214748402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slideLayout" Target="../slideLayouts/slideLayout154.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6.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8.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1447800" y="152400"/>
            <a:ext cx="7696200" cy="2438400"/>
          </a:xfrm>
        </p:spPr>
        <p:txBody>
          <a:bodyPr/>
          <a:lstStyle/>
          <a:p>
            <a:pPr eaLnBrk="1" hangingPunct="1">
              <a:defRPr/>
            </a:pPr>
            <a:r>
              <a:rPr lang="en-US" sz="7200" b="1" dirty="0" smtClean="0">
                <a:solidFill>
                  <a:srgbClr val="FF0000"/>
                </a:solidFill>
                <a:effectLst>
                  <a:outerShdw blurRad="63500" dist="63500" dir="2700000" algn="tl" rotWithShape="0">
                    <a:schemeClr val="tx1"/>
                  </a:outerShdw>
                </a:effectLst>
              </a:rPr>
              <a:t>New Covenant Theology</a:t>
            </a:r>
          </a:p>
        </p:txBody>
      </p:sp>
    </p:spTree>
    <p:extLst>
      <p:ext uri="{BB962C8B-B14F-4D97-AF65-F5344CB8AC3E}">
        <p14:creationId xmlns:p14="http://schemas.microsoft.com/office/powerpoint/2010/main" val="2251114519"/>
      </p:ext>
    </p:extLst>
  </p:cSld>
  <p:clrMapOvr>
    <a:overrideClrMapping bg1="dk2" tx1="lt1" bg2="dk1" tx2="lt2" accent1="accent1" accent2="accent2" accent3="accent3" accent4="accent4" accent5="accent5" accent6="accent6" hlink="hlink" folHlink="folHlink"/>
  </p:clrMapOvr>
  <p:transition>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type="body" idx="1"/>
          </p:nvPr>
        </p:nvSpPr>
        <p:spPr>
          <a:xfrm>
            <a:off x="457200" y="838200"/>
            <a:ext cx="8229600" cy="6019800"/>
          </a:xfrm>
        </p:spPr>
        <p:txBody>
          <a:bodyPr>
            <a:normAutofit/>
          </a:bodyPr>
          <a:lstStyle/>
          <a:p>
            <a:pPr eaLnBrk="1" hangingPunct="1">
              <a:defRPr/>
            </a:pPr>
            <a:r>
              <a:rPr lang="en-US" b="1" dirty="0" smtClean="0">
                <a:solidFill>
                  <a:srgbClr val="FF9900"/>
                </a:solidFill>
              </a:rPr>
              <a:t>Hebrews 8:10-12</a:t>
            </a:r>
          </a:p>
          <a:p>
            <a:pPr lvl="1" eaLnBrk="1" hangingPunct="1">
              <a:defRPr/>
            </a:pPr>
            <a:r>
              <a:rPr lang="en-US" dirty="0" smtClean="0">
                <a:latin typeface="Cambria" pitchFamily="18" charset="0"/>
              </a:rPr>
              <a:t>(Continuing his quotation of </a:t>
            </a:r>
            <a:r>
              <a:rPr lang="en-US" dirty="0">
                <a:latin typeface="Cambria" pitchFamily="18" charset="0"/>
              </a:rPr>
              <a:t>Jeremiah </a:t>
            </a:r>
            <a:r>
              <a:rPr lang="en-US" dirty="0" smtClean="0">
                <a:latin typeface="Cambria" pitchFamily="18" charset="0"/>
              </a:rPr>
              <a:t>31:31-34) – </a:t>
            </a:r>
            <a:r>
              <a:rPr lang="en-US" i="1" dirty="0" smtClean="0">
                <a:solidFill>
                  <a:srgbClr val="66FFFF"/>
                </a:solidFill>
                <a:latin typeface="Cambria" pitchFamily="18" charset="0"/>
              </a:rPr>
              <a:t>For </a:t>
            </a:r>
            <a:r>
              <a:rPr lang="en-US" i="1" dirty="0" smtClean="0">
                <a:solidFill>
                  <a:srgbClr val="66FFFF"/>
                </a:solidFill>
                <a:latin typeface="Cambria" pitchFamily="18" charset="0"/>
              </a:rPr>
              <a:t>this is the covenant that I will make with the house of Israel after those days, declares the Lord: I will put my laws into their minds, and write them on their hearts, and I will be their God, and they shall be my people. </a:t>
            </a:r>
            <a:r>
              <a:rPr lang="en-US" i="1" baseline="30000" dirty="0" smtClean="0">
                <a:solidFill>
                  <a:srgbClr val="66FFFF"/>
                </a:solidFill>
                <a:latin typeface="Cambria" pitchFamily="18" charset="0"/>
              </a:rPr>
              <a:t>11</a:t>
            </a:r>
            <a:r>
              <a:rPr lang="en-US" i="1" dirty="0" smtClean="0">
                <a:solidFill>
                  <a:srgbClr val="66FFFF"/>
                </a:solidFill>
                <a:latin typeface="Cambria" pitchFamily="18" charset="0"/>
              </a:rPr>
              <a:t> And they shall not teach, each one his neighbor and each one his brother, saying, 'Know the Lord,' for they shall all know me, from the least of them to the greatest. </a:t>
            </a:r>
            <a:r>
              <a:rPr lang="en-US" i="1" baseline="30000" dirty="0" smtClean="0">
                <a:solidFill>
                  <a:srgbClr val="66FFFF"/>
                </a:solidFill>
                <a:latin typeface="Cambria" pitchFamily="18" charset="0"/>
              </a:rPr>
              <a:t>12</a:t>
            </a:r>
            <a:r>
              <a:rPr lang="en-US" i="1" dirty="0" smtClean="0">
                <a:solidFill>
                  <a:srgbClr val="66FFFF"/>
                </a:solidFill>
                <a:latin typeface="Cambria" pitchFamily="18" charset="0"/>
              </a:rPr>
              <a:t> For I will be merciful toward their iniquities, and I will remember their sins no more.“ </a:t>
            </a:r>
            <a:endParaRPr lang="en-US" b="1" dirty="0" smtClean="0">
              <a:solidFill>
                <a:srgbClr val="FFC000"/>
              </a:solidFill>
              <a:latin typeface="Cambria" pitchFamily="18" charset="0"/>
            </a:endParaRPr>
          </a:p>
          <a:p>
            <a:pPr eaLnBrk="1" hangingPunct="1">
              <a:defRPr/>
            </a:pPr>
            <a:endParaRPr lang="en-US" dirty="0" smtClean="0"/>
          </a:p>
        </p:txBody>
      </p:sp>
      <p:sp>
        <p:nvSpPr>
          <p:cNvPr id="5" name="Rectangle 2"/>
          <p:cNvSpPr>
            <a:spLocks noGrp="1" noChangeArrowheads="1"/>
          </p:cNvSpPr>
          <p:nvPr>
            <p:ph type="title"/>
          </p:nvPr>
        </p:nvSpPr>
        <p:spPr>
          <a:xfrm>
            <a:off x="0" y="0"/>
            <a:ext cx="9144000" cy="762000"/>
          </a:xfrm>
        </p:spPr>
        <p:txBody>
          <a:bodyPr/>
          <a:lstStyle/>
          <a:p>
            <a:pPr eaLnBrk="1" hangingPunct="1">
              <a:defRPr/>
            </a:pPr>
            <a:r>
              <a:rPr lang="en-US" sz="4000" b="1" dirty="0" smtClean="0"/>
              <a:t>The New Covenant is Superior</a:t>
            </a:r>
            <a:endParaRPr lang="en-US" sz="4000" i="1" dirty="0" smtClean="0">
              <a:solidFill>
                <a:srgbClr val="66FFFF"/>
              </a:solidFill>
              <a:latin typeface="Times New Roman" pitchFamily="18" charset="0"/>
            </a:endParaRPr>
          </a:p>
        </p:txBody>
      </p:sp>
    </p:spTree>
  </p:cSld>
  <p:clrMapOvr>
    <a:overrideClrMapping bg1="dk2" tx1="lt1" bg2="dk1" tx2="lt2" accent1="accent1" accent2="accent2" accent3="accent3" accent4="accent4" accent5="accent5" accent6="accent6" hlink="hlink" folHlink="folHlink"/>
  </p:clrMapOvr>
  <p:transition>
    <p:plus/>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type="body" idx="1"/>
          </p:nvPr>
        </p:nvSpPr>
        <p:spPr>
          <a:xfrm>
            <a:off x="457200" y="76200"/>
            <a:ext cx="8229600" cy="6781800"/>
          </a:xfrm>
        </p:spPr>
        <p:txBody>
          <a:bodyPr>
            <a:normAutofit fontScale="92500" lnSpcReduction="10000"/>
          </a:bodyPr>
          <a:lstStyle/>
          <a:p>
            <a:pPr eaLnBrk="1" hangingPunct="1">
              <a:defRPr/>
            </a:pPr>
            <a:r>
              <a:rPr lang="en-US" b="1" dirty="0" smtClean="0"/>
              <a:t>The elements of the New Covenant stand in </a:t>
            </a:r>
            <a:r>
              <a:rPr lang="en-US" b="1" dirty="0" smtClean="0">
                <a:solidFill>
                  <a:srgbClr val="FFC000"/>
                </a:solidFill>
              </a:rPr>
              <a:t>contrast</a:t>
            </a:r>
            <a:r>
              <a:rPr lang="en-US" b="1" dirty="0" smtClean="0"/>
              <a:t> to the Old:</a:t>
            </a:r>
          </a:p>
          <a:p>
            <a:pPr lvl="1" eaLnBrk="1" hangingPunct="1">
              <a:defRPr/>
            </a:pPr>
            <a:r>
              <a:rPr lang="en-US" dirty="0" smtClean="0"/>
              <a:t>The laws of old </a:t>
            </a:r>
            <a:r>
              <a:rPr lang="en-US" dirty="0"/>
              <a:t>covenant </a:t>
            </a:r>
            <a:r>
              <a:rPr lang="en-US" dirty="0" smtClean="0"/>
              <a:t>were </a:t>
            </a:r>
            <a:r>
              <a:rPr lang="en-US" dirty="0"/>
              <a:t>written on </a:t>
            </a:r>
            <a:r>
              <a:rPr lang="en-US" b="1" dirty="0" smtClean="0">
                <a:solidFill>
                  <a:schemeClr val="hlink"/>
                </a:solidFill>
              </a:rPr>
              <a:t>stone</a:t>
            </a:r>
            <a:r>
              <a:rPr lang="en-US" dirty="0"/>
              <a:t>, </a:t>
            </a:r>
            <a:r>
              <a:rPr lang="en-US" dirty="0" smtClean="0"/>
              <a:t>the laws of the new covenant are written on the </a:t>
            </a:r>
            <a:r>
              <a:rPr lang="en-US" b="1" dirty="0" smtClean="0">
                <a:solidFill>
                  <a:schemeClr val="hlink"/>
                </a:solidFill>
              </a:rPr>
              <a:t>hearts </a:t>
            </a:r>
            <a:r>
              <a:rPr lang="en-US" dirty="0" smtClean="0"/>
              <a:t>of His people </a:t>
            </a:r>
            <a:r>
              <a:rPr lang="en-US" dirty="0" smtClean="0"/>
              <a:t>– </a:t>
            </a:r>
            <a:r>
              <a:rPr lang="en-US" i="1" dirty="0" smtClean="0">
                <a:solidFill>
                  <a:srgbClr val="66FFFF"/>
                </a:solidFill>
                <a:latin typeface="Cambria" pitchFamily="18" charset="0"/>
              </a:rPr>
              <a:t>I </a:t>
            </a:r>
            <a:r>
              <a:rPr lang="en-US" i="1" dirty="0">
                <a:solidFill>
                  <a:srgbClr val="66FFFF"/>
                </a:solidFill>
                <a:latin typeface="Cambria" pitchFamily="18" charset="0"/>
              </a:rPr>
              <a:t>will put my laws into their minds, and write them on their </a:t>
            </a:r>
            <a:r>
              <a:rPr lang="en-US" i="1" u="sng" dirty="0">
                <a:solidFill>
                  <a:srgbClr val="66FFFF"/>
                </a:solidFill>
                <a:latin typeface="Cambria" pitchFamily="18" charset="0"/>
              </a:rPr>
              <a:t>hearts</a:t>
            </a:r>
            <a:r>
              <a:rPr lang="en-US" dirty="0"/>
              <a:t> </a:t>
            </a:r>
            <a:endParaRPr lang="en-US" b="1" dirty="0" smtClean="0">
              <a:solidFill>
                <a:schemeClr val="hlink"/>
              </a:solidFill>
            </a:endParaRPr>
          </a:p>
          <a:p>
            <a:pPr lvl="1" eaLnBrk="1" hangingPunct="1">
              <a:defRPr/>
            </a:pPr>
            <a:r>
              <a:rPr lang="en-US" dirty="0" smtClean="0"/>
              <a:t>In </a:t>
            </a:r>
            <a:r>
              <a:rPr lang="en-US" dirty="0"/>
              <a:t>the old covenant there </a:t>
            </a:r>
            <a:r>
              <a:rPr lang="en-US" dirty="0" smtClean="0"/>
              <a:t>were </a:t>
            </a:r>
            <a:r>
              <a:rPr lang="en-US" b="1" dirty="0" smtClean="0">
                <a:solidFill>
                  <a:schemeClr val="hlink"/>
                </a:solidFill>
              </a:rPr>
              <a:t>unregenerate</a:t>
            </a:r>
            <a:r>
              <a:rPr lang="en-US" dirty="0" smtClean="0"/>
              <a:t> </a:t>
            </a:r>
            <a:r>
              <a:rPr lang="en-US" b="1" dirty="0">
                <a:solidFill>
                  <a:schemeClr val="hlink"/>
                </a:solidFill>
              </a:rPr>
              <a:t>and </a:t>
            </a:r>
            <a:r>
              <a:rPr lang="en-US" dirty="0"/>
              <a:t>(some) </a:t>
            </a:r>
            <a:r>
              <a:rPr lang="en-US" b="1" dirty="0" smtClean="0">
                <a:solidFill>
                  <a:schemeClr val="hlink"/>
                </a:solidFill>
              </a:rPr>
              <a:t>regenerate </a:t>
            </a:r>
            <a:r>
              <a:rPr lang="en-US" dirty="0" smtClean="0"/>
              <a:t>Jews;</a:t>
            </a:r>
            <a:r>
              <a:rPr lang="en-US" i="1" dirty="0" smtClean="0">
                <a:solidFill>
                  <a:srgbClr val="66FFFF"/>
                </a:solidFill>
                <a:latin typeface="Cambria" pitchFamily="18" charset="0"/>
              </a:rPr>
              <a:t> </a:t>
            </a:r>
            <a:r>
              <a:rPr lang="en-US" dirty="0" smtClean="0"/>
              <a:t>in the new covenant </a:t>
            </a:r>
            <a:r>
              <a:rPr lang="en-US" b="1" dirty="0" smtClean="0">
                <a:solidFill>
                  <a:schemeClr val="hlink"/>
                </a:solidFill>
              </a:rPr>
              <a:t>everyone</a:t>
            </a:r>
            <a:r>
              <a:rPr lang="en-US" dirty="0" smtClean="0"/>
              <a:t> “knows the Lord” (is regenerated</a:t>
            </a:r>
            <a:r>
              <a:rPr lang="en-US" dirty="0" smtClean="0"/>
              <a:t>) – </a:t>
            </a:r>
            <a:r>
              <a:rPr lang="en-US" i="1" dirty="0" smtClean="0">
                <a:solidFill>
                  <a:srgbClr val="66FFFF"/>
                </a:solidFill>
                <a:latin typeface="Cambria" pitchFamily="18" charset="0"/>
              </a:rPr>
              <a:t>And </a:t>
            </a:r>
            <a:r>
              <a:rPr lang="en-US" i="1" dirty="0">
                <a:solidFill>
                  <a:srgbClr val="66FFFF"/>
                </a:solidFill>
                <a:latin typeface="Cambria" pitchFamily="18" charset="0"/>
              </a:rPr>
              <a:t>they shall not teach, each one his neighbor and each one his brother, saying, 'Know the Lord,' </a:t>
            </a:r>
            <a:r>
              <a:rPr lang="en-US" i="1" u="sng" dirty="0">
                <a:solidFill>
                  <a:srgbClr val="66FFFF"/>
                </a:solidFill>
                <a:latin typeface="Cambria" pitchFamily="18" charset="0"/>
              </a:rPr>
              <a:t>for </a:t>
            </a:r>
            <a:r>
              <a:rPr lang="en-US" i="1" u="sng" dirty="0" smtClean="0">
                <a:solidFill>
                  <a:srgbClr val="66FFFF"/>
                </a:solidFill>
                <a:latin typeface="Cambria" pitchFamily="18" charset="0"/>
              </a:rPr>
              <a:t>they </a:t>
            </a:r>
            <a:r>
              <a:rPr lang="en-US" i="1" u="sng" dirty="0">
                <a:solidFill>
                  <a:srgbClr val="66FFFF"/>
                </a:solidFill>
                <a:latin typeface="Cambria" pitchFamily="18" charset="0"/>
              </a:rPr>
              <a:t>shall all know me</a:t>
            </a:r>
            <a:r>
              <a:rPr lang="en-US" i="1" dirty="0">
                <a:solidFill>
                  <a:srgbClr val="66FFFF"/>
                </a:solidFill>
                <a:latin typeface="Cambria" pitchFamily="18" charset="0"/>
              </a:rPr>
              <a:t>, from the least of them to the </a:t>
            </a:r>
            <a:r>
              <a:rPr lang="en-US" i="1" dirty="0" smtClean="0">
                <a:solidFill>
                  <a:srgbClr val="66FFFF"/>
                </a:solidFill>
                <a:latin typeface="Cambria" pitchFamily="18" charset="0"/>
              </a:rPr>
              <a:t>greatest.</a:t>
            </a:r>
            <a:r>
              <a:rPr lang="en-US" dirty="0" smtClean="0"/>
              <a:t> </a:t>
            </a:r>
            <a:endParaRPr lang="en-US" dirty="0" smtClean="0"/>
          </a:p>
          <a:p>
            <a:pPr lvl="1" eaLnBrk="1" hangingPunct="1">
              <a:defRPr/>
            </a:pPr>
            <a:r>
              <a:rPr lang="en-US" dirty="0" smtClean="0"/>
              <a:t>In </a:t>
            </a:r>
            <a:r>
              <a:rPr lang="en-US" dirty="0"/>
              <a:t>the old covenant everyone in it is </a:t>
            </a:r>
            <a:r>
              <a:rPr lang="en-US" b="1" dirty="0">
                <a:solidFill>
                  <a:schemeClr val="hlink"/>
                </a:solidFill>
              </a:rPr>
              <a:t>proven</a:t>
            </a:r>
            <a:r>
              <a:rPr lang="en-US" dirty="0"/>
              <a:t> </a:t>
            </a:r>
            <a:r>
              <a:rPr lang="en-US" b="1" dirty="0" smtClean="0">
                <a:solidFill>
                  <a:schemeClr val="hlink"/>
                </a:solidFill>
              </a:rPr>
              <a:t>guilty</a:t>
            </a:r>
            <a:r>
              <a:rPr lang="en-US" dirty="0" smtClean="0"/>
              <a:t>, in the new covenant everyone in it is </a:t>
            </a:r>
            <a:r>
              <a:rPr lang="en-US" b="1" dirty="0" smtClean="0">
                <a:solidFill>
                  <a:schemeClr val="hlink"/>
                </a:solidFill>
              </a:rPr>
              <a:t>forgiven</a:t>
            </a:r>
            <a:r>
              <a:rPr lang="en-US" dirty="0" smtClean="0"/>
              <a:t> – </a:t>
            </a:r>
            <a:r>
              <a:rPr lang="en-US" i="1" dirty="0" smtClean="0">
                <a:solidFill>
                  <a:srgbClr val="66FFFF"/>
                </a:solidFill>
                <a:latin typeface="Cambria" pitchFamily="18" charset="0"/>
              </a:rPr>
              <a:t>I </a:t>
            </a:r>
            <a:r>
              <a:rPr lang="en-US" i="1" dirty="0">
                <a:solidFill>
                  <a:srgbClr val="66FFFF"/>
                </a:solidFill>
                <a:latin typeface="Cambria" pitchFamily="18" charset="0"/>
              </a:rPr>
              <a:t>will remember their sins no more</a:t>
            </a:r>
            <a:endParaRPr lang="en-US" b="1" dirty="0" smtClean="0">
              <a:solidFill>
                <a:schemeClr val="hlink"/>
              </a:solidFill>
            </a:endParaRPr>
          </a:p>
        </p:txBody>
      </p:sp>
    </p:spTree>
  </p:cSld>
  <p:clrMapOvr>
    <a:overrideClrMapping bg1="dk2" tx1="lt1" bg2="dk1"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9395">
                                            <p:txEl>
                                              <p:pRg st="1" end="1"/>
                                            </p:txEl>
                                          </p:spTgt>
                                        </p:tgtEl>
                                        <p:attrNameLst>
                                          <p:attrName>style.visibility</p:attrName>
                                        </p:attrNameLst>
                                      </p:cBhvr>
                                      <p:to>
                                        <p:strVal val="visible"/>
                                      </p:to>
                                    </p:set>
                                    <p:anim calcmode="lin" valueType="num">
                                      <p:cBhvr>
                                        <p:cTn id="7" dur="500" fill="hold"/>
                                        <p:tgtEl>
                                          <p:spTgt spid="5939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939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939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9395">
                                            <p:txEl>
                                              <p:pRg st="2" end="2"/>
                                            </p:txEl>
                                          </p:spTgt>
                                        </p:tgtEl>
                                        <p:attrNameLst>
                                          <p:attrName>style.visibility</p:attrName>
                                        </p:attrNameLst>
                                      </p:cBhvr>
                                      <p:to>
                                        <p:strVal val="visible"/>
                                      </p:to>
                                    </p:set>
                                    <p:anim calcmode="lin" valueType="num">
                                      <p:cBhvr>
                                        <p:cTn id="14" dur="500" fill="hold"/>
                                        <p:tgtEl>
                                          <p:spTgt spid="5939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939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939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59395">
                                            <p:txEl>
                                              <p:pRg st="3" end="3"/>
                                            </p:txEl>
                                          </p:spTgt>
                                        </p:tgtEl>
                                        <p:attrNameLst>
                                          <p:attrName>style.visibility</p:attrName>
                                        </p:attrNameLst>
                                      </p:cBhvr>
                                      <p:to>
                                        <p:strVal val="visible"/>
                                      </p:to>
                                    </p:set>
                                    <p:anim calcmode="lin" valueType="num">
                                      <p:cBhvr>
                                        <p:cTn id="21" dur="500" fill="hold"/>
                                        <p:tgtEl>
                                          <p:spTgt spid="5939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939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93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838200"/>
            <a:ext cx="8229600" cy="2286000"/>
          </a:xfrm>
        </p:spPr>
        <p:txBody>
          <a:bodyPr/>
          <a:lstStyle/>
          <a:p>
            <a:pPr lvl="1" algn="l" eaLnBrk="1" hangingPunct="1">
              <a:defRPr/>
            </a:pPr>
            <a:r>
              <a:rPr lang="en-US" sz="3200" b="1" dirty="0" smtClean="0">
                <a:solidFill>
                  <a:srgbClr val="FF9900"/>
                </a:solidFill>
                <a:latin typeface="Calibri" pitchFamily="34" charset="0"/>
                <a:cs typeface="Calibri" pitchFamily="34" charset="0"/>
              </a:rPr>
              <a:t>Hebrews 8:13 - </a:t>
            </a:r>
            <a:r>
              <a:rPr lang="en-US" sz="3200" i="1" dirty="0" smtClean="0">
                <a:solidFill>
                  <a:srgbClr val="66FFFF"/>
                </a:solidFill>
                <a:latin typeface="Cambria" pitchFamily="18" charset="0"/>
              </a:rPr>
              <a:t>In speaking of a new covenant, he makes the first one obsolete. And what is becoming obsolete and growing old is ready to vanish away. </a:t>
            </a:r>
            <a:endParaRPr lang="en-US" sz="3200" i="1" dirty="0" smtClean="0">
              <a:solidFill>
                <a:srgbClr val="66FFFF"/>
              </a:solidFill>
              <a:latin typeface="Calibri" pitchFamily="34" charset="0"/>
              <a:cs typeface="Calibri" pitchFamily="34" charset="0"/>
            </a:endParaRPr>
          </a:p>
        </p:txBody>
      </p:sp>
      <p:sp>
        <p:nvSpPr>
          <p:cNvPr id="59395" name="Rectangle 3"/>
          <p:cNvSpPr>
            <a:spLocks noGrp="1" noChangeArrowheads="1"/>
          </p:cNvSpPr>
          <p:nvPr>
            <p:ph type="body" idx="1"/>
          </p:nvPr>
        </p:nvSpPr>
        <p:spPr>
          <a:xfrm>
            <a:off x="457200" y="3200400"/>
            <a:ext cx="8229600" cy="3352800"/>
          </a:xfrm>
        </p:spPr>
        <p:txBody>
          <a:bodyPr>
            <a:normAutofit/>
          </a:bodyPr>
          <a:lstStyle/>
          <a:p>
            <a:pPr eaLnBrk="1" hangingPunct="1">
              <a:defRPr/>
            </a:pPr>
            <a:r>
              <a:rPr lang="en-US" dirty="0" smtClean="0"/>
              <a:t>By promising a </a:t>
            </a:r>
            <a:r>
              <a:rPr lang="en-US" dirty="0" smtClean="0">
                <a:solidFill>
                  <a:srgbClr val="FFC000"/>
                </a:solidFill>
              </a:rPr>
              <a:t>new</a:t>
            </a:r>
            <a:r>
              <a:rPr lang="en-US" dirty="0" smtClean="0"/>
              <a:t> covenant, God, in effect, made the old one </a:t>
            </a:r>
            <a:r>
              <a:rPr lang="en-US" dirty="0" smtClean="0">
                <a:solidFill>
                  <a:srgbClr val="FFC000"/>
                </a:solidFill>
              </a:rPr>
              <a:t>obsolete</a:t>
            </a:r>
            <a:r>
              <a:rPr lang="en-US" dirty="0" smtClean="0"/>
              <a:t>.</a:t>
            </a:r>
          </a:p>
          <a:p>
            <a:pPr eaLnBrk="1" hangingPunct="1">
              <a:defRPr/>
            </a:pPr>
            <a:r>
              <a:rPr lang="en-US" dirty="0" smtClean="0"/>
              <a:t>So once this pronouncement was made by the prophet Jeremiah, it was just a matter of time before the </a:t>
            </a:r>
            <a:r>
              <a:rPr lang="en-US" dirty="0" smtClean="0">
                <a:solidFill>
                  <a:srgbClr val="FFC000"/>
                </a:solidFill>
              </a:rPr>
              <a:t>old</a:t>
            </a:r>
            <a:r>
              <a:rPr lang="en-US" dirty="0" smtClean="0"/>
              <a:t> one would </a:t>
            </a:r>
            <a:r>
              <a:rPr lang="en-US" dirty="0" smtClean="0">
                <a:solidFill>
                  <a:srgbClr val="FFC000"/>
                </a:solidFill>
              </a:rPr>
              <a:t>fade away</a:t>
            </a:r>
            <a:r>
              <a:rPr lang="en-US" dirty="0" smtClean="0"/>
              <a:t>.</a:t>
            </a:r>
          </a:p>
        </p:txBody>
      </p:sp>
      <p:sp>
        <p:nvSpPr>
          <p:cNvPr id="4" name="Rectangle 2"/>
          <p:cNvSpPr txBox="1">
            <a:spLocks noChangeArrowheads="1"/>
          </p:cNvSpPr>
          <p:nvPr/>
        </p:nvSpPr>
        <p:spPr bwMode="auto">
          <a:xfrm>
            <a:off x="0" y="0"/>
            <a:ext cx="91440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eaLnBrk="1" hangingPunct="1">
              <a:defRPr/>
            </a:pPr>
            <a:r>
              <a:rPr lang="en-US" sz="4000" b="1" kern="0" smtClean="0"/>
              <a:t>The New Covenant is Superior</a:t>
            </a:r>
            <a:endParaRPr lang="en-US" sz="4000" i="1" kern="0" dirty="0" smtClean="0">
              <a:solidFill>
                <a:srgbClr val="66FFFF"/>
              </a:solidFill>
              <a:latin typeface="Times New Roman" pitchFamily="18" charset="0"/>
            </a:endParaRPr>
          </a:p>
        </p:txBody>
      </p:sp>
    </p:spTree>
  </p:cSld>
  <p:clrMapOvr>
    <a:overrideClrMapping bg1="dk2" tx1="lt1" bg2="dk1"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Effect transition="in" filter="dissolve">
                                      <p:cBhvr>
                                        <p:cTn id="7" dur="500"/>
                                        <p:tgtEl>
                                          <p:spTgt spid="593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9395">
                                            <p:txEl>
                                              <p:pRg st="1" end="1"/>
                                            </p:txEl>
                                          </p:spTgt>
                                        </p:tgtEl>
                                        <p:attrNameLst>
                                          <p:attrName>style.visibility</p:attrName>
                                        </p:attrNameLst>
                                      </p:cBhvr>
                                      <p:to>
                                        <p:strVal val="visible"/>
                                      </p:to>
                                    </p:set>
                                    <p:animEffect transition="in" filter="dissolve">
                                      <p:cBhvr>
                                        <p:cTn id="12" dur="500"/>
                                        <p:tgtEl>
                                          <p:spTgt spid="593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304800" y="0"/>
            <a:ext cx="8510588" cy="990600"/>
          </a:xfrm>
        </p:spPr>
        <p:txBody>
          <a:bodyPr/>
          <a:lstStyle/>
          <a:p>
            <a:pPr eaLnBrk="1" hangingPunct="1">
              <a:defRPr/>
            </a:pPr>
            <a:r>
              <a:rPr lang="en-US" sz="5400" b="1" dirty="0"/>
              <a:t>Questions</a:t>
            </a:r>
            <a:endParaRPr lang="en-US" sz="3600" b="1" dirty="0" smtClean="0">
              <a:latin typeface="Calibri" pitchFamily="34" charset="0"/>
            </a:endParaRPr>
          </a:p>
        </p:txBody>
      </p:sp>
      <p:sp>
        <p:nvSpPr>
          <p:cNvPr id="21507" name="Rectangle 3"/>
          <p:cNvSpPr>
            <a:spLocks noGrp="1" noRot="1" noChangeArrowheads="1"/>
          </p:cNvSpPr>
          <p:nvPr>
            <p:ph type="body" idx="1"/>
          </p:nvPr>
        </p:nvSpPr>
        <p:spPr>
          <a:xfrm>
            <a:off x="301625" y="1066800"/>
            <a:ext cx="8540750" cy="5715000"/>
          </a:xfrm>
        </p:spPr>
        <p:txBody>
          <a:bodyPr/>
          <a:lstStyle/>
          <a:p>
            <a:pPr eaLnBrk="1" hangingPunct="1">
              <a:lnSpc>
                <a:spcPct val="90000"/>
              </a:lnSpc>
              <a:defRPr/>
            </a:pPr>
            <a:r>
              <a:rPr lang="en-US" dirty="0" smtClean="0">
                <a:latin typeface="Calibri" pitchFamily="34" charset="0"/>
              </a:rPr>
              <a:t>After examining Hebrews 8:6-13 in it’s original context, are you able to see the argument that the writer of Hebrews is making?</a:t>
            </a:r>
          </a:p>
          <a:p>
            <a:pPr eaLnBrk="1" hangingPunct="1">
              <a:lnSpc>
                <a:spcPct val="90000"/>
              </a:lnSpc>
              <a:defRPr/>
            </a:pPr>
            <a:r>
              <a:rPr lang="en-US" dirty="0" smtClean="0">
                <a:latin typeface="Calibri" pitchFamily="34" charset="0"/>
              </a:rPr>
              <a:t>If you had to summarize what the writer of Hebrews is saying in verses 6-13 in just </a:t>
            </a:r>
            <a:r>
              <a:rPr lang="en-US" dirty="0" smtClean="0">
                <a:latin typeface="Calibri" pitchFamily="34" charset="0"/>
              </a:rPr>
              <a:t>one or two sentences, </a:t>
            </a:r>
            <a:r>
              <a:rPr lang="en-US" dirty="0" smtClean="0">
                <a:latin typeface="Calibri" pitchFamily="34" charset="0"/>
              </a:rPr>
              <a:t>what would you say?</a:t>
            </a:r>
          </a:p>
          <a:p>
            <a:pPr eaLnBrk="1" hangingPunct="1">
              <a:lnSpc>
                <a:spcPct val="90000"/>
              </a:lnSpc>
              <a:defRPr/>
            </a:pPr>
            <a:r>
              <a:rPr lang="en-US" dirty="0" smtClean="0">
                <a:latin typeface="Calibri" pitchFamily="34" charset="0"/>
              </a:rPr>
              <a:t>Is there anything that we covered today that is still a little unclear in your mind? </a:t>
            </a:r>
          </a:p>
        </p:txBody>
      </p:sp>
    </p:spTree>
    <p:extLst>
      <p:ext uri="{BB962C8B-B14F-4D97-AF65-F5344CB8AC3E}">
        <p14:creationId xmlns:p14="http://schemas.microsoft.com/office/powerpoint/2010/main" val="32432290"/>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fade">
                                      <p:cBhvr>
                                        <p:cTn id="7" dur="500"/>
                                        <p:tgtEl>
                                          <p:spTgt spid="215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fade">
                                      <p:cBhvr>
                                        <p:cTn id="12" dur="500"/>
                                        <p:tgtEl>
                                          <p:spTgt spid="2150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1507">
                                            <p:txEl>
                                              <p:pRg st="2" end="2"/>
                                            </p:txEl>
                                          </p:spTgt>
                                        </p:tgtEl>
                                        <p:attrNameLst>
                                          <p:attrName>style.visibility</p:attrName>
                                        </p:attrNameLst>
                                      </p:cBhvr>
                                      <p:to>
                                        <p:strVal val="visible"/>
                                      </p:to>
                                    </p:set>
                                    <p:animEffect transition="in" filter="fade">
                                      <p:cBhvr>
                                        <p:cTn id="17" dur="500"/>
                                        <p:tgtEl>
                                          <p:spTgt spid="215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en-US" sz="4000" dirty="0" smtClean="0"/>
              <a:t>A Comparison of the Old and New Covenants</a:t>
            </a:r>
          </a:p>
        </p:txBody>
      </p:sp>
      <p:sp>
        <p:nvSpPr>
          <p:cNvPr id="100356" name="Rectangle 4"/>
          <p:cNvSpPr>
            <a:spLocks noChangeArrowheads="1"/>
          </p:cNvSpPr>
          <p:nvPr/>
        </p:nvSpPr>
        <p:spPr bwMode="auto">
          <a:xfrm>
            <a:off x="304800" y="1295400"/>
            <a:ext cx="2286000" cy="5334000"/>
          </a:xfrm>
          <a:prstGeom prst="rect">
            <a:avLst/>
          </a:prstGeom>
          <a:solidFill>
            <a:srgbClr val="FFCC00"/>
          </a:solidFill>
          <a:ln w="9525">
            <a:solidFill>
              <a:schemeClr val="tx1"/>
            </a:solidFill>
            <a:miter lim="800000"/>
            <a:headEnd/>
            <a:tailEnd/>
          </a:ln>
        </p:spPr>
        <p:txBody>
          <a:bodyPr anchor="ctr"/>
          <a:lstStyle/>
          <a:p>
            <a:pPr algn="ctr"/>
            <a:r>
              <a:rPr lang="en-US" sz="3600" b="1">
                <a:solidFill>
                  <a:srgbClr val="000000"/>
                </a:solidFill>
              </a:rPr>
              <a:t>The </a:t>
            </a:r>
          </a:p>
          <a:p>
            <a:pPr algn="ctr"/>
            <a:r>
              <a:rPr lang="en-US" sz="3600" b="1">
                <a:solidFill>
                  <a:srgbClr val="000000"/>
                </a:solidFill>
              </a:rPr>
              <a:t>Old Covenant</a:t>
            </a:r>
          </a:p>
        </p:txBody>
      </p:sp>
      <p:sp>
        <p:nvSpPr>
          <p:cNvPr id="100357" name="Rectangle 5"/>
          <p:cNvSpPr>
            <a:spLocks noChangeArrowheads="1"/>
          </p:cNvSpPr>
          <p:nvPr/>
        </p:nvSpPr>
        <p:spPr bwMode="auto">
          <a:xfrm>
            <a:off x="6553200" y="1295400"/>
            <a:ext cx="2362200" cy="5334000"/>
          </a:xfrm>
          <a:prstGeom prst="rect">
            <a:avLst/>
          </a:prstGeom>
          <a:solidFill>
            <a:srgbClr val="66FF33"/>
          </a:solidFill>
          <a:ln w="9525">
            <a:solidFill>
              <a:schemeClr val="tx1"/>
            </a:solidFill>
            <a:miter lim="800000"/>
            <a:headEnd/>
            <a:tailEnd/>
          </a:ln>
        </p:spPr>
        <p:txBody>
          <a:bodyPr anchor="ctr"/>
          <a:lstStyle/>
          <a:p>
            <a:pPr algn="ctr"/>
            <a:r>
              <a:rPr lang="en-US" sz="3600" b="1">
                <a:solidFill>
                  <a:srgbClr val="000000"/>
                </a:solidFill>
              </a:rPr>
              <a:t>The </a:t>
            </a:r>
          </a:p>
          <a:p>
            <a:pPr algn="ctr"/>
            <a:r>
              <a:rPr lang="en-US" sz="3600" b="1">
                <a:solidFill>
                  <a:srgbClr val="000000"/>
                </a:solidFill>
              </a:rPr>
              <a:t>New Covenant</a:t>
            </a:r>
          </a:p>
        </p:txBody>
      </p:sp>
      <p:sp>
        <p:nvSpPr>
          <p:cNvPr id="100358" name="AutoShape 6"/>
          <p:cNvSpPr>
            <a:spLocks noChangeArrowheads="1"/>
          </p:cNvSpPr>
          <p:nvPr/>
        </p:nvSpPr>
        <p:spPr bwMode="auto">
          <a:xfrm>
            <a:off x="2590800" y="1447800"/>
            <a:ext cx="3962400" cy="914400"/>
          </a:xfrm>
          <a:prstGeom prst="leftArrow">
            <a:avLst>
              <a:gd name="adj1" fmla="val 50000"/>
              <a:gd name="adj2" fmla="val 108333"/>
            </a:avLst>
          </a:prstGeom>
          <a:solidFill>
            <a:schemeClr val="accent1"/>
          </a:solidFill>
          <a:ln w="9525">
            <a:solidFill>
              <a:schemeClr val="tx1"/>
            </a:solidFill>
            <a:miter lim="800000"/>
            <a:headEnd/>
            <a:tailEnd/>
          </a:ln>
        </p:spPr>
        <p:txBody>
          <a:bodyPr wrap="none" anchor="ctr"/>
          <a:lstStyle/>
          <a:p>
            <a:pPr algn="ctr"/>
            <a:r>
              <a:rPr lang="en-US" sz="2000" b="1">
                <a:solidFill>
                  <a:srgbClr val="000000"/>
                </a:solidFill>
              </a:rPr>
              <a:t>Fundamentally Different</a:t>
            </a:r>
          </a:p>
        </p:txBody>
      </p:sp>
      <p:sp>
        <p:nvSpPr>
          <p:cNvPr id="100360" name="AutoShape 8"/>
          <p:cNvSpPr>
            <a:spLocks noChangeArrowheads="1"/>
          </p:cNvSpPr>
          <p:nvPr/>
        </p:nvSpPr>
        <p:spPr bwMode="auto">
          <a:xfrm>
            <a:off x="2590800" y="2895600"/>
            <a:ext cx="3962400" cy="914400"/>
          </a:xfrm>
          <a:prstGeom prst="leftArrow">
            <a:avLst>
              <a:gd name="adj1" fmla="val 50000"/>
              <a:gd name="adj2" fmla="val 108333"/>
            </a:avLst>
          </a:prstGeom>
          <a:solidFill>
            <a:schemeClr val="accent1"/>
          </a:solidFill>
          <a:ln w="9525">
            <a:solidFill>
              <a:schemeClr val="tx1"/>
            </a:solidFill>
            <a:miter lim="800000"/>
            <a:headEnd/>
            <a:tailEnd/>
          </a:ln>
        </p:spPr>
        <p:txBody>
          <a:bodyPr wrap="none" anchor="ctr"/>
          <a:lstStyle/>
          <a:p>
            <a:pPr algn="ctr"/>
            <a:r>
              <a:rPr lang="en-US" sz="2000" b="1">
                <a:solidFill>
                  <a:srgbClr val="000000"/>
                </a:solidFill>
              </a:rPr>
              <a:t>Superior</a:t>
            </a:r>
          </a:p>
        </p:txBody>
      </p:sp>
      <p:sp>
        <p:nvSpPr>
          <p:cNvPr id="100361" name="AutoShape 9"/>
          <p:cNvSpPr>
            <a:spLocks noChangeArrowheads="1"/>
          </p:cNvSpPr>
          <p:nvPr/>
        </p:nvSpPr>
        <p:spPr bwMode="auto">
          <a:xfrm>
            <a:off x="2590800" y="4267200"/>
            <a:ext cx="3962400" cy="914400"/>
          </a:xfrm>
          <a:prstGeom prst="leftArrow">
            <a:avLst>
              <a:gd name="adj1" fmla="val 50000"/>
              <a:gd name="adj2" fmla="val 108333"/>
            </a:avLst>
          </a:prstGeom>
          <a:solidFill>
            <a:schemeClr val="accent1"/>
          </a:solidFill>
          <a:ln w="9525">
            <a:solidFill>
              <a:schemeClr val="tx1"/>
            </a:solidFill>
            <a:miter lim="800000"/>
            <a:headEnd/>
            <a:tailEnd/>
          </a:ln>
        </p:spPr>
        <p:txBody>
          <a:bodyPr wrap="none" anchor="ctr"/>
          <a:lstStyle/>
          <a:p>
            <a:pPr algn="ctr"/>
            <a:r>
              <a:rPr lang="en-US" sz="2000" b="1">
                <a:solidFill>
                  <a:srgbClr val="000000"/>
                </a:solidFill>
              </a:rPr>
              <a:t>Fulfills</a:t>
            </a:r>
          </a:p>
        </p:txBody>
      </p:sp>
      <p:sp>
        <p:nvSpPr>
          <p:cNvPr id="100362" name="AutoShape 10"/>
          <p:cNvSpPr>
            <a:spLocks noChangeArrowheads="1"/>
          </p:cNvSpPr>
          <p:nvPr/>
        </p:nvSpPr>
        <p:spPr bwMode="auto">
          <a:xfrm>
            <a:off x="2590800" y="5638800"/>
            <a:ext cx="3962400" cy="914400"/>
          </a:xfrm>
          <a:prstGeom prst="leftArrow">
            <a:avLst>
              <a:gd name="adj1" fmla="val 50000"/>
              <a:gd name="adj2" fmla="val 108333"/>
            </a:avLst>
          </a:prstGeom>
          <a:solidFill>
            <a:schemeClr val="accent1"/>
          </a:solidFill>
          <a:ln w="9525">
            <a:solidFill>
              <a:schemeClr val="tx1"/>
            </a:solidFill>
            <a:miter lim="800000"/>
            <a:headEnd/>
            <a:tailEnd/>
          </a:ln>
        </p:spPr>
        <p:txBody>
          <a:bodyPr wrap="none" anchor="ctr"/>
          <a:lstStyle/>
          <a:p>
            <a:pPr algn="ctr"/>
            <a:r>
              <a:rPr lang="en-US" sz="2000" b="1">
                <a:solidFill>
                  <a:srgbClr val="000000"/>
                </a:solidFill>
              </a:rPr>
              <a:t>Replaces</a:t>
            </a:r>
          </a:p>
        </p:txBody>
      </p:sp>
    </p:spTree>
    <p:extLst>
      <p:ext uri="{BB962C8B-B14F-4D97-AF65-F5344CB8AC3E}">
        <p14:creationId xmlns:p14="http://schemas.microsoft.com/office/powerpoint/2010/main" val="4174970516"/>
      </p:ext>
    </p:extLst>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0356"/>
                                        </p:tgtEl>
                                        <p:attrNameLst>
                                          <p:attrName>style.visibility</p:attrName>
                                        </p:attrNameLst>
                                      </p:cBhvr>
                                      <p:to>
                                        <p:strVal val="visible"/>
                                      </p:to>
                                    </p:set>
                                    <p:animEffect transition="in" filter="dissolve">
                                      <p:cBhvr>
                                        <p:cTn id="7" dur="500"/>
                                        <p:tgtEl>
                                          <p:spTgt spid="10035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0357"/>
                                        </p:tgtEl>
                                        <p:attrNameLst>
                                          <p:attrName>style.visibility</p:attrName>
                                        </p:attrNameLst>
                                      </p:cBhvr>
                                      <p:to>
                                        <p:strVal val="visible"/>
                                      </p:to>
                                    </p:set>
                                    <p:animEffect transition="in" filter="dissolve">
                                      <p:cBhvr>
                                        <p:cTn id="12" dur="500"/>
                                        <p:tgtEl>
                                          <p:spTgt spid="100357"/>
                                        </p:tgtEl>
                                      </p:cBhvr>
                                    </p:animEffect>
                                  </p:childTnLst>
                                </p:cTn>
                              </p:par>
                            </p:childTnLst>
                          </p:cTn>
                        </p:par>
                      </p:childTnLst>
                    </p:cTn>
                  </p:par>
                  <p:par>
                    <p:cTn id="13" fill="hold">
                      <p:stCondLst>
                        <p:cond delay="indefinite"/>
                      </p:stCondLst>
                      <p:childTnLst>
                        <p:par>
                          <p:cTn id="14" fill="hold">
                            <p:stCondLst>
                              <p:cond delay="0"/>
                            </p:stCondLst>
                            <p:childTnLst>
                              <p:par>
                                <p:cTn id="15" presetID="17" presetClass="entr" presetSubtype="2" fill="hold" grpId="0" nodeType="clickEffect">
                                  <p:stCondLst>
                                    <p:cond delay="0"/>
                                  </p:stCondLst>
                                  <p:childTnLst>
                                    <p:set>
                                      <p:cBhvr>
                                        <p:cTn id="16" dur="1" fill="hold">
                                          <p:stCondLst>
                                            <p:cond delay="0"/>
                                          </p:stCondLst>
                                        </p:cTn>
                                        <p:tgtEl>
                                          <p:spTgt spid="100358"/>
                                        </p:tgtEl>
                                        <p:attrNameLst>
                                          <p:attrName>style.visibility</p:attrName>
                                        </p:attrNameLst>
                                      </p:cBhvr>
                                      <p:to>
                                        <p:strVal val="visible"/>
                                      </p:to>
                                    </p:set>
                                    <p:anim calcmode="lin" valueType="num">
                                      <p:cBhvr>
                                        <p:cTn id="17" dur="500" fill="hold"/>
                                        <p:tgtEl>
                                          <p:spTgt spid="100358"/>
                                        </p:tgtEl>
                                        <p:attrNameLst>
                                          <p:attrName>ppt_x</p:attrName>
                                        </p:attrNameLst>
                                      </p:cBhvr>
                                      <p:tavLst>
                                        <p:tav tm="0">
                                          <p:val>
                                            <p:strVal val="#ppt_x+#ppt_w/2"/>
                                          </p:val>
                                        </p:tav>
                                        <p:tav tm="100000">
                                          <p:val>
                                            <p:strVal val="#ppt_x"/>
                                          </p:val>
                                        </p:tav>
                                      </p:tavLst>
                                    </p:anim>
                                    <p:anim calcmode="lin" valueType="num">
                                      <p:cBhvr>
                                        <p:cTn id="18" dur="500" fill="hold"/>
                                        <p:tgtEl>
                                          <p:spTgt spid="100358"/>
                                        </p:tgtEl>
                                        <p:attrNameLst>
                                          <p:attrName>ppt_y</p:attrName>
                                        </p:attrNameLst>
                                      </p:cBhvr>
                                      <p:tavLst>
                                        <p:tav tm="0">
                                          <p:val>
                                            <p:strVal val="#ppt_y"/>
                                          </p:val>
                                        </p:tav>
                                        <p:tav tm="100000">
                                          <p:val>
                                            <p:strVal val="#ppt_y"/>
                                          </p:val>
                                        </p:tav>
                                      </p:tavLst>
                                    </p:anim>
                                    <p:anim calcmode="lin" valueType="num">
                                      <p:cBhvr>
                                        <p:cTn id="19" dur="500" fill="hold"/>
                                        <p:tgtEl>
                                          <p:spTgt spid="100358"/>
                                        </p:tgtEl>
                                        <p:attrNameLst>
                                          <p:attrName>ppt_w</p:attrName>
                                        </p:attrNameLst>
                                      </p:cBhvr>
                                      <p:tavLst>
                                        <p:tav tm="0">
                                          <p:val>
                                            <p:fltVal val="0"/>
                                          </p:val>
                                        </p:tav>
                                        <p:tav tm="100000">
                                          <p:val>
                                            <p:strVal val="#ppt_w"/>
                                          </p:val>
                                        </p:tav>
                                      </p:tavLst>
                                    </p:anim>
                                    <p:anim calcmode="lin" valueType="num">
                                      <p:cBhvr>
                                        <p:cTn id="20" dur="500" fill="hold"/>
                                        <p:tgtEl>
                                          <p:spTgt spid="100358"/>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2" fill="hold" grpId="0" nodeType="clickEffect">
                                  <p:stCondLst>
                                    <p:cond delay="0"/>
                                  </p:stCondLst>
                                  <p:childTnLst>
                                    <p:set>
                                      <p:cBhvr>
                                        <p:cTn id="24" dur="1" fill="hold">
                                          <p:stCondLst>
                                            <p:cond delay="0"/>
                                          </p:stCondLst>
                                        </p:cTn>
                                        <p:tgtEl>
                                          <p:spTgt spid="100360"/>
                                        </p:tgtEl>
                                        <p:attrNameLst>
                                          <p:attrName>style.visibility</p:attrName>
                                        </p:attrNameLst>
                                      </p:cBhvr>
                                      <p:to>
                                        <p:strVal val="visible"/>
                                      </p:to>
                                    </p:set>
                                    <p:anim calcmode="lin" valueType="num">
                                      <p:cBhvr>
                                        <p:cTn id="25" dur="500" fill="hold"/>
                                        <p:tgtEl>
                                          <p:spTgt spid="100360"/>
                                        </p:tgtEl>
                                        <p:attrNameLst>
                                          <p:attrName>ppt_x</p:attrName>
                                        </p:attrNameLst>
                                      </p:cBhvr>
                                      <p:tavLst>
                                        <p:tav tm="0">
                                          <p:val>
                                            <p:strVal val="#ppt_x+#ppt_w/2"/>
                                          </p:val>
                                        </p:tav>
                                        <p:tav tm="100000">
                                          <p:val>
                                            <p:strVal val="#ppt_x"/>
                                          </p:val>
                                        </p:tav>
                                      </p:tavLst>
                                    </p:anim>
                                    <p:anim calcmode="lin" valueType="num">
                                      <p:cBhvr>
                                        <p:cTn id="26" dur="500" fill="hold"/>
                                        <p:tgtEl>
                                          <p:spTgt spid="100360"/>
                                        </p:tgtEl>
                                        <p:attrNameLst>
                                          <p:attrName>ppt_y</p:attrName>
                                        </p:attrNameLst>
                                      </p:cBhvr>
                                      <p:tavLst>
                                        <p:tav tm="0">
                                          <p:val>
                                            <p:strVal val="#ppt_y"/>
                                          </p:val>
                                        </p:tav>
                                        <p:tav tm="100000">
                                          <p:val>
                                            <p:strVal val="#ppt_y"/>
                                          </p:val>
                                        </p:tav>
                                      </p:tavLst>
                                    </p:anim>
                                    <p:anim calcmode="lin" valueType="num">
                                      <p:cBhvr>
                                        <p:cTn id="27" dur="500" fill="hold"/>
                                        <p:tgtEl>
                                          <p:spTgt spid="100360"/>
                                        </p:tgtEl>
                                        <p:attrNameLst>
                                          <p:attrName>ppt_w</p:attrName>
                                        </p:attrNameLst>
                                      </p:cBhvr>
                                      <p:tavLst>
                                        <p:tav tm="0">
                                          <p:val>
                                            <p:fltVal val="0"/>
                                          </p:val>
                                        </p:tav>
                                        <p:tav tm="100000">
                                          <p:val>
                                            <p:strVal val="#ppt_w"/>
                                          </p:val>
                                        </p:tav>
                                      </p:tavLst>
                                    </p:anim>
                                    <p:anim calcmode="lin" valueType="num">
                                      <p:cBhvr>
                                        <p:cTn id="28" dur="500" fill="hold"/>
                                        <p:tgtEl>
                                          <p:spTgt spid="100360"/>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17" presetClass="entr" presetSubtype="2" fill="hold" grpId="0" nodeType="clickEffect">
                                  <p:stCondLst>
                                    <p:cond delay="0"/>
                                  </p:stCondLst>
                                  <p:childTnLst>
                                    <p:set>
                                      <p:cBhvr>
                                        <p:cTn id="32" dur="1" fill="hold">
                                          <p:stCondLst>
                                            <p:cond delay="0"/>
                                          </p:stCondLst>
                                        </p:cTn>
                                        <p:tgtEl>
                                          <p:spTgt spid="100361"/>
                                        </p:tgtEl>
                                        <p:attrNameLst>
                                          <p:attrName>style.visibility</p:attrName>
                                        </p:attrNameLst>
                                      </p:cBhvr>
                                      <p:to>
                                        <p:strVal val="visible"/>
                                      </p:to>
                                    </p:set>
                                    <p:anim calcmode="lin" valueType="num">
                                      <p:cBhvr>
                                        <p:cTn id="33" dur="500" fill="hold"/>
                                        <p:tgtEl>
                                          <p:spTgt spid="100361"/>
                                        </p:tgtEl>
                                        <p:attrNameLst>
                                          <p:attrName>ppt_x</p:attrName>
                                        </p:attrNameLst>
                                      </p:cBhvr>
                                      <p:tavLst>
                                        <p:tav tm="0">
                                          <p:val>
                                            <p:strVal val="#ppt_x+#ppt_w/2"/>
                                          </p:val>
                                        </p:tav>
                                        <p:tav tm="100000">
                                          <p:val>
                                            <p:strVal val="#ppt_x"/>
                                          </p:val>
                                        </p:tav>
                                      </p:tavLst>
                                    </p:anim>
                                    <p:anim calcmode="lin" valueType="num">
                                      <p:cBhvr>
                                        <p:cTn id="34" dur="500" fill="hold"/>
                                        <p:tgtEl>
                                          <p:spTgt spid="100361"/>
                                        </p:tgtEl>
                                        <p:attrNameLst>
                                          <p:attrName>ppt_y</p:attrName>
                                        </p:attrNameLst>
                                      </p:cBhvr>
                                      <p:tavLst>
                                        <p:tav tm="0">
                                          <p:val>
                                            <p:strVal val="#ppt_y"/>
                                          </p:val>
                                        </p:tav>
                                        <p:tav tm="100000">
                                          <p:val>
                                            <p:strVal val="#ppt_y"/>
                                          </p:val>
                                        </p:tav>
                                      </p:tavLst>
                                    </p:anim>
                                    <p:anim calcmode="lin" valueType="num">
                                      <p:cBhvr>
                                        <p:cTn id="35" dur="500" fill="hold"/>
                                        <p:tgtEl>
                                          <p:spTgt spid="100361"/>
                                        </p:tgtEl>
                                        <p:attrNameLst>
                                          <p:attrName>ppt_w</p:attrName>
                                        </p:attrNameLst>
                                      </p:cBhvr>
                                      <p:tavLst>
                                        <p:tav tm="0">
                                          <p:val>
                                            <p:fltVal val="0"/>
                                          </p:val>
                                        </p:tav>
                                        <p:tav tm="100000">
                                          <p:val>
                                            <p:strVal val="#ppt_w"/>
                                          </p:val>
                                        </p:tav>
                                      </p:tavLst>
                                    </p:anim>
                                    <p:anim calcmode="lin" valueType="num">
                                      <p:cBhvr>
                                        <p:cTn id="36" dur="500" fill="hold"/>
                                        <p:tgtEl>
                                          <p:spTgt spid="100361"/>
                                        </p:tgtEl>
                                        <p:attrNameLst>
                                          <p:attrName>ppt_h</p:attrName>
                                        </p:attrNameLst>
                                      </p:cBhvr>
                                      <p:tavLst>
                                        <p:tav tm="0">
                                          <p:val>
                                            <p:strVal val="#ppt_h"/>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17" presetClass="entr" presetSubtype="2" fill="hold" grpId="0" nodeType="clickEffect">
                                  <p:stCondLst>
                                    <p:cond delay="0"/>
                                  </p:stCondLst>
                                  <p:childTnLst>
                                    <p:set>
                                      <p:cBhvr>
                                        <p:cTn id="40" dur="1" fill="hold">
                                          <p:stCondLst>
                                            <p:cond delay="0"/>
                                          </p:stCondLst>
                                        </p:cTn>
                                        <p:tgtEl>
                                          <p:spTgt spid="100362"/>
                                        </p:tgtEl>
                                        <p:attrNameLst>
                                          <p:attrName>style.visibility</p:attrName>
                                        </p:attrNameLst>
                                      </p:cBhvr>
                                      <p:to>
                                        <p:strVal val="visible"/>
                                      </p:to>
                                    </p:set>
                                    <p:anim calcmode="lin" valueType="num">
                                      <p:cBhvr>
                                        <p:cTn id="41" dur="500" fill="hold"/>
                                        <p:tgtEl>
                                          <p:spTgt spid="100362"/>
                                        </p:tgtEl>
                                        <p:attrNameLst>
                                          <p:attrName>ppt_x</p:attrName>
                                        </p:attrNameLst>
                                      </p:cBhvr>
                                      <p:tavLst>
                                        <p:tav tm="0">
                                          <p:val>
                                            <p:strVal val="#ppt_x+#ppt_w/2"/>
                                          </p:val>
                                        </p:tav>
                                        <p:tav tm="100000">
                                          <p:val>
                                            <p:strVal val="#ppt_x"/>
                                          </p:val>
                                        </p:tav>
                                      </p:tavLst>
                                    </p:anim>
                                    <p:anim calcmode="lin" valueType="num">
                                      <p:cBhvr>
                                        <p:cTn id="42" dur="500" fill="hold"/>
                                        <p:tgtEl>
                                          <p:spTgt spid="100362"/>
                                        </p:tgtEl>
                                        <p:attrNameLst>
                                          <p:attrName>ppt_y</p:attrName>
                                        </p:attrNameLst>
                                      </p:cBhvr>
                                      <p:tavLst>
                                        <p:tav tm="0">
                                          <p:val>
                                            <p:strVal val="#ppt_y"/>
                                          </p:val>
                                        </p:tav>
                                        <p:tav tm="100000">
                                          <p:val>
                                            <p:strVal val="#ppt_y"/>
                                          </p:val>
                                        </p:tav>
                                      </p:tavLst>
                                    </p:anim>
                                    <p:anim calcmode="lin" valueType="num">
                                      <p:cBhvr>
                                        <p:cTn id="43" dur="500" fill="hold"/>
                                        <p:tgtEl>
                                          <p:spTgt spid="100362"/>
                                        </p:tgtEl>
                                        <p:attrNameLst>
                                          <p:attrName>ppt_w</p:attrName>
                                        </p:attrNameLst>
                                      </p:cBhvr>
                                      <p:tavLst>
                                        <p:tav tm="0">
                                          <p:val>
                                            <p:fltVal val="0"/>
                                          </p:val>
                                        </p:tav>
                                        <p:tav tm="100000">
                                          <p:val>
                                            <p:strVal val="#ppt_w"/>
                                          </p:val>
                                        </p:tav>
                                      </p:tavLst>
                                    </p:anim>
                                    <p:anim calcmode="lin" valueType="num">
                                      <p:cBhvr>
                                        <p:cTn id="44" dur="500" fill="hold"/>
                                        <p:tgtEl>
                                          <p:spTgt spid="10036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6" grpId="0" animBg="1"/>
      <p:bldP spid="100357" grpId="0" animBg="1"/>
      <p:bldP spid="100358" grpId="0" animBg="1"/>
      <p:bldP spid="100360" grpId="0" animBg="1"/>
      <p:bldP spid="100361" grpId="0" animBg="1"/>
      <p:bldP spid="10036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4"/>
          <p:cNvSpPr>
            <a:spLocks noGrp="1" noChangeArrowheads="1"/>
          </p:cNvSpPr>
          <p:nvPr>
            <p:ph type="ctrTitle"/>
          </p:nvPr>
        </p:nvSpPr>
        <p:spPr>
          <a:xfrm>
            <a:off x="457200" y="457201"/>
            <a:ext cx="8229600" cy="3048000"/>
          </a:xfrm>
        </p:spPr>
        <p:txBody>
          <a:bodyPr/>
          <a:lstStyle/>
          <a:p>
            <a:pPr eaLnBrk="1" hangingPunct="1">
              <a:defRPr/>
            </a:pPr>
            <a:r>
              <a:rPr lang="en-US" sz="6000" b="1" dirty="0" smtClean="0"/>
              <a:t>The New Covenant is Superior to the Old Covenant</a:t>
            </a:r>
          </a:p>
        </p:txBody>
      </p:sp>
      <p:sp>
        <p:nvSpPr>
          <p:cNvPr id="46085" name="Rectangle 5"/>
          <p:cNvSpPr>
            <a:spLocks noGrp="1" noChangeArrowheads="1"/>
          </p:cNvSpPr>
          <p:nvPr>
            <p:ph type="subTitle" idx="1"/>
          </p:nvPr>
        </p:nvSpPr>
        <p:spPr>
          <a:xfrm>
            <a:off x="381000" y="3886200"/>
            <a:ext cx="8382000" cy="1752600"/>
          </a:xfrm>
        </p:spPr>
        <p:txBody>
          <a:bodyPr/>
          <a:lstStyle/>
          <a:p>
            <a:pPr eaLnBrk="1" hangingPunct="1">
              <a:defRPr/>
            </a:pPr>
            <a:r>
              <a:rPr lang="en-US" b="1" dirty="0" smtClean="0"/>
              <a:t>Exhibit A – The Book of Hebrews (especially Hebrews 8:6-13)</a:t>
            </a:r>
          </a:p>
        </p:txBody>
      </p:sp>
    </p:spTree>
  </p:cSld>
  <p:clrMapOvr>
    <a:overrideClrMapping bg1="dk2" tx1="lt1" bg2="dk1" tx2="lt2" accent1="accent1" accent2="accent2" accent3="accent3" accent4="accent4" accent5="accent5" accent6="accent6" hlink="hlink" folHlink="folHlink"/>
  </p:clrMapOvr>
  <p:transition>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277813"/>
            <a:ext cx="8229600" cy="715962"/>
          </a:xfrm>
        </p:spPr>
        <p:txBody>
          <a:bodyPr/>
          <a:lstStyle/>
          <a:p>
            <a:pPr eaLnBrk="1" hangingPunct="1">
              <a:defRPr/>
            </a:pPr>
            <a:r>
              <a:rPr lang="en-US" sz="3600" b="1" smtClean="0"/>
              <a:t>Background to the Book of Hebrews</a:t>
            </a:r>
          </a:p>
        </p:txBody>
      </p:sp>
      <p:sp>
        <p:nvSpPr>
          <p:cNvPr id="44035" name="Rectangle 3"/>
          <p:cNvSpPr>
            <a:spLocks noGrp="1" noChangeArrowheads="1"/>
          </p:cNvSpPr>
          <p:nvPr>
            <p:ph type="body" idx="1"/>
          </p:nvPr>
        </p:nvSpPr>
        <p:spPr>
          <a:xfrm>
            <a:off x="457200" y="1143000"/>
            <a:ext cx="8229600" cy="5334000"/>
          </a:xfrm>
        </p:spPr>
        <p:txBody>
          <a:bodyPr/>
          <a:lstStyle/>
          <a:p>
            <a:pPr eaLnBrk="1" hangingPunct="1">
              <a:lnSpc>
                <a:spcPct val="90000"/>
              </a:lnSpc>
              <a:defRPr/>
            </a:pPr>
            <a:r>
              <a:rPr lang="en-US" sz="2800" dirty="0" smtClean="0">
                <a:solidFill>
                  <a:schemeClr val="hlink"/>
                </a:solidFill>
              </a:rPr>
              <a:t>The </a:t>
            </a:r>
            <a:r>
              <a:rPr lang="en-US" sz="2800" dirty="0" smtClean="0">
                <a:solidFill>
                  <a:schemeClr val="hlink"/>
                </a:solidFill>
              </a:rPr>
              <a:t>original recipients </a:t>
            </a:r>
            <a:r>
              <a:rPr lang="en-US" sz="2800" dirty="0" smtClean="0">
                <a:solidFill>
                  <a:schemeClr val="hlink"/>
                </a:solidFill>
              </a:rPr>
              <a:t>of the Hebrew letter:</a:t>
            </a:r>
          </a:p>
          <a:p>
            <a:pPr lvl="1" eaLnBrk="1" hangingPunct="1">
              <a:lnSpc>
                <a:spcPct val="90000"/>
              </a:lnSpc>
              <a:defRPr/>
            </a:pPr>
            <a:r>
              <a:rPr lang="en-US" sz="2400" dirty="0" smtClean="0"/>
              <a:t>Were professing Christians who had come out of Judaism</a:t>
            </a:r>
          </a:p>
          <a:p>
            <a:pPr lvl="1" eaLnBrk="1" hangingPunct="1">
              <a:lnSpc>
                <a:spcPct val="90000"/>
              </a:lnSpc>
              <a:defRPr/>
            </a:pPr>
            <a:r>
              <a:rPr lang="en-US" sz="2400" dirty="0" smtClean="0"/>
              <a:t>Were experiencing persecution for their faith and as a result were tempted to return to Judaism</a:t>
            </a:r>
          </a:p>
          <a:p>
            <a:pPr eaLnBrk="1" hangingPunct="1">
              <a:lnSpc>
                <a:spcPct val="90000"/>
              </a:lnSpc>
              <a:defRPr/>
            </a:pPr>
            <a:r>
              <a:rPr lang="en-US" sz="2800" dirty="0" smtClean="0">
                <a:solidFill>
                  <a:schemeClr val="hlink"/>
                </a:solidFill>
              </a:rPr>
              <a:t>The writer to the book of Hebrews warns his readers:</a:t>
            </a:r>
          </a:p>
          <a:p>
            <a:pPr lvl="1" eaLnBrk="1" hangingPunct="1">
              <a:lnSpc>
                <a:spcPct val="90000"/>
              </a:lnSpc>
              <a:defRPr/>
            </a:pPr>
            <a:r>
              <a:rPr lang="en-US" sz="2400" dirty="0" smtClean="0"/>
              <a:t>Not to return to the practices of Judaism and thereby turn away from Christ.</a:t>
            </a:r>
          </a:p>
          <a:p>
            <a:pPr eaLnBrk="1" hangingPunct="1">
              <a:lnSpc>
                <a:spcPct val="90000"/>
              </a:lnSpc>
              <a:defRPr/>
            </a:pPr>
            <a:r>
              <a:rPr lang="en-US" sz="2800" dirty="0" smtClean="0">
                <a:solidFill>
                  <a:schemeClr val="hlink"/>
                </a:solidFill>
              </a:rPr>
              <a:t>The writer argues that:</a:t>
            </a:r>
            <a:r>
              <a:rPr lang="en-US" sz="2800" dirty="0" smtClean="0"/>
              <a:t> </a:t>
            </a:r>
          </a:p>
          <a:p>
            <a:pPr lvl="1" eaLnBrk="1" hangingPunct="1">
              <a:lnSpc>
                <a:spcPct val="90000"/>
              </a:lnSpc>
              <a:defRPr/>
            </a:pPr>
            <a:r>
              <a:rPr lang="en-US" sz="2400" dirty="0" smtClean="0"/>
              <a:t>Christ is superior to Judaism</a:t>
            </a:r>
          </a:p>
          <a:p>
            <a:pPr lvl="1" eaLnBrk="1" hangingPunct="1">
              <a:lnSpc>
                <a:spcPct val="90000"/>
              </a:lnSpc>
              <a:defRPr/>
            </a:pPr>
            <a:r>
              <a:rPr lang="en-US" sz="2400" dirty="0" smtClean="0"/>
              <a:t>Christ’s Covenant (the New Covenant) is superior to the Old Covenant (which had been given to the Jews)</a:t>
            </a:r>
          </a:p>
        </p:txBody>
      </p:sp>
    </p:spTree>
  </p:cSld>
  <p:clrMapOvr>
    <a:overrideClrMapping bg1="dk2" tx1="lt1" bg2="dk1" tx2="lt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animEffect transition="in" filter="dissolve">
                                      <p:cBhvr>
                                        <p:cTn id="7" dur="500"/>
                                        <p:tgtEl>
                                          <p:spTgt spid="440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4035">
                                            <p:txEl>
                                              <p:pRg st="1" end="1"/>
                                            </p:txEl>
                                          </p:spTgt>
                                        </p:tgtEl>
                                        <p:attrNameLst>
                                          <p:attrName>style.visibility</p:attrName>
                                        </p:attrNameLst>
                                      </p:cBhvr>
                                      <p:to>
                                        <p:strVal val="visible"/>
                                      </p:to>
                                    </p:set>
                                    <p:animEffect transition="in" filter="dissolve">
                                      <p:cBhvr>
                                        <p:cTn id="12" dur="500"/>
                                        <p:tgtEl>
                                          <p:spTgt spid="440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4035">
                                            <p:txEl>
                                              <p:pRg st="2" end="2"/>
                                            </p:txEl>
                                          </p:spTgt>
                                        </p:tgtEl>
                                        <p:attrNameLst>
                                          <p:attrName>style.visibility</p:attrName>
                                        </p:attrNameLst>
                                      </p:cBhvr>
                                      <p:to>
                                        <p:strVal val="visible"/>
                                      </p:to>
                                    </p:set>
                                    <p:animEffect transition="in" filter="dissolve">
                                      <p:cBhvr>
                                        <p:cTn id="17" dur="500"/>
                                        <p:tgtEl>
                                          <p:spTgt spid="4403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4035">
                                            <p:txEl>
                                              <p:pRg st="3" end="3"/>
                                            </p:txEl>
                                          </p:spTgt>
                                        </p:tgtEl>
                                        <p:attrNameLst>
                                          <p:attrName>style.visibility</p:attrName>
                                        </p:attrNameLst>
                                      </p:cBhvr>
                                      <p:to>
                                        <p:strVal val="visible"/>
                                      </p:to>
                                    </p:set>
                                    <p:animEffect transition="in" filter="dissolve">
                                      <p:cBhvr>
                                        <p:cTn id="22" dur="500"/>
                                        <p:tgtEl>
                                          <p:spTgt spid="4403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4035">
                                            <p:txEl>
                                              <p:pRg st="4" end="4"/>
                                            </p:txEl>
                                          </p:spTgt>
                                        </p:tgtEl>
                                        <p:attrNameLst>
                                          <p:attrName>style.visibility</p:attrName>
                                        </p:attrNameLst>
                                      </p:cBhvr>
                                      <p:to>
                                        <p:strVal val="visible"/>
                                      </p:to>
                                    </p:set>
                                    <p:animEffect transition="in" filter="dissolve">
                                      <p:cBhvr>
                                        <p:cTn id="27" dur="500"/>
                                        <p:tgtEl>
                                          <p:spTgt spid="4403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4035">
                                            <p:txEl>
                                              <p:pRg st="5" end="5"/>
                                            </p:txEl>
                                          </p:spTgt>
                                        </p:tgtEl>
                                        <p:attrNameLst>
                                          <p:attrName>style.visibility</p:attrName>
                                        </p:attrNameLst>
                                      </p:cBhvr>
                                      <p:to>
                                        <p:strVal val="visible"/>
                                      </p:to>
                                    </p:set>
                                    <p:animEffect transition="in" filter="dissolve">
                                      <p:cBhvr>
                                        <p:cTn id="32" dur="500"/>
                                        <p:tgtEl>
                                          <p:spTgt spid="4403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44035">
                                            <p:txEl>
                                              <p:pRg st="6" end="6"/>
                                            </p:txEl>
                                          </p:spTgt>
                                        </p:tgtEl>
                                        <p:attrNameLst>
                                          <p:attrName>style.visibility</p:attrName>
                                        </p:attrNameLst>
                                      </p:cBhvr>
                                      <p:to>
                                        <p:strVal val="visible"/>
                                      </p:to>
                                    </p:set>
                                    <p:animEffect transition="in" filter="dissolve">
                                      <p:cBhvr>
                                        <p:cTn id="37" dur="500"/>
                                        <p:tgtEl>
                                          <p:spTgt spid="4403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44035">
                                            <p:txEl>
                                              <p:pRg st="7" end="7"/>
                                            </p:txEl>
                                          </p:spTgt>
                                        </p:tgtEl>
                                        <p:attrNameLst>
                                          <p:attrName>style.visibility</p:attrName>
                                        </p:attrNameLst>
                                      </p:cBhvr>
                                      <p:to>
                                        <p:strVal val="visible"/>
                                      </p:to>
                                    </p:set>
                                    <p:animEffect transition="in" filter="dissolve">
                                      <p:cBhvr>
                                        <p:cTn id="42" dur="500"/>
                                        <p:tgtEl>
                                          <p:spTgt spid="4403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274638"/>
            <a:ext cx="8229600" cy="1173162"/>
          </a:xfrm>
        </p:spPr>
        <p:txBody>
          <a:bodyPr/>
          <a:lstStyle/>
          <a:p>
            <a:pPr eaLnBrk="1" hangingPunct="1">
              <a:defRPr/>
            </a:pPr>
            <a:r>
              <a:rPr lang="en-US" sz="3200" b="1" smtClean="0"/>
              <a:t>Outline of the First Eight Chapters of the Book of Hebrews</a:t>
            </a:r>
            <a:r>
              <a:rPr lang="en-US" sz="3600" smtClean="0"/>
              <a:t> </a:t>
            </a:r>
          </a:p>
        </p:txBody>
      </p:sp>
      <p:sp>
        <p:nvSpPr>
          <p:cNvPr id="45059" name="Rectangle 3"/>
          <p:cNvSpPr>
            <a:spLocks noGrp="1" noChangeArrowheads="1"/>
          </p:cNvSpPr>
          <p:nvPr>
            <p:ph type="body" idx="1"/>
          </p:nvPr>
        </p:nvSpPr>
        <p:spPr/>
        <p:txBody>
          <a:bodyPr/>
          <a:lstStyle/>
          <a:p>
            <a:pPr eaLnBrk="1" hangingPunct="1">
              <a:lnSpc>
                <a:spcPct val="80000"/>
              </a:lnSpc>
              <a:defRPr/>
            </a:pPr>
            <a:r>
              <a:rPr lang="en-US" sz="2800" b="1" dirty="0" smtClean="0">
                <a:solidFill>
                  <a:srgbClr val="66FFFF"/>
                </a:solidFill>
              </a:rPr>
              <a:t>Chapters 1-7 –</a:t>
            </a:r>
            <a:r>
              <a:rPr lang="en-US" sz="2800" dirty="0" smtClean="0"/>
              <a:t> The Superiority of Christ to the Old Covenant Leaders</a:t>
            </a:r>
          </a:p>
          <a:p>
            <a:pPr lvl="1" eaLnBrk="1" hangingPunct="1">
              <a:lnSpc>
                <a:spcPct val="80000"/>
              </a:lnSpc>
              <a:defRPr/>
            </a:pPr>
            <a:r>
              <a:rPr lang="en-US" sz="2400" b="1" dirty="0" smtClean="0">
                <a:solidFill>
                  <a:srgbClr val="66FFFF"/>
                </a:solidFill>
              </a:rPr>
              <a:t>1:1-1:3</a:t>
            </a:r>
            <a:r>
              <a:rPr lang="en-US" sz="2400" b="1" dirty="0" smtClean="0"/>
              <a:t>     </a:t>
            </a:r>
            <a:r>
              <a:rPr lang="en-US" sz="2400" dirty="0" smtClean="0"/>
              <a:t>Christ is Superior to the Forefathers and Prophets</a:t>
            </a:r>
          </a:p>
          <a:p>
            <a:pPr lvl="1" eaLnBrk="1" hangingPunct="1">
              <a:lnSpc>
                <a:spcPct val="80000"/>
              </a:lnSpc>
              <a:defRPr/>
            </a:pPr>
            <a:r>
              <a:rPr lang="en-US" sz="2400" b="1" dirty="0" smtClean="0">
                <a:solidFill>
                  <a:srgbClr val="66FFFF"/>
                </a:solidFill>
              </a:rPr>
              <a:t>1:4-2:18</a:t>
            </a:r>
            <a:r>
              <a:rPr lang="en-US" sz="2400" dirty="0" smtClean="0"/>
              <a:t>   Christ is Superior to the Angels </a:t>
            </a:r>
          </a:p>
          <a:p>
            <a:pPr lvl="1" eaLnBrk="1" hangingPunct="1">
              <a:lnSpc>
                <a:spcPct val="80000"/>
              </a:lnSpc>
              <a:defRPr/>
            </a:pPr>
            <a:r>
              <a:rPr lang="en-US" sz="2400" b="1" dirty="0" smtClean="0">
                <a:solidFill>
                  <a:srgbClr val="66FFFF"/>
                </a:solidFill>
              </a:rPr>
              <a:t>3:1-4:13</a:t>
            </a:r>
            <a:r>
              <a:rPr lang="en-US" sz="2400" dirty="0" smtClean="0">
                <a:solidFill>
                  <a:srgbClr val="66FFFF"/>
                </a:solidFill>
              </a:rPr>
              <a:t> </a:t>
            </a:r>
            <a:r>
              <a:rPr lang="en-US" sz="2400" dirty="0" smtClean="0"/>
              <a:t>  Christ is Superior to Moses</a:t>
            </a:r>
          </a:p>
          <a:p>
            <a:pPr lvl="1" eaLnBrk="1" hangingPunct="1">
              <a:lnSpc>
                <a:spcPct val="80000"/>
              </a:lnSpc>
              <a:defRPr/>
            </a:pPr>
            <a:r>
              <a:rPr lang="en-US" sz="2400" b="1" dirty="0" smtClean="0">
                <a:solidFill>
                  <a:srgbClr val="66FFFF"/>
                </a:solidFill>
              </a:rPr>
              <a:t>4:14-7:28</a:t>
            </a:r>
            <a:r>
              <a:rPr lang="en-US" sz="2400" dirty="0" smtClean="0"/>
              <a:t> Christ is Superior to the Jewish Levitical Priests</a:t>
            </a:r>
          </a:p>
          <a:p>
            <a:pPr eaLnBrk="1" hangingPunct="1">
              <a:lnSpc>
                <a:spcPct val="80000"/>
              </a:lnSpc>
              <a:defRPr/>
            </a:pPr>
            <a:r>
              <a:rPr lang="en-US" sz="2800" b="1" dirty="0" smtClean="0">
                <a:solidFill>
                  <a:srgbClr val="66FFFF"/>
                </a:solidFill>
              </a:rPr>
              <a:t>Chapters 8-10 –</a:t>
            </a:r>
            <a:r>
              <a:rPr lang="en-US" sz="2800" b="1" dirty="0" smtClean="0"/>
              <a:t> </a:t>
            </a:r>
            <a:r>
              <a:rPr lang="en-US" sz="2800" dirty="0" smtClean="0"/>
              <a:t>The Superiority of Christ’s Ministry to the Old Covenant Levitical Priesthood</a:t>
            </a:r>
          </a:p>
          <a:p>
            <a:pPr lvl="1" eaLnBrk="1" hangingPunct="1">
              <a:lnSpc>
                <a:spcPct val="80000"/>
              </a:lnSpc>
              <a:defRPr/>
            </a:pPr>
            <a:r>
              <a:rPr lang="en-US" sz="2400" b="1" dirty="0" smtClean="0">
                <a:solidFill>
                  <a:srgbClr val="66FFFF"/>
                </a:solidFill>
              </a:rPr>
              <a:t>8:1-5</a:t>
            </a:r>
            <a:r>
              <a:rPr lang="en-US" sz="2400" dirty="0" smtClean="0">
                <a:solidFill>
                  <a:srgbClr val="66FFFF"/>
                </a:solidFill>
              </a:rPr>
              <a:t> </a:t>
            </a:r>
            <a:r>
              <a:rPr lang="en-US" sz="2400" dirty="0" smtClean="0"/>
              <a:t>  Christ is the Minister of a Superior Tabernacle</a:t>
            </a:r>
          </a:p>
          <a:p>
            <a:pPr lvl="1" eaLnBrk="1" hangingPunct="1">
              <a:lnSpc>
                <a:spcPct val="80000"/>
              </a:lnSpc>
              <a:defRPr/>
            </a:pPr>
            <a:r>
              <a:rPr lang="en-US" sz="2400" b="1" dirty="0" smtClean="0">
                <a:solidFill>
                  <a:srgbClr val="66FFFF"/>
                </a:solidFill>
              </a:rPr>
              <a:t>8:6-13</a:t>
            </a:r>
            <a:r>
              <a:rPr lang="en-US" sz="2400" dirty="0" smtClean="0"/>
              <a:t> Christ is the Minister of a Superior Covenant</a:t>
            </a:r>
          </a:p>
        </p:txBody>
      </p:sp>
    </p:spTree>
  </p:cSld>
  <p:clrMapOvr>
    <a:overrideClrMapping bg1="dk2" tx1="lt1" bg2="dk1" tx2="lt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animEffect transition="in" filter="dissolve">
                                      <p:cBhvr>
                                        <p:cTn id="7" dur="500"/>
                                        <p:tgtEl>
                                          <p:spTgt spid="450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5059">
                                            <p:txEl>
                                              <p:pRg st="1" end="1"/>
                                            </p:txEl>
                                          </p:spTgt>
                                        </p:tgtEl>
                                        <p:attrNameLst>
                                          <p:attrName>style.visibility</p:attrName>
                                        </p:attrNameLst>
                                      </p:cBhvr>
                                      <p:to>
                                        <p:strVal val="visible"/>
                                      </p:to>
                                    </p:set>
                                    <p:animEffect transition="in" filter="dissolve">
                                      <p:cBhvr>
                                        <p:cTn id="12" dur="500"/>
                                        <p:tgtEl>
                                          <p:spTgt spid="4505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5059">
                                            <p:txEl>
                                              <p:pRg st="2" end="2"/>
                                            </p:txEl>
                                          </p:spTgt>
                                        </p:tgtEl>
                                        <p:attrNameLst>
                                          <p:attrName>style.visibility</p:attrName>
                                        </p:attrNameLst>
                                      </p:cBhvr>
                                      <p:to>
                                        <p:strVal val="visible"/>
                                      </p:to>
                                    </p:set>
                                    <p:animEffect transition="in" filter="dissolve">
                                      <p:cBhvr>
                                        <p:cTn id="17" dur="500"/>
                                        <p:tgtEl>
                                          <p:spTgt spid="4505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5059">
                                            <p:txEl>
                                              <p:pRg st="3" end="3"/>
                                            </p:txEl>
                                          </p:spTgt>
                                        </p:tgtEl>
                                        <p:attrNameLst>
                                          <p:attrName>style.visibility</p:attrName>
                                        </p:attrNameLst>
                                      </p:cBhvr>
                                      <p:to>
                                        <p:strVal val="visible"/>
                                      </p:to>
                                    </p:set>
                                    <p:animEffect transition="in" filter="dissolve">
                                      <p:cBhvr>
                                        <p:cTn id="22" dur="500"/>
                                        <p:tgtEl>
                                          <p:spTgt spid="4505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5059">
                                            <p:txEl>
                                              <p:pRg st="4" end="4"/>
                                            </p:txEl>
                                          </p:spTgt>
                                        </p:tgtEl>
                                        <p:attrNameLst>
                                          <p:attrName>style.visibility</p:attrName>
                                        </p:attrNameLst>
                                      </p:cBhvr>
                                      <p:to>
                                        <p:strVal val="visible"/>
                                      </p:to>
                                    </p:set>
                                    <p:animEffect transition="in" filter="dissolve">
                                      <p:cBhvr>
                                        <p:cTn id="27" dur="500"/>
                                        <p:tgtEl>
                                          <p:spTgt spid="4505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5059">
                                            <p:txEl>
                                              <p:pRg st="5" end="5"/>
                                            </p:txEl>
                                          </p:spTgt>
                                        </p:tgtEl>
                                        <p:attrNameLst>
                                          <p:attrName>style.visibility</p:attrName>
                                        </p:attrNameLst>
                                      </p:cBhvr>
                                      <p:to>
                                        <p:strVal val="visible"/>
                                      </p:to>
                                    </p:set>
                                    <p:animEffect transition="in" filter="dissolve">
                                      <p:cBhvr>
                                        <p:cTn id="32" dur="500"/>
                                        <p:tgtEl>
                                          <p:spTgt spid="4505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45059">
                                            <p:txEl>
                                              <p:pRg st="6" end="6"/>
                                            </p:txEl>
                                          </p:spTgt>
                                        </p:tgtEl>
                                        <p:attrNameLst>
                                          <p:attrName>style.visibility</p:attrName>
                                        </p:attrNameLst>
                                      </p:cBhvr>
                                      <p:to>
                                        <p:strVal val="visible"/>
                                      </p:to>
                                    </p:set>
                                    <p:animEffect transition="in" filter="dissolve">
                                      <p:cBhvr>
                                        <p:cTn id="37" dur="500"/>
                                        <p:tgtEl>
                                          <p:spTgt spid="4505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45059">
                                            <p:txEl>
                                              <p:pRg st="7" end="7"/>
                                            </p:txEl>
                                          </p:spTgt>
                                        </p:tgtEl>
                                        <p:attrNameLst>
                                          <p:attrName>style.visibility</p:attrName>
                                        </p:attrNameLst>
                                      </p:cBhvr>
                                      <p:to>
                                        <p:strVal val="visible"/>
                                      </p:to>
                                    </p:set>
                                    <p:animEffect transition="in" filter="dissolve">
                                      <p:cBhvr>
                                        <p:cTn id="42" dur="500"/>
                                        <p:tgtEl>
                                          <p:spTgt spid="4505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type="body" idx="1"/>
          </p:nvPr>
        </p:nvSpPr>
        <p:spPr>
          <a:xfrm>
            <a:off x="457200" y="990600"/>
            <a:ext cx="8229600" cy="5867400"/>
          </a:xfrm>
        </p:spPr>
        <p:txBody>
          <a:bodyPr>
            <a:normAutofit/>
          </a:bodyPr>
          <a:lstStyle/>
          <a:p>
            <a:pPr eaLnBrk="1" hangingPunct="1">
              <a:defRPr/>
            </a:pPr>
            <a:r>
              <a:rPr lang="en-US" b="1" dirty="0" smtClean="0">
                <a:solidFill>
                  <a:srgbClr val="FF9900"/>
                </a:solidFill>
              </a:rPr>
              <a:t>Hebrews 8:6 – </a:t>
            </a:r>
          </a:p>
          <a:p>
            <a:pPr lvl="1" eaLnBrk="1" hangingPunct="1">
              <a:defRPr/>
            </a:pPr>
            <a:r>
              <a:rPr lang="en-US" i="1" dirty="0" smtClean="0">
                <a:solidFill>
                  <a:srgbClr val="66FFFF"/>
                </a:solidFill>
                <a:latin typeface="Cambria" pitchFamily="18" charset="0"/>
              </a:rPr>
              <a:t>But </a:t>
            </a:r>
            <a:r>
              <a:rPr lang="en-US" i="1" dirty="0">
                <a:solidFill>
                  <a:srgbClr val="66FFFF"/>
                </a:solidFill>
                <a:latin typeface="Cambria" pitchFamily="18" charset="0"/>
              </a:rPr>
              <a:t>as it is, Christ has obtained a ministry that is as much more excellent than the old as the covenant he mediates is better, since it is enacted on better promises. </a:t>
            </a:r>
            <a:endParaRPr lang="en-US" i="1" dirty="0" smtClean="0">
              <a:solidFill>
                <a:srgbClr val="66FFFF"/>
              </a:solidFill>
              <a:latin typeface="Cambria" pitchFamily="18" charset="0"/>
            </a:endParaRPr>
          </a:p>
          <a:p>
            <a:pPr eaLnBrk="1" hangingPunct="1">
              <a:defRPr/>
            </a:pPr>
            <a:r>
              <a:rPr lang="en-US" dirty="0" smtClean="0"/>
              <a:t>Or, as this verse is translated in the NLT: </a:t>
            </a:r>
          </a:p>
          <a:p>
            <a:pPr lvl="1" eaLnBrk="1" hangingPunct="1">
              <a:defRPr/>
            </a:pPr>
            <a:r>
              <a:rPr lang="en-US" i="1" dirty="0" smtClean="0">
                <a:solidFill>
                  <a:srgbClr val="66FFFF"/>
                </a:solidFill>
                <a:latin typeface="Cambria" pitchFamily="18" charset="0"/>
              </a:rPr>
              <a:t>But </a:t>
            </a:r>
            <a:r>
              <a:rPr lang="en-US" i="1" dirty="0">
                <a:solidFill>
                  <a:srgbClr val="66FFFF"/>
                </a:solidFill>
                <a:latin typeface="Cambria" pitchFamily="18" charset="0"/>
              </a:rPr>
              <a:t>now Jesus, our High Priest, has been given a ministry that is far superior to the old priesthood, for he is the one who mediates for us a far better covenant with God, based on better promises</a:t>
            </a:r>
            <a:r>
              <a:rPr lang="en-US" i="1" dirty="0" smtClean="0">
                <a:solidFill>
                  <a:srgbClr val="66FFFF"/>
                </a:solidFill>
                <a:latin typeface="Cambria" pitchFamily="18" charset="0"/>
              </a:rPr>
              <a:t>.</a:t>
            </a:r>
            <a:endParaRPr lang="en-US" sz="3600" dirty="0" smtClean="0"/>
          </a:p>
        </p:txBody>
      </p:sp>
      <p:sp>
        <p:nvSpPr>
          <p:cNvPr id="5" name="Rectangle 2"/>
          <p:cNvSpPr>
            <a:spLocks noGrp="1" noChangeArrowheads="1"/>
          </p:cNvSpPr>
          <p:nvPr>
            <p:ph type="title"/>
          </p:nvPr>
        </p:nvSpPr>
        <p:spPr>
          <a:xfrm>
            <a:off x="0" y="0"/>
            <a:ext cx="9144000" cy="762000"/>
          </a:xfrm>
        </p:spPr>
        <p:txBody>
          <a:bodyPr/>
          <a:lstStyle/>
          <a:p>
            <a:pPr eaLnBrk="1" hangingPunct="1">
              <a:defRPr/>
            </a:pPr>
            <a:r>
              <a:rPr lang="en-US" sz="4000" b="1" dirty="0" smtClean="0"/>
              <a:t>The New Covenant is Superior</a:t>
            </a:r>
            <a:endParaRPr lang="en-US" sz="4000" i="1" dirty="0" smtClean="0">
              <a:solidFill>
                <a:srgbClr val="66FFFF"/>
              </a:solidFill>
              <a:latin typeface="Times New Roman" pitchFamily="18" charset="0"/>
            </a:endParaRPr>
          </a:p>
        </p:txBody>
      </p:sp>
    </p:spTree>
  </p:cSld>
  <p:clrMapOvr>
    <a:overrideClrMapping bg1="dk2" tx1="lt1" bg2="dk1" tx2="lt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9395">
                                            <p:txEl>
                                              <p:pRg st="2" end="2"/>
                                            </p:txEl>
                                          </p:spTgt>
                                        </p:tgtEl>
                                        <p:attrNameLst>
                                          <p:attrName>style.visibility</p:attrName>
                                        </p:attrNameLst>
                                      </p:cBhvr>
                                      <p:to>
                                        <p:strVal val="visible"/>
                                      </p:to>
                                    </p:set>
                                    <p:anim calcmode="lin" valueType="num">
                                      <p:cBhvr>
                                        <p:cTn id="7" dur="500" fill="hold"/>
                                        <p:tgtEl>
                                          <p:spTgt spid="59395">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59395">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59395">
                                            <p:txEl>
                                              <p:pRg st="2" end="2"/>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59395">
                                            <p:txEl>
                                              <p:pRg st="3" end="3"/>
                                            </p:txEl>
                                          </p:spTgt>
                                        </p:tgtEl>
                                        <p:attrNameLst>
                                          <p:attrName>style.visibility</p:attrName>
                                        </p:attrNameLst>
                                      </p:cBhvr>
                                      <p:to>
                                        <p:strVal val="visible"/>
                                      </p:to>
                                    </p:set>
                                    <p:anim calcmode="lin" valueType="num">
                                      <p:cBhvr>
                                        <p:cTn id="12" dur="500" fill="hold"/>
                                        <p:tgtEl>
                                          <p:spTgt spid="59395">
                                            <p:txEl>
                                              <p:pRg st="3" end="3"/>
                                            </p:txEl>
                                          </p:spTgt>
                                        </p:tgtEl>
                                        <p:attrNameLst>
                                          <p:attrName>ppt_w</p:attrName>
                                        </p:attrNameLst>
                                      </p:cBhvr>
                                      <p:tavLst>
                                        <p:tav tm="0">
                                          <p:val>
                                            <p:fltVal val="0"/>
                                          </p:val>
                                        </p:tav>
                                        <p:tav tm="100000">
                                          <p:val>
                                            <p:strVal val="#ppt_w"/>
                                          </p:val>
                                        </p:tav>
                                      </p:tavLst>
                                    </p:anim>
                                    <p:anim calcmode="lin" valueType="num">
                                      <p:cBhvr>
                                        <p:cTn id="13" dur="500" fill="hold"/>
                                        <p:tgtEl>
                                          <p:spTgt spid="59395">
                                            <p:txEl>
                                              <p:pRg st="3" end="3"/>
                                            </p:txEl>
                                          </p:spTgt>
                                        </p:tgtEl>
                                        <p:attrNameLst>
                                          <p:attrName>ppt_h</p:attrName>
                                        </p:attrNameLst>
                                      </p:cBhvr>
                                      <p:tavLst>
                                        <p:tav tm="0">
                                          <p:val>
                                            <p:fltVal val="0"/>
                                          </p:val>
                                        </p:tav>
                                        <p:tav tm="100000">
                                          <p:val>
                                            <p:strVal val="#ppt_h"/>
                                          </p:val>
                                        </p:tav>
                                      </p:tavLst>
                                    </p:anim>
                                    <p:animEffect transition="in" filter="fade">
                                      <p:cBhvr>
                                        <p:cTn id="14" dur="500"/>
                                        <p:tgtEl>
                                          <p:spTgt spid="593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type="body" idx="1"/>
          </p:nvPr>
        </p:nvSpPr>
        <p:spPr>
          <a:xfrm>
            <a:off x="381000" y="0"/>
            <a:ext cx="8229600" cy="6858000"/>
          </a:xfrm>
        </p:spPr>
        <p:txBody>
          <a:bodyPr>
            <a:normAutofit lnSpcReduction="10000"/>
          </a:bodyPr>
          <a:lstStyle/>
          <a:p>
            <a:pPr eaLnBrk="1" hangingPunct="1">
              <a:defRPr/>
            </a:pPr>
            <a:r>
              <a:rPr lang="en-US" b="1" dirty="0" smtClean="0"/>
              <a:t>In </a:t>
            </a:r>
            <a:r>
              <a:rPr lang="en-US" b="1" dirty="0" smtClean="0">
                <a:solidFill>
                  <a:srgbClr val="FF9900"/>
                </a:solidFill>
              </a:rPr>
              <a:t>Hebrews 8:6</a:t>
            </a:r>
            <a:r>
              <a:rPr lang="en-US" b="1" dirty="0" smtClean="0"/>
              <a:t>, the writer of Hebrews makes </a:t>
            </a:r>
            <a:r>
              <a:rPr lang="en-US" b="1" dirty="0" smtClean="0">
                <a:solidFill>
                  <a:schemeClr val="bg1">
                    <a:lumMod val="40000"/>
                    <a:lumOff val="60000"/>
                  </a:schemeClr>
                </a:solidFill>
              </a:rPr>
              <a:t>three</a:t>
            </a:r>
            <a:r>
              <a:rPr lang="en-US" b="1" dirty="0" smtClean="0"/>
              <a:t> comparisons :</a:t>
            </a:r>
          </a:p>
          <a:p>
            <a:pPr lvl="1" eaLnBrk="1" hangingPunct="1">
              <a:defRPr/>
            </a:pPr>
            <a:r>
              <a:rPr lang="en-US" dirty="0" smtClean="0"/>
              <a:t>The (priestly) </a:t>
            </a:r>
            <a:r>
              <a:rPr lang="en-US" b="1" dirty="0" smtClean="0">
                <a:solidFill>
                  <a:schemeClr val="hlink"/>
                </a:solidFill>
              </a:rPr>
              <a:t>ministry</a:t>
            </a:r>
            <a:r>
              <a:rPr lang="en-US" dirty="0" smtClean="0"/>
              <a:t> of Jesus is </a:t>
            </a:r>
            <a:r>
              <a:rPr lang="en-US" b="1" dirty="0" smtClean="0">
                <a:solidFill>
                  <a:schemeClr val="hlink"/>
                </a:solidFill>
              </a:rPr>
              <a:t>superior</a:t>
            </a:r>
            <a:r>
              <a:rPr lang="en-US" dirty="0" smtClean="0"/>
              <a:t> to the priestly ministry of the Jewish (Levitical) priesthood </a:t>
            </a:r>
            <a:r>
              <a:rPr lang="en-US" dirty="0"/>
              <a:t>– </a:t>
            </a:r>
            <a:r>
              <a:rPr lang="en-US" i="1" dirty="0" smtClean="0">
                <a:solidFill>
                  <a:srgbClr val="66FFFF"/>
                </a:solidFill>
                <a:latin typeface="Cambria" pitchFamily="18" charset="0"/>
              </a:rPr>
              <a:t>Christ </a:t>
            </a:r>
            <a:r>
              <a:rPr lang="en-US" i="1" dirty="0">
                <a:solidFill>
                  <a:srgbClr val="66FFFF"/>
                </a:solidFill>
                <a:latin typeface="Cambria" pitchFamily="18" charset="0"/>
              </a:rPr>
              <a:t>has obtained a ministry that is as much more excellent than the </a:t>
            </a:r>
            <a:r>
              <a:rPr lang="en-US" i="1" dirty="0" smtClean="0">
                <a:solidFill>
                  <a:srgbClr val="66FFFF"/>
                </a:solidFill>
                <a:latin typeface="Cambria" pitchFamily="18" charset="0"/>
              </a:rPr>
              <a:t>old…</a:t>
            </a:r>
            <a:r>
              <a:rPr lang="en-US" dirty="0" smtClean="0"/>
              <a:t> </a:t>
            </a:r>
          </a:p>
          <a:p>
            <a:pPr lvl="1" eaLnBrk="1" hangingPunct="1">
              <a:defRPr/>
            </a:pPr>
            <a:r>
              <a:rPr lang="en-US" b="1" i="1" dirty="0" smtClean="0">
                <a:solidFill>
                  <a:schemeClr val="hlink"/>
                </a:solidFill>
              </a:rPr>
              <a:t>Why? </a:t>
            </a:r>
            <a:endParaRPr lang="en-US" b="1" i="1" dirty="0" smtClean="0">
              <a:solidFill>
                <a:schemeClr val="hlink"/>
              </a:solidFill>
            </a:endParaRPr>
          </a:p>
          <a:p>
            <a:pPr lvl="2" eaLnBrk="1" hangingPunct="1">
              <a:defRPr/>
            </a:pPr>
            <a:r>
              <a:rPr lang="en-US" sz="2600" b="1" i="1" dirty="0" smtClean="0">
                <a:solidFill>
                  <a:schemeClr val="hlink"/>
                </a:solidFill>
              </a:rPr>
              <a:t>Because</a:t>
            </a:r>
            <a:r>
              <a:rPr lang="en-US" sz="2600" dirty="0" smtClean="0"/>
              <a:t> </a:t>
            </a:r>
            <a:r>
              <a:rPr lang="en-US" sz="2600" dirty="0" smtClean="0"/>
              <a:t>the </a:t>
            </a:r>
            <a:r>
              <a:rPr lang="en-US" sz="2600" b="1" dirty="0" smtClean="0">
                <a:solidFill>
                  <a:schemeClr val="hlink"/>
                </a:solidFill>
              </a:rPr>
              <a:t>covenant</a:t>
            </a:r>
            <a:r>
              <a:rPr lang="en-US" sz="2600" dirty="0" smtClean="0"/>
              <a:t> of which Jesus is a mediator is </a:t>
            </a:r>
            <a:r>
              <a:rPr lang="en-US" sz="2600" b="1" dirty="0" smtClean="0">
                <a:solidFill>
                  <a:schemeClr val="hlink"/>
                </a:solidFill>
              </a:rPr>
              <a:t>superior</a:t>
            </a:r>
            <a:r>
              <a:rPr lang="en-US" sz="2600" dirty="0" smtClean="0"/>
              <a:t> to the old covenant – </a:t>
            </a:r>
            <a:r>
              <a:rPr lang="en-US" sz="2600" i="1" dirty="0" smtClean="0">
                <a:solidFill>
                  <a:srgbClr val="66FFFF"/>
                </a:solidFill>
                <a:latin typeface="Cambria" pitchFamily="18" charset="0"/>
              </a:rPr>
              <a:t>as </a:t>
            </a:r>
            <a:r>
              <a:rPr lang="en-US" sz="2600" i="1" dirty="0">
                <a:solidFill>
                  <a:srgbClr val="66FFFF"/>
                </a:solidFill>
                <a:latin typeface="Cambria" pitchFamily="18" charset="0"/>
              </a:rPr>
              <a:t>the covenant he mediates is better</a:t>
            </a:r>
            <a:r>
              <a:rPr lang="en-US" sz="2600" dirty="0"/>
              <a:t> </a:t>
            </a:r>
            <a:endParaRPr lang="en-US" sz="2600" dirty="0" smtClean="0"/>
          </a:p>
          <a:p>
            <a:pPr lvl="1" eaLnBrk="1" hangingPunct="1">
              <a:defRPr/>
            </a:pPr>
            <a:r>
              <a:rPr lang="en-US" b="1" i="1" dirty="0" smtClean="0">
                <a:solidFill>
                  <a:schemeClr val="hlink"/>
                </a:solidFill>
              </a:rPr>
              <a:t>Why</a:t>
            </a:r>
            <a:r>
              <a:rPr lang="en-US" b="1" i="1" dirty="0">
                <a:solidFill>
                  <a:schemeClr val="hlink"/>
                </a:solidFill>
              </a:rPr>
              <a:t>? </a:t>
            </a:r>
            <a:endParaRPr lang="en-US" b="1" i="1" dirty="0" smtClean="0">
              <a:solidFill>
                <a:schemeClr val="hlink"/>
              </a:solidFill>
            </a:endParaRPr>
          </a:p>
          <a:p>
            <a:pPr lvl="2" eaLnBrk="1" hangingPunct="1">
              <a:defRPr/>
            </a:pPr>
            <a:r>
              <a:rPr lang="en-US" sz="2600" b="1" i="1" dirty="0" smtClean="0">
                <a:solidFill>
                  <a:schemeClr val="hlink"/>
                </a:solidFill>
              </a:rPr>
              <a:t>Because</a:t>
            </a:r>
            <a:r>
              <a:rPr lang="en-US" sz="2600" dirty="0" smtClean="0"/>
              <a:t> </a:t>
            </a:r>
            <a:r>
              <a:rPr lang="en-US" sz="2600" dirty="0"/>
              <a:t>the new </a:t>
            </a:r>
            <a:r>
              <a:rPr lang="en-US" sz="2600" dirty="0" smtClean="0"/>
              <a:t>covenant (of which Jesus is a mediator) is founded on </a:t>
            </a:r>
            <a:r>
              <a:rPr lang="en-US" sz="2600" b="1" dirty="0" smtClean="0">
                <a:solidFill>
                  <a:schemeClr val="hlink"/>
                </a:solidFill>
              </a:rPr>
              <a:t>better</a:t>
            </a:r>
            <a:r>
              <a:rPr lang="en-US" sz="2600" dirty="0" smtClean="0"/>
              <a:t> </a:t>
            </a:r>
            <a:r>
              <a:rPr lang="en-US" sz="2600" b="1" dirty="0" smtClean="0">
                <a:solidFill>
                  <a:schemeClr val="hlink"/>
                </a:solidFill>
              </a:rPr>
              <a:t>promises</a:t>
            </a:r>
            <a:r>
              <a:rPr lang="en-US" sz="2600" dirty="0" smtClean="0"/>
              <a:t> than the old covenant</a:t>
            </a:r>
            <a:r>
              <a:rPr lang="en-US" sz="2600" i="1" dirty="0" smtClean="0">
                <a:solidFill>
                  <a:srgbClr val="66FFFF"/>
                </a:solidFill>
                <a:latin typeface="Cambria" pitchFamily="18" charset="0"/>
              </a:rPr>
              <a:t> </a:t>
            </a:r>
            <a:r>
              <a:rPr lang="en-US" sz="2600" dirty="0"/>
              <a:t>– </a:t>
            </a:r>
            <a:r>
              <a:rPr lang="en-US" sz="2600" i="1" dirty="0" smtClean="0">
                <a:solidFill>
                  <a:srgbClr val="66FFFF"/>
                </a:solidFill>
                <a:latin typeface="Cambria" pitchFamily="18" charset="0"/>
              </a:rPr>
              <a:t>since </a:t>
            </a:r>
            <a:r>
              <a:rPr lang="en-US" sz="2600" i="1" dirty="0">
                <a:solidFill>
                  <a:srgbClr val="66FFFF"/>
                </a:solidFill>
                <a:latin typeface="Cambria" pitchFamily="18" charset="0"/>
              </a:rPr>
              <a:t>it is enacted on better promises</a:t>
            </a:r>
            <a:r>
              <a:rPr lang="en-US" sz="2600" dirty="0"/>
              <a:t> </a:t>
            </a:r>
            <a:endParaRPr lang="en-US" sz="2600" dirty="0" smtClean="0"/>
          </a:p>
        </p:txBody>
      </p:sp>
    </p:spTree>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9395">
                                            <p:txEl>
                                              <p:pRg st="1" end="1"/>
                                            </p:txEl>
                                          </p:spTgt>
                                        </p:tgtEl>
                                        <p:attrNameLst>
                                          <p:attrName>style.visibility</p:attrName>
                                        </p:attrNameLst>
                                      </p:cBhvr>
                                      <p:to>
                                        <p:strVal val="visible"/>
                                      </p:to>
                                    </p:set>
                                    <p:animEffect transition="in" filter="dissolve">
                                      <p:cBhvr>
                                        <p:cTn id="7" dur="500"/>
                                        <p:tgtEl>
                                          <p:spTgt spid="5939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9395">
                                            <p:txEl>
                                              <p:pRg st="2" end="2"/>
                                            </p:txEl>
                                          </p:spTgt>
                                        </p:tgtEl>
                                        <p:attrNameLst>
                                          <p:attrName>style.visibility</p:attrName>
                                        </p:attrNameLst>
                                      </p:cBhvr>
                                      <p:to>
                                        <p:strVal val="visible"/>
                                      </p:to>
                                    </p:set>
                                    <p:animEffect transition="in" filter="dissolve">
                                      <p:cBhvr>
                                        <p:cTn id="12" dur="500"/>
                                        <p:tgtEl>
                                          <p:spTgt spid="5939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9395">
                                            <p:txEl>
                                              <p:pRg st="3" end="3"/>
                                            </p:txEl>
                                          </p:spTgt>
                                        </p:tgtEl>
                                        <p:attrNameLst>
                                          <p:attrName>style.visibility</p:attrName>
                                        </p:attrNameLst>
                                      </p:cBhvr>
                                      <p:to>
                                        <p:strVal val="visible"/>
                                      </p:to>
                                    </p:set>
                                    <p:animEffect transition="in" filter="dissolve">
                                      <p:cBhvr>
                                        <p:cTn id="17" dur="500"/>
                                        <p:tgtEl>
                                          <p:spTgt spid="5939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9395">
                                            <p:txEl>
                                              <p:pRg st="4" end="4"/>
                                            </p:txEl>
                                          </p:spTgt>
                                        </p:tgtEl>
                                        <p:attrNameLst>
                                          <p:attrName>style.visibility</p:attrName>
                                        </p:attrNameLst>
                                      </p:cBhvr>
                                      <p:to>
                                        <p:strVal val="visible"/>
                                      </p:to>
                                    </p:set>
                                    <p:animEffect transition="in" filter="dissolve">
                                      <p:cBhvr>
                                        <p:cTn id="22" dur="500"/>
                                        <p:tgtEl>
                                          <p:spTgt spid="5939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59395">
                                            <p:txEl>
                                              <p:pRg st="5" end="5"/>
                                            </p:txEl>
                                          </p:spTgt>
                                        </p:tgtEl>
                                        <p:attrNameLst>
                                          <p:attrName>style.visibility</p:attrName>
                                        </p:attrNameLst>
                                      </p:cBhvr>
                                      <p:to>
                                        <p:strVal val="visible"/>
                                      </p:to>
                                    </p:set>
                                    <p:animEffect transition="in" filter="dissolve">
                                      <p:cBhvr>
                                        <p:cTn id="27" dur="500"/>
                                        <p:tgtEl>
                                          <p:spTgt spid="5939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uiExpand="1"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type="body" idx="1"/>
          </p:nvPr>
        </p:nvSpPr>
        <p:spPr>
          <a:xfrm>
            <a:off x="457200" y="914400"/>
            <a:ext cx="8229600" cy="5943600"/>
          </a:xfrm>
        </p:spPr>
        <p:txBody>
          <a:bodyPr>
            <a:normAutofit/>
          </a:bodyPr>
          <a:lstStyle/>
          <a:p>
            <a:pPr eaLnBrk="1" hangingPunct="1">
              <a:defRPr/>
            </a:pPr>
            <a:r>
              <a:rPr lang="en-US" b="1" dirty="0" smtClean="0">
                <a:solidFill>
                  <a:srgbClr val="FF9900"/>
                </a:solidFill>
              </a:rPr>
              <a:t>Hebrews 8:7-9</a:t>
            </a:r>
          </a:p>
          <a:p>
            <a:pPr lvl="1" eaLnBrk="1" hangingPunct="1">
              <a:defRPr/>
            </a:pPr>
            <a:r>
              <a:rPr lang="en-US" i="1" dirty="0" smtClean="0">
                <a:solidFill>
                  <a:srgbClr val="66FFFF"/>
                </a:solidFill>
                <a:latin typeface="Cambria" pitchFamily="18" charset="0"/>
              </a:rPr>
              <a:t>For if that first covenant had been faultless, there would have been no occasion to look for a second. </a:t>
            </a:r>
            <a:r>
              <a:rPr lang="en-US" i="1" baseline="30000" dirty="0" smtClean="0">
                <a:solidFill>
                  <a:srgbClr val="66FFFF"/>
                </a:solidFill>
                <a:latin typeface="Cambria" pitchFamily="18" charset="0"/>
              </a:rPr>
              <a:t>8</a:t>
            </a:r>
            <a:r>
              <a:rPr lang="en-US" i="1" dirty="0" smtClean="0">
                <a:solidFill>
                  <a:srgbClr val="66FFFF"/>
                </a:solidFill>
                <a:latin typeface="Cambria" pitchFamily="18" charset="0"/>
              </a:rPr>
              <a:t> For he finds fault with them when he says </a:t>
            </a:r>
            <a:r>
              <a:rPr lang="en-US" dirty="0" smtClean="0">
                <a:latin typeface="Cambria" pitchFamily="18" charset="0"/>
              </a:rPr>
              <a:t>(in Jeremiah 31:31ff)</a:t>
            </a:r>
            <a:r>
              <a:rPr lang="en-US" i="1" dirty="0" smtClean="0">
                <a:solidFill>
                  <a:srgbClr val="66FFFF"/>
                </a:solidFill>
                <a:latin typeface="Cambria" pitchFamily="18" charset="0"/>
              </a:rPr>
              <a:t>: </a:t>
            </a:r>
            <a:r>
              <a:rPr lang="en-US" i="1" dirty="0" smtClean="0">
                <a:solidFill>
                  <a:srgbClr val="66FFFF"/>
                </a:solidFill>
                <a:latin typeface="Cambria" pitchFamily="18" charset="0"/>
              </a:rPr>
              <a:t>“Behold</a:t>
            </a:r>
            <a:r>
              <a:rPr lang="en-US" i="1" dirty="0" smtClean="0">
                <a:solidFill>
                  <a:srgbClr val="66FFFF"/>
                </a:solidFill>
                <a:latin typeface="Cambria" pitchFamily="18" charset="0"/>
              </a:rPr>
              <a:t>, the days are coming, declares the Lord, when I will establish a new covenant with the house of Israel and with the house of Judah, </a:t>
            </a:r>
            <a:r>
              <a:rPr lang="en-US" i="1" baseline="30000" dirty="0" smtClean="0">
                <a:solidFill>
                  <a:srgbClr val="66FFFF"/>
                </a:solidFill>
                <a:latin typeface="Cambria" pitchFamily="18" charset="0"/>
              </a:rPr>
              <a:t>9</a:t>
            </a:r>
            <a:r>
              <a:rPr lang="en-US" i="1" dirty="0" smtClean="0">
                <a:solidFill>
                  <a:srgbClr val="66FFFF"/>
                </a:solidFill>
                <a:latin typeface="Cambria" pitchFamily="18" charset="0"/>
              </a:rPr>
              <a:t> not like the covenant that I made with their fathers on the day when I took them by the hand to bring them out of the land of Egypt. For they did not continue in my covenant, and so I showed no concern for them, declares the </a:t>
            </a:r>
            <a:r>
              <a:rPr lang="en-US" i="1" dirty="0" smtClean="0">
                <a:solidFill>
                  <a:srgbClr val="66FFFF"/>
                </a:solidFill>
                <a:latin typeface="Cambria" pitchFamily="18" charset="0"/>
              </a:rPr>
              <a:t>Lord…” </a:t>
            </a:r>
            <a:endParaRPr lang="en-US" b="1" dirty="0" smtClean="0">
              <a:solidFill>
                <a:srgbClr val="FFC000"/>
              </a:solidFill>
              <a:latin typeface="Cambria" pitchFamily="18" charset="0"/>
            </a:endParaRPr>
          </a:p>
          <a:p>
            <a:pPr eaLnBrk="1" hangingPunct="1">
              <a:defRPr/>
            </a:pPr>
            <a:endParaRPr lang="en-US" dirty="0" smtClean="0"/>
          </a:p>
        </p:txBody>
      </p:sp>
      <p:sp>
        <p:nvSpPr>
          <p:cNvPr id="5" name="Rectangle 2"/>
          <p:cNvSpPr>
            <a:spLocks noGrp="1" noChangeArrowheads="1"/>
          </p:cNvSpPr>
          <p:nvPr>
            <p:ph type="title"/>
          </p:nvPr>
        </p:nvSpPr>
        <p:spPr>
          <a:xfrm>
            <a:off x="0" y="0"/>
            <a:ext cx="9144000" cy="762000"/>
          </a:xfrm>
        </p:spPr>
        <p:txBody>
          <a:bodyPr/>
          <a:lstStyle/>
          <a:p>
            <a:pPr eaLnBrk="1" hangingPunct="1">
              <a:defRPr/>
            </a:pPr>
            <a:r>
              <a:rPr lang="en-US" sz="4000" b="1" dirty="0" smtClean="0"/>
              <a:t>The New Covenant is Superior</a:t>
            </a:r>
            <a:endParaRPr lang="en-US" sz="4000" i="1" dirty="0" smtClean="0">
              <a:solidFill>
                <a:srgbClr val="66FFFF"/>
              </a:solidFill>
              <a:latin typeface="Times New Roman" pitchFamily="18" charset="0"/>
            </a:endParaRPr>
          </a:p>
        </p:txBody>
      </p:sp>
    </p:spTree>
  </p:cSld>
  <p:clrMapOvr>
    <a:overrideClrMapping bg1="dk2" tx1="lt1" bg2="dk1" tx2="lt2" accent1="accent1" accent2="accent2" accent3="accent3" accent4="accent4" accent5="accent5" accent6="accent6" hlink="hlink" folHlink="folHlink"/>
  </p:clrMapOvr>
  <p:transition>
    <p:plus/>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type="body" idx="1"/>
          </p:nvPr>
        </p:nvSpPr>
        <p:spPr>
          <a:xfrm>
            <a:off x="457200" y="152400"/>
            <a:ext cx="8229600" cy="6705600"/>
          </a:xfrm>
        </p:spPr>
        <p:txBody>
          <a:bodyPr/>
          <a:lstStyle/>
          <a:p>
            <a:pPr eaLnBrk="1" hangingPunct="1">
              <a:defRPr/>
            </a:pPr>
            <a:r>
              <a:rPr lang="en-US" b="1" dirty="0" smtClean="0"/>
              <a:t>Why did God promise a new covenant in Jeremiah 31?</a:t>
            </a:r>
          </a:p>
          <a:p>
            <a:pPr lvl="1" eaLnBrk="1" hangingPunct="1">
              <a:defRPr/>
            </a:pPr>
            <a:r>
              <a:rPr lang="en-US" dirty="0" smtClean="0"/>
              <a:t>Because there was a </a:t>
            </a:r>
            <a:r>
              <a:rPr lang="en-US" b="1" dirty="0" smtClean="0">
                <a:solidFill>
                  <a:schemeClr val="hlink"/>
                </a:solidFill>
              </a:rPr>
              <a:t>problem</a:t>
            </a:r>
            <a:r>
              <a:rPr lang="en-US" dirty="0" smtClean="0"/>
              <a:t> with the first (old) covenant – </a:t>
            </a:r>
            <a:r>
              <a:rPr lang="en-US" i="1" dirty="0" smtClean="0">
                <a:solidFill>
                  <a:srgbClr val="66FFFF"/>
                </a:solidFill>
                <a:latin typeface="Cambria" pitchFamily="18" charset="0"/>
              </a:rPr>
              <a:t>For </a:t>
            </a:r>
            <a:r>
              <a:rPr lang="en-US" i="1" dirty="0">
                <a:solidFill>
                  <a:srgbClr val="66FFFF"/>
                </a:solidFill>
                <a:latin typeface="Cambria" pitchFamily="18" charset="0"/>
              </a:rPr>
              <a:t>if that first covenant had been faultless, there would have been no occasion to look for a </a:t>
            </a:r>
            <a:r>
              <a:rPr lang="en-US" i="1" dirty="0" smtClean="0">
                <a:solidFill>
                  <a:srgbClr val="66FFFF"/>
                </a:solidFill>
                <a:latin typeface="Cambria" pitchFamily="18" charset="0"/>
              </a:rPr>
              <a:t>second…</a:t>
            </a:r>
            <a:r>
              <a:rPr lang="en-US" dirty="0" smtClean="0"/>
              <a:t> </a:t>
            </a:r>
          </a:p>
          <a:p>
            <a:pPr lvl="1" eaLnBrk="1" hangingPunct="1">
              <a:defRPr/>
            </a:pPr>
            <a:r>
              <a:rPr lang="en-US" dirty="0" smtClean="0"/>
              <a:t>The problem was with the </a:t>
            </a:r>
            <a:r>
              <a:rPr lang="en-US" b="1" dirty="0" smtClean="0">
                <a:solidFill>
                  <a:schemeClr val="hlink"/>
                </a:solidFill>
              </a:rPr>
              <a:t>people</a:t>
            </a:r>
            <a:r>
              <a:rPr lang="en-US" dirty="0" smtClean="0"/>
              <a:t> – they were unable to keep the old covenant </a:t>
            </a:r>
            <a:r>
              <a:rPr lang="en-US" dirty="0"/>
              <a:t>– </a:t>
            </a:r>
            <a:r>
              <a:rPr lang="en-US" i="1" dirty="0" smtClean="0">
                <a:solidFill>
                  <a:srgbClr val="66FFFF"/>
                </a:solidFill>
                <a:latin typeface="Cambria" pitchFamily="18" charset="0"/>
              </a:rPr>
              <a:t> </a:t>
            </a:r>
            <a:r>
              <a:rPr lang="en-US" i="1" dirty="0">
                <a:solidFill>
                  <a:srgbClr val="66FFFF"/>
                </a:solidFill>
                <a:latin typeface="Cambria" pitchFamily="18" charset="0"/>
              </a:rPr>
              <a:t>For </a:t>
            </a:r>
            <a:r>
              <a:rPr lang="en-US" i="1" u="sng" dirty="0">
                <a:solidFill>
                  <a:srgbClr val="66FFFF"/>
                </a:solidFill>
                <a:latin typeface="Cambria" pitchFamily="18" charset="0"/>
              </a:rPr>
              <a:t>he finds fault with them</a:t>
            </a:r>
            <a:r>
              <a:rPr lang="en-US" i="1" dirty="0">
                <a:solidFill>
                  <a:srgbClr val="66FFFF"/>
                </a:solidFill>
                <a:latin typeface="Cambria" pitchFamily="18" charset="0"/>
              </a:rPr>
              <a:t> when he says: "Behold, the days are coming, declares the Lord, when I will establish a new covenant … not like the covenant that I made … when I took them … out of the land of Egypt. For </a:t>
            </a:r>
            <a:r>
              <a:rPr lang="en-US" i="1" u="sng" dirty="0">
                <a:solidFill>
                  <a:srgbClr val="66FFFF"/>
                </a:solidFill>
                <a:latin typeface="Cambria" pitchFamily="18" charset="0"/>
              </a:rPr>
              <a:t>they did not continue in my </a:t>
            </a:r>
            <a:r>
              <a:rPr lang="en-US" i="1" u="sng" dirty="0" smtClean="0">
                <a:solidFill>
                  <a:srgbClr val="66FFFF"/>
                </a:solidFill>
                <a:latin typeface="Cambria" pitchFamily="18" charset="0"/>
              </a:rPr>
              <a:t>covenant</a:t>
            </a:r>
            <a:r>
              <a:rPr lang="en-US" i="1" dirty="0" smtClean="0">
                <a:solidFill>
                  <a:srgbClr val="66FFFF"/>
                </a:solidFill>
                <a:latin typeface="Cambria" pitchFamily="18" charset="0"/>
              </a:rPr>
              <a:t>…</a:t>
            </a:r>
            <a:r>
              <a:rPr lang="en-US" dirty="0" smtClean="0"/>
              <a:t> </a:t>
            </a:r>
            <a:endParaRPr lang="en-US" dirty="0" smtClean="0"/>
          </a:p>
        </p:txBody>
      </p:sp>
    </p:spTree>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9395">
                                            <p:txEl>
                                              <p:pRg st="1" end="1"/>
                                            </p:txEl>
                                          </p:spTgt>
                                        </p:tgtEl>
                                        <p:attrNameLst>
                                          <p:attrName>style.visibility</p:attrName>
                                        </p:attrNameLst>
                                      </p:cBhvr>
                                      <p:to>
                                        <p:strVal val="visible"/>
                                      </p:to>
                                    </p:set>
                                    <p:animEffect transition="in" filter="dissolve">
                                      <p:cBhvr>
                                        <p:cTn id="7" dur="500"/>
                                        <p:tgtEl>
                                          <p:spTgt spid="5939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9395">
                                            <p:txEl>
                                              <p:pRg st="2" end="2"/>
                                            </p:txEl>
                                          </p:spTgt>
                                        </p:tgtEl>
                                        <p:attrNameLst>
                                          <p:attrName>style.visibility</p:attrName>
                                        </p:attrNameLst>
                                      </p:cBhvr>
                                      <p:to>
                                        <p:strVal val="visible"/>
                                      </p:to>
                                    </p:set>
                                    <p:animEffect transition="in" filter="dissolve">
                                      <p:cBhvr>
                                        <p:cTn id="12" dur="500"/>
                                        <p:tgtEl>
                                          <p:spTgt spid="593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uiExpand="1" build="p" bldLvl="2"/>
    </p:bldLst>
  </p:timing>
</p:sld>
</file>

<file path=ppt/theme/theme1.xml><?xml version="1.0" encoding="utf-8"?>
<a:theme xmlns:a="http://schemas.openxmlformats.org/drawingml/2006/main" name="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2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3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4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Rainbow">
  <a:themeElements>
    <a:clrScheme name="Rainb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Rainbo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inb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ainbo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Rainbo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Rainbo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Rainbo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Rainbo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Rainbo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Rainbo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Rainbo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Rainbo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Rainbo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Rainbo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tars">
  <a:themeElements>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r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r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r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r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r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r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r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r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r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r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r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r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Moses">
  <a:themeElements>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s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s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s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s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s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s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s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s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s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s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s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s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David">
  <a:themeElements>
    <a:clrScheme name="Davi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avi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avi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avi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avi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avi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avi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avi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avi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avi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avi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avi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avi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avi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Jesus">
  <a:themeElements>
    <a:clrScheme name="Jesu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Jesu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Jesu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Jesu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Jesu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Jesu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Jesu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Jesu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Jesu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Jesu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Jesu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Jesu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Jesu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Jesu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ldnew">
  <a:themeElements>
    <a:clrScheme name="old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ldne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ld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ldne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ldne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ldne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ldne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ldne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ldne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ldne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ldne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ldne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ldne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ldne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Balance">
  <a:themeElements>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fontScheme name="Balance">
      <a:majorFont>
        <a:latin typeface="Arial"/>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Balance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Balance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Balance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alance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Balance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Balance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Balance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Balance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waterfall">
  <a:themeElements>
    <a:clrScheme name="waterfal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waterfal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aterfal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waterfal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waterfal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waterfal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waterfal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waterfal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waterfal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waterfal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waterfal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waterfal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waterfal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waterfal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10.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ppt/theme/themeOverride11.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ppt/theme/themeOverride2.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ppt/theme/themeOverride3.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ppt/theme/themeOverride4.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ppt/theme/themeOverride5.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ppt/theme/themeOverride6.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ppt/theme/themeOverride7.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ppt/theme/themeOverride8.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ppt/theme/themeOverride9.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docProps/app.xml><?xml version="1.0" encoding="utf-8"?>
<Properties xmlns="http://schemas.openxmlformats.org/officeDocument/2006/extended-properties" xmlns:vt="http://schemas.openxmlformats.org/officeDocument/2006/docPropsVTypes">
  <Template>Maple</Template>
  <TotalTime>25419</TotalTime>
  <Words>1096</Words>
  <Application>Microsoft Office PowerPoint</Application>
  <PresentationFormat>On-screen Show (4:3)</PresentationFormat>
  <Paragraphs>62</Paragraphs>
  <Slides>13</Slides>
  <Notes>0</Notes>
  <HiddenSlides>0</HiddenSlides>
  <MMClips>0</MMClips>
  <ScaleCrop>false</ScaleCrop>
  <HeadingPairs>
    <vt:vector size="4" baseType="variant">
      <vt:variant>
        <vt:lpstr>Theme</vt:lpstr>
      </vt:variant>
      <vt:variant>
        <vt:i4>15</vt:i4>
      </vt:variant>
      <vt:variant>
        <vt:lpstr>Slide Titles</vt:lpstr>
      </vt:variant>
      <vt:variant>
        <vt:i4>13</vt:i4>
      </vt:variant>
    </vt:vector>
  </HeadingPairs>
  <TitlesOfParts>
    <vt:vector size="28" baseType="lpstr">
      <vt:lpstr>Clouds</vt:lpstr>
      <vt:lpstr>Rainbow</vt:lpstr>
      <vt:lpstr>Stars</vt:lpstr>
      <vt:lpstr>Moses</vt:lpstr>
      <vt:lpstr>David</vt:lpstr>
      <vt:lpstr>Jesus</vt:lpstr>
      <vt:lpstr>oldnew</vt:lpstr>
      <vt:lpstr>Balance</vt:lpstr>
      <vt:lpstr>waterfall</vt:lpstr>
      <vt:lpstr>sunset</vt:lpstr>
      <vt:lpstr>1_sunset</vt:lpstr>
      <vt:lpstr>2_sunset</vt:lpstr>
      <vt:lpstr>3_sunset</vt:lpstr>
      <vt:lpstr>4_sunset</vt:lpstr>
      <vt:lpstr>1_Default Design</vt:lpstr>
      <vt:lpstr>New Covenant Theology</vt:lpstr>
      <vt:lpstr>A Comparison of the Old and New Covenants</vt:lpstr>
      <vt:lpstr>The New Covenant is Superior to the Old Covenant</vt:lpstr>
      <vt:lpstr>Background to the Book of Hebrews</vt:lpstr>
      <vt:lpstr>Outline of the First Eight Chapters of the Book of Hebrews </vt:lpstr>
      <vt:lpstr>The New Covenant is Superior</vt:lpstr>
      <vt:lpstr>PowerPoint Presentation</vt:lpstr>
      <vt:lpstr>The New Covenant is Superior</vt:lpstr>
      <vt:lpstr>PowerPoint Presentation</vt:lpstr>
      <vt:lpstr>The New Covenant is Superior</vt:lpstr>
      <vt:lpstr>PowerPoint Presentation</vt:lpstr>
      <vt:lpstr>Hebrews 8:13 - In speaking of a new covenant, he makes the first one obsolete. And what is becoming obsolete and growing old is ready to vanish away. </vt:lpstr>
      <vt:lpstr>Questions</vt:lpstr>
    </vt:vector>
  </TitlesOfParts>
  <Company>ALLTEL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Covenant</dc:title>
  <dc:creator>Bob Connolly</dc:creator>
  <cp:lastModifiedBy>Robert Connolly</cp:lastModifiedBy>
  <cp:revision>1151</cp:revision>
  <dcterms:created xsi:type="dcterms:W3CDTF">2002-05-29T23:51:15Z</dcterms:created>
  <dcterms:modified xsi:type="dcterms:W3CDTF">2017-07-09T22:14:41Z</dcterms:modified>
</cp:coreProperties>
</file>