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theme/theme8.xml" ContentType="application/vnd.openxmlformats-officedocument.theme+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theme/theme9.xml" ContentType="application/vnd.openxmlformats-officedocument.theme+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10.xml" ContentType="application/vnd.openxmlformats-officedocument.them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theme/theme11.xml" ContentType="application/vnd.openxmlformats-officedocument.theme+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theme/theme12.xml" ContentType="application/vnd.openxmlformats-officedocument.theme+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theme/theme13.xml" ContentType="application/vnd.openxmlformats-officedocument.theme+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theme/theme14.xml" ContentType="application/vnd.openxmlformats-officedocument.theme+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theme/theme15.xml" ContentType="application/vnd.openxmlformats-officedocument.theme+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theme/theme16.xml" ContentType="application/vnd.openxmlformats-officedocument.theme+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theme/theme17.xml" ContentType="application/vnd.openxmlformats-officedocument.theme+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theme/theme18.xml" ContentType="application/vnd.openxmlformats-officedocument.theme+xml"/>
  <Override PartName="/ppt/theme/theme19.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3" r:id="rId2"/>
    <p:sldMasterId id="2147483655" r:id="rId3"/>
    <p:sldMasterId id="2147483657" r:id="rId4"/>
    <p:sldMasterId id="2147483659" r:id="rId5"/>
    <p:sldMasterId id="2147483661" r:id="rId6"/>
    <p:sldMasterId id="2147483663" r:id="rId7"/>
    <p:sldMasterId id="2147483651" r:id="rId8"/>
    <p:sldMasterId id="2147483667" r:id="rId9"/>
    <p:sldMasterId id="2147483665" r:id="rId10"/>
    <p:sldMasterId id="2147484058" r:id="rId11"/>
    <p:sldMasterId id="2147484095" r:id="rId12"/>
    <p:sldMasterId id="2147484156" r:id="rId13"/>
    <p:sldMasterId id="2147484218" r:id="rId14"/>
    <p:sldMasterId id="2147484320" r:id="rId15"/>
    <p:sldMasterId id="2147484359" r:id="rId16"/>
    <p:sldMasterId id="2147484372" r:id="rId17"/>
    <p:sldMasterId id="2147484385" r:id="rId18"/>
  </p:sldMasterIdLst>
  <p:notesMasterIdLst>
    <p:notesMasterId r:id="rId35"/>
  </p:notesMasterIdLst>
  <p:sldIdLst>
    <p:sldId id="500" r:id="rId19"/>
    <p:sldId id="501" r:id="rId20"/>
    <p:sldId id="502" r:id="rId21"/>
    <p:sldId id="503" r:id="rId22"/>
    <p:sldId id="504" r:id="rId23"/>
    <p:sldId id="505" r:id="rId24"/>
    <p:sldId id="506" r:id="rId25"/>
    <p:sldId id="507" r:id="rId26"/>
    <p:sldId id="508" r:id="rId27"/>
    <p:sldId id="509" r:id="rId28"/>
    <p:sldId id="510" r:id="rId29"/>
    <p:sldId id="511" r:id="rId30"/>
    <p:sldId id="512" r:id="rId31"/>
    <p:sldId id="513" r:id="rId32"/>
    <p:sldId id="303" r:id="rId33"/>
    <p:sldId id="514" r:id="rId34"/>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CCCC"/>
    <a:srgbClr val="0000FF"/>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7" autoAdjust="0"/>
    <p:restoredTop sz="94707" autoAdjust="0"/>
  </p:normalViewPr>
  <p:slideViewPr>
    <p:cSldViewPr>
      <p:cViewPr varScale="1">
        <p:scale>
          <a:sx n="107" d="100"/>
          <a:sy n="107" d="100"/>
        </p:scale>
        <p:origin x="-99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32"/>
    </p:cViewPr>
  </p:sorterViewPr>
  <p:notesViewPr>
    <p:cSldViewPr>
      <p:cViewPr varScale="1">
        <p:scale>
          <a:sx n="53" d="100"/>
          <a:sy n="53" d="100"/>
        </p:scale>
        <p:origin x="-1218" y="-102"/>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8.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3.xml"/><Relationship Id="rId34" Type="http://schemas.openxmlformats.org/officeDocument/2006/relationships/slide" Target="slides/slide16.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7.xml"/><Relationship Id="rId33" Type="http://schemas.openxmlformats.org/officeDocument/2006/relationships/slide" Target="slides/slide15.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2.xml"/><Relationship Id="rId29" Type="http://schemas.openxmlformats.org/officeDocument/2006/relationships/slide" Target="slides/slide1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6.xml"/><Relationship Id="rId32" Type="http://schemas.openxmlformats.org/officeDocument/2006/relationships/slide" Target="slides/slide14.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5.xml"/><Relationship Id="rId28" Type="http://schemas.openxmlformats.org/officeDocument/2006/relationships/slide" Target="slides/slide10.xml"/><Relationship Id="rId36" Type="http://schemas.openxmlformats.org/officeDocument/2006/relationships/presProps" Target="presProps.xml"/><Relationship Id="rId10" Type="http://schemas.openxmlformats.org/officeDocument/2006/relationships/slideMaster" Target="slideMasters/slideMaster10.xml"/><Relationship Id="rId19" Type="http://schemas.openxmlformats.org/officeDocument/2006/relationships/slide" Target="slides/slide1.xml"/><Relationship Id="rId31"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4.xml"/><Relationship Id="rId27" Type="http://schemas.openxmlformats.org/officeDocument/2006/relationships/slide" Target="slides/slide9.xml"/><Relationship Id="rId30" Type="http://schemas.openxmlformats.org/officeDocument/2006/relationships/slide" Target="slides/slide12.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pPr>
                <a:defRPr/>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FBE858-61C5-4945-B81D-9728F71E1864}" type="slidenum">
              <a:rPr lang="en-US"/>
              <a:pPr>
                <a:defRPr/>
              </a:pPr>
              <a:t>‹#›</a:t>
            </a:fld>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pPr>
                <a:defRPr/>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9116574"/>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6233201"/>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36246063"/>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34706929"/>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46839586"/>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85758386"/>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78846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4950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4CC765C9-B54E-4D11-9C11-A4DD2A1B06EA}" type="slidenum">
              <a:rPr lang="en-US"/>
              <a:pPr>
                <a:defRPr/>
              </a:pPr>
              <a:t>‹#›</a:t>
            </a:fld>
            <a:endParaRPr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70402335"/>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17560727"/>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45960554"/>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44144678"/>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4193579"/>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7131553"/>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98734410"/>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84955140"/>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6306471"/>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12348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0CF5FD-D95A-4C53-964C-7C986D2A6270}" type="slidenum">
              <a:rPr lang="en-US"/>
              <a:pPr>
                <a:defRPr/>
              </a:pPr>
              <a:t>‹#›</a:t>
            </a:fld>
            <a:endParaRPr 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5143648"/>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60386065"/>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169324"/>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54845547"/>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09825957"/>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7164721"/>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38315952"/>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9011121"/>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2070817"/>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514979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5ED685-89B6-452E-9A97-0D766D794D01}" type="slidenum">
              <a:rPr lang="en-US"/>
              <a:pPr>
                <a:defRPr/>
              </a:pPr>
              <a:t>‹#›</a:t>
            </a:fld>
            <a:endParaRPr lang="en-US"/>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37046265"/>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24882186"/>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0293010"/>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57632571"/>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03752383"/>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5254131"/>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77146396"/>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7748556"/>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1994828"/>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606173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AB6B5-BB2E-4C4D-9389-23036A0E0CE8}" type="slidenum">
              <a:rPr lang="en-US"/>
              <a:pPr>
                <a:defRPr/>
              </a:pPr>
              <a:t>‹#›</a:t>
            </a:fld>
            <a:endParaRPr lang="en-US"/>
          </a:p>
        </p:txBody>
      </p:sp>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14822129"/>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36244065"/>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62036936"/>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20383178"/>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13750580"/>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91982767"/>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12984356"/>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54241023"/>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16318113"/>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3920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4F7946E-3D06-4BCB-A74A-F4542EF36B26}" type="slidenum">
              <a:rPr lang="en-US"/>
              <a:pPr>
                <a:defRPr/>
              </a:pPr>
              <a:t>‹#›</a:t>
            </a:fld>
            <a:endParaRPr lang="en-US"/>
          </a:p>
        </p:txBody>
      </p:sp>
    </p:spTree>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500499"/>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82931879"/>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66224004"/>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7750662"/>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69282021"/>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04811492"/>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37584001"/>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02760722"/>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17471918"/>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626154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4C245E4-995E-4839-BDCA-3186DCE95D9B}" type="slidenum">
              <a:rPr lang="en-US"/>
              <a:pPr>
                <a:defRPr/>
              </a:pPr>
              <a:t>‹#›</a:t>
            </a:fld>
            <a:endParaRPr lang="en-US"/>
          </a:p>
        </p:txBody>
      </p:sp>
    </p:spTree>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26898974"/>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11761410"/>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03304784"/>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800475" y="1789113"/>
            <a:ext cx="5340350" cy="5056187"/>
            <a:chOff x="2394" y="1127"/>
            <a:chExt cx="3364" cy="3185"/>
          </a:xfrm>
        </p:grpSpPr>
        <p:sp>
          <p:nvSpPr>
            <p:cNvPr id="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solidFill>
                  <a:srgbClr val="FFFFFF"/>
                </a:solidFill>
                <a:latin typeface="Arial" charset="0"/>
              </a:endParaRPr>
            </a:p>
          </p:txBody>
        </p:sp>
        <p:sp>
          <p:nvSpPr>
            <p:cNvPr id="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8"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5"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6"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a:defRPr/>
              </a:pPr>
              <a:endParaRPr lang="en-US">
                <a:solidFill>
                  <a:srgbClr val="FFFFFF"/>
                </a:solidFill>
                <a:latin typeface="Arial" charset="0"/>
              </a:endParaRPr>
            </a:p>
          </p:txBody>
        </p:sp>
        <p:sp>
          <p:nvSpPr>
            <p:cNvPr id="17"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solidFill>
                  <a:srgbClr val="FFFFFF"/>
                </a:solidFill>
                <a:latin typeface="Arial" charset="0"/>
              </a:endParaRPr>
            </a:p>
          </p:txBody>
        </p:sp>
        <p:sp>
          <p:nvSpPr>
            <p:cNvPr id="18"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9"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0"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1"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2"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3"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4"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5"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solidFill>
                  <a:srgbClr val="FFFFFF"/>
                </a:solidFill>
                <a:latin typeface="Arial" charset="0"/>
              </a:endParaRPr>
            </a:p>
          </p:txBody>
        </p:sp>
        <p:sp>
          <p:nvSpPr>
            <p:cNvPr id="26"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7"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8"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a:defRPr/>
              </a:pPr>
              <a:endParaRPr lang="en-US">
                <a:solidFill>
                  <a:srgbClr val="FFFFFF"/>
                </a:solidFill>
                <a:latin typeface="Arial" charset="0"/>
              </a:endParaRPr>
            </a:p>
          </p:txBody>
        </p:sp>
        <p:sp>
          <p:nvSpPr>
            <p:cNvPr id="3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solidFill>
                  <a:srgbClr val="FFFFFF"/>
                </a:solidFill>
                <a:latin typeface="Arial" charset="0"/>
              </a:endParaRPr>
            </a:p>
          </p:txBody>
        </p:sp>
        <p:sp>
          <p:nvSpPr>
            <p:cNvPr id="3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a:defRPr/>
              </a:pPr>
              <a:endParaRPr lang="en-US">
                <a:solidFill>
                  <a:srgbClr val="FFFFFF"/>
                </a:solidFill>
                <a:latin typeface="Arial" charset="0"/>
              </a:endParaRPr>
            </a:p>
          </p:txBody>
        </p:sp>
        <p:sp>
          <p:nvSpPr>
            <p:cNvPr id="32"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33"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3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3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3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solidFill>
                  <a:srgbClr val="FFFFFF"/>
                </a:solidFill>
                <a:latin typeface="Arial" charset="0"/>
              </a:endParaRPr>
            </a:p>
          </p:txBody>
        </p:sp>
        <p:sp>
          <p:nvSpPr>
            <p:cNvPr id="37"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a:solidFill>
                  <a:srgbClr val="FFFFFF"/>
                </a:solidFill>
                <a:latin typeface="Arial" charset="0"/>
              </a:endParaRPr>
            </a:p>
          </p:txBody>
        </p:sp>
        <p:sp>
          <p:nvSpPr>
            <p:cNvPr id="38"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solidFill>
                  <a:srgbClr val="FFFFFF"/>
                </a:solidFill>
                <a:latin typeface="Arial" charset="0"/>
              </a:endParaRPr>
            </a:p>
          </p:txBody>
        </p:sp>
      </p:grpSp>
      <p:sp>
        <p:nvSpPr>
          <p:cNvPr id="141351"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1352"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en-US"/>
              <a:t>Click to edit Master title style</a:t>
            </a:r>
          </a:p>
        </p:txBody>
      </p:sp>
      <p:sp>
        <p:nvSpPr>
          <p:cNvPr id="39" name="Rectangle 37"/>
          <p:cNvSpPr>
            <a:spLocks noGrp="1" noChangeArrowheads="1"/>
          </p:cNvSpPr>
          <p:nvPr>
            <p:ph type="dt" sz="half" idx="10"/>
          </p:nvPr>
        </p:nvSpPr>
        <p:spPr/>
        <p:txBody>
          <a:bodyPr/>
          <a:lstStyle>
            <a:lvl1pPr>
              <a:defRPr/>
            </a:lvl1pPr>
          </a:lstStyle>
          <a:p>
            <a:pPr>
              <a:defRPr/>
            </a:pPr>
            <a:endParaRPr lang="en-US">
              <a:solidFill>
                <a:srgbClr val="FFFFFF"/>
              </a:solidFill>
            </a:endParaRPr>
          </a:p>
        </p:txBody>
      </p:sp>
      <p:sp>
        <p:nvSpPr>
          <p:cNvPr id="40" name="Rectangle 38"/>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41" name="Rectangle 41"/>
          <p:cNvSpPr>
            <a:spLocks noGrp="1" noChangeArrowheads="1"/>
          </p:cNvSpPr>
          <p:nvPr>
            <p:ph type="sldNum" sz="quarter" idx="12"/>
          </p:nvPr>
        </p:nvSpPr>
        <p:spPr/>
        <p:txBody>
          <a:bodyPr/>
          <a:lstStyle>
            <a:lvl1pPr>
              <a:defRPr/>
            </a:lvl1pPr>
          </a:lstStyle>
          <a:p>
            <a:pPr>
              <a:defRPr/>
            </a:pPr>
            <a:fld id="{0BCC7855-56B9-4F95-AFE0-0404C992126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333795160"/>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1"/>
          <p:cNvSpPr>
            <a:spLocks noGrp="1" noChangeArrowheads="1"/>
          </p:cNvSpPr>
          <p:nvPr>
            <p:ph type="sldNum" sz="quarter" idx="12"/>
          </p:nvPr>
        </p:nvSpPr>
        <p:spPr>
          <a:ln/>
        </p:spPr>
        <p:txBody>
          <a:bodyPr/>
          <a:lstStyle>
            <a:lvl1pPr>
              <a:defRPr/>
            </a:lvl1pPr>
          </a:lstStyle>
          <a:p>
            <a:pPr>
              <a:defRPr/>
            </a:pPr>
            <a:fld id="{50D807F6-EF8E-4463-83DC-26AEBB97AC9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166808485"/>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1"/>
          <p:cNvSpPr>
            <a:spLocks noGrp="1" noChangeArrowheads="1"/>
          </p:cNvSpPr>
          <p:nvPr>
            <p:ph type="sldNum" sz="quarter" idx="12"/>
          </p:nvPr>
        </p:nvSpPr>
        <p:spPr>
          <a:ln/>
        </p:spPr>
        <p:txBody>
          <a:bodyPr/>
          <a:lstStyle>
            <a:lvl1pPr>
              <a:defRPr/>
            </a:lvl1pPr>
          </a:lstStyle>
          <a:p>
            <a:pPr>
              <a:defRPr/>
            </a:pPr>
            <a:fld id="{FD6B17BB-BC01-4188-8364-925DFD99B0D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132230928"/>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1"/>
          <p:cNvSpPr>
            <a:spLocks noGrp="1" noChangeArrowheads="1"/>
          </p:cNvSpPr>
          <p:nvPr>
            <p:ph type="sldNum" sz="quarter" idx="12"/>
          </p:nvPr>
        </p:nvSpPr>
        <p:spPr>
          <a:ln/>
        </p:spPr>
        <p:txBody>
          <a:bodyPr/>
          <a:lstStyle>
            <a:lvl1pPr>
              <a:defRPr/>
            </a:lvl1pPr>
          </a:lstStyle>
          <a:p>
            <a:pPr>
              <a:defRPr/>
            </a:pPr>
            <a:fld id="{FC9D24EA-6345-46AC-8E86-D95ECEDD351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055089548"/>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41"/>
          <p:cNvSpPr>
            <a:spLocks noGrp="1" noChangeArrowheads="1"/>
          </p:cNvSpPr>
          <p:nvPr>
            <p:ph type="sldNum" sz="quarter" idx="12"/>
          </p:nvPr>
        </p:nvSpPr>
        <p:spPr>
          <a:ln/>
        </p:spPr>
        <p:txBody>
          <a:bodyPr/>
          <a:lstStyle>
            <a:lvl1pPr>
              <a:defRPr/>
            </a:lvl1pPr>
          </a:lstStyle>
          <a:p>
            <a:pPr>
              <a:defRPr/>
            </a:pPr>
            <a:fld id="{70FB441A-3727-4CD7-A4AA-F25255362D3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689603088"/>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sldNum" sz="quarter" idx="12"/>
          </p:nvPr>
        </p:nvSpPr>
        <p:spPr>
          <a:ln/>
        </p:spPr>
        <p:txBody>
          <a:bodyPr/>
          <a:lstStyle>
            <a:lvl1pPr>
              <a:defRPr/>
            </a:lvl1pPr>
          </a:lstStyle>
          <a:p>
            <a:pPr>
              <a:defRPr/>
            </a:pPr>
            <a:fld id="{0931E6F5-DFAF-4A15-84B5-D444ECB16C2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663987693"/>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41"/>
          <p:cNvSpPr>
            <a:spLocks noGrp="1" noChangeArrowheads="1"/>
          </p:cNvSpPr>
          <p:nvPr>
            <p:ph type="sldNum" sz="quarter" idx="12"/>
          </p:nvPr>
        </p:nvSpPr>
        <p:spPr>
          <a:ln/>
        </p:spPr>
        <p:txBody>
          <a:bodyPr/>
          <a:lstStyle>
            <a:lvl1pPr>
              <a:defRPr/>
            </a:lvl1pPr>
          </a:lstStyle>
          <a:p>
            <a:pPr>
              <a:defRPr/>
            </a:pPr>
            <a:fld id="{9DD4DE3B-EBA0-4C1E-9DD4-5A9AE77B851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2028567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16DFABB-27FE-4421-89BA-F3D09A338E12}" type="slidenum">
              <a:rPr lang="en-US"/>
              <a:pPr>
                <a:defRPr/>
              </a:pPr>
              <a:t>‹#›</a:t>
            </a:fld>
            <a:endParaRPr lang="en-US"/>
          </a:p>
        </p:txBody>
      </p:sp>
    </p:spTree>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1"/>
          <p:cNvSpPr>
            <a:spLocks noGrp="1" noChangeArrowheads="1"/>
          </p:cNvSpPr>
          <p:nvPr>
            <p:ph type="sldNum" sz="quarter" idx="12"/>
          </p:nvPr>
        </p:nvSpPr>
        <p:spPr>
          <a:ln/>
        </p:spPr>
        <p:txBody>
          <a:bodyPr/>
          <a:lstStyle>
            <a:lvl1pPr>
              <a:defRPr/>
            </a:lvl1pPr>
          </a:lstStyle>
          <a:p>
            <a:pPr>
              <a:defRPr/>
            </a:pPr>
            <a:fld id="{859B751E-842A-4D29-B11B-BAB0FF213AE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256681221"/>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1"/>
          <p:cNvSpPr>
            <a:spLocks noGrp="1" noChangeArrowheads="1"/>
          </p:cNvSpPr>
          <p:nvPr>
            <p:ph type="sldNum" sz="quarter" idx="12"/>
          </p:nvPr>
        </p:nvSpPr>
        <p:spPr>
          <a:ln/>
        </p:spPr>
        <p:txBody>
          <a:bodyPr/>
          <a:lstStyle>
            <a:lvl1pPr>
              <a:defRPr/>
            </a:lvl1pPr>
          </a:lstStyle>
          <a:p>
            <a:pPr>
              <a:defRPr/>
            </a:pPr>
            <a:fld id="{EC6885A7-C525-45BE-8281-F2613ACA34B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58607912"/>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1"/>
          <p:cNvSpPr>
            <a:spLocks noGrp="1" noChangeArrowheads="1"/>
          </p:cNvSpPr>
          <p:nvPr>
            <p:ph type="sldNum" sz="quarter" idx="12"/>
          </p:nvPr>
        </p:nvSpPr>
        <p:spPr>
          <a:ln/>
        </p:spPr>
        <p:txBody>
          <a:bodyPr/>
          <a:lstStyle>
            <a:lvl1pPr>
              <a:defRPr/>
            </a:lvl1pPr>
          </a:lstStyle>
          <a:p>
            <a:pPr>
              <a:defRPr/>
            </a:pPr>
            <a:fld id="{C06FEF10-10ED-4441-A8B4-A4255045D83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336315458"/>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1"/>
          <p:cNvSpPr>
            <a:spLocks noGrp="1" noChangeArrowheads="1"/>
          </p:cNvSpPr>
          <p:nvPr>
            <p:ph type="sldNum" sz="quarter" idx="12"/>
          </p:nvPr>
        </p:nvSpPr>
        <p:spPr>
          <a:ln/>
        </p:spPr>
        <p:txBody>
          <a:bodyPr/>
          <a:lstStyle>
            <a:lvl1pPr>
              <a:defRPr/>
            </a:lvl1pPr>
          </a:lstStyle>
          <a:p>
            <a:pPr>
              <a:defRPr/>
            </a:pPr>
            <a:fld id="{382FE293-3E44-436A-8DD7-424CE113641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513299068"/>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1"/>
          <p:cNvSpPr>
            <a:spLocks noGrp="1" noChangeArrowheads="1"/>
          </p:cNvSpPr>
          <p:nvPr>
            <p:ph type="sldNum" sz="quarter" idx="12"/>
          </p:nvPr>
        </p:nvSpPr>
        <p:spPr>
          <a:ln/>
        </p:spPr>
        <p:txBody>
          <a:bodyPr/>
          <a:lstStyle>
            <a:lvl1pPr>
              <a:defRPr/>
            </a:lvl1pPr>
          </a:lstStyle>
          <a:p>
            <a:pPr>
              <a:defRPr/>
            </a:pPr>
            <a:fld id="{B4F92DA8-3DA3-4337-95FF-485A4E10ADF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037674794"/>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800475" y="1789113"/>
            <a:ext cx="5340350" cy="5056187"/>
            <a:chOff x="2394" y="1127"/>
            <a:chExt cx="3364" cy="3185"/>
          </a:xfrm>
        </p:grpSpPr>
        <p:sp>
          <p:nvSpPr>
            <p:cNvPr id="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solidFill>
                  <a:srgbClr val="FFFFFF"/>
                </a:solidFill>
                <a:latin typeface="Arial" charset="0"/>
              </a:endParaRPr>
            </a:p>
          </p:txBody>
        </p:sp>
        <p:sp>
          <p:nvSpPr>
            <p:cNvPr id="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8"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5"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6"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a:defRPr/>
              </a:pPr>
              <a:endParaRPr lang="en-US">
                <a:solidFill>
                  <a:srgbClr val="FFFFFF"/>
                </a:solidFill>
                <a:latin typeface="Arial" charset="0"/>
              </a:endParaRPr>
            </a:p>
          </p:txBody>
        </p:sp>
        <p:sp>
          <p:nvSpPr>
            <p:cNvPr id="17"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solidFill>
                  <a:srgbClr val="FFFFFF"/>
                </a:solidFill>
                <a:latin typeface="Arial" charset="0"/>
              </a:endParaRPr>
            </a:p>
          </p:txBody>
        </p:sp>
        <p:sp>
          <p:nvSpPr>
            <p:cNvPr id="18"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9"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0"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1"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2"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3"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4"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5"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solidFill>
                  <a:srgbClr val="FFFFFF"/>
                </a:solidFill>
                <a:latin typeface="Arial" charset="0"/>
              </a:endParaRPr>
            </a:p>
          </p:txBody>
        </p:sp>
        <p:sp>
          <p:nvSpPr>
            <p:cNvPr id="26"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7"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8"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2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a:defRPr/>
              </a:pPr>
              <a:endParaRPr lang="en-US">
                <a:solidFill>
                  <a:srgbClr val="FFFFFF"/>
                </a:solidFill>
                <a:latin typeface="Arial" charset="0"/>
              </a:endParaRPr>
            </a:p>
          </p:txBody>
        </p:sp>
        <p:sp>
          <p:nvSpPr>
            <p:cNvPr id="3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solidFill>
                  <a:srgbClr val="FFFFFF"/>
                </a:solidFill>
                <a:latin typeface="Arial" charset="0"/>
              </a:endParaRPr>
            </a:p>
          </p:txBody>
        </p:sp>
        <p:sp>
          <p:nvSpPr>
            <p:cNvPr id="3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a:defRPr/>
              </a:pPr>
              <a:endParaRPr lang="en-US">
                <a:solidFill>
                  <a:srgbClr val="FFFFFF"/>
                </a:solidFill>
                <a:latin typeface="Arial" charset="0"/>
              </a:endParaRPr>
            </a:p>
          </p:txBody>
        </p:sp>
        <p:sp>
          <p:nvSpPr>
            <p:cNvPr id="32"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33"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3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3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3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solidFill>
                  <a:srgbClr val="FFFFFF"/>
                </a:solidFill>
                <a:latin typeface="Arial" charset="0"/>
              </a:endParaRPr>
            </a:p>
          </p:txBody>
        </p:sp>
        <p:sp>
          <p:nvSpPr>
            <p:cNvPr id="37"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a:solidFill>
                  <a:srgbClr val="FFFFFF"/>
                </a:solidFill>
                <a:latin typeface="Arial" charset="0"/>
              </a:endParaRPr>
            </a:p>
          </p:txBody>
        </p:sp>
        <p:sp>
          <p:nvSpPr>
            <p:cNvPr id="38"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solidFill>
                  <a:srgbClr val="FFFFFF"/>
                </a:solidFill>
                <a:latin typeface="Arial" charset="0"/>
              </a:endParaRPr>
            </a:p>
          </p:txBody>
        </p:sp>
      </p:grpSp>
      <p:sp>
        <p:nvSpPr>
          <p:cNvPr id="141351"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1352"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en-US"/>
              <a:t>Click to edit Master title style</a:t>
            </a:r>
          </a:p>
        </p:txBody>
      </p:sp>
      <p:sp>
        <p:nvSpPr>
          <p:cNvPr id="39" name="Rectangle 37"/>
          <p:cNvSpPr>
            <a:spLocks noGrp="1" noChangeArrowheads="1"/>
          </p:cNvSpPr>
          <p:nvPr>
            <p:ph type="dt" sz="half" idx="10"/>
          </p:nvPr>
        </p:nvSpPr>
        <p:spPr/>
        <p:txBody>
          <a:bodyPr/>
          <a:lstStyle>
            <a:lvl1pPr>
              <a:defRPr/>
            </a:lvl1pPr>
          </a:lstStyle>
          <a:p>
            <a:pPr>
              <a:defRPr/>
            </a:pPr>
            <a:endParaRPr lang="en-US">
              <a:solidFill>
                <a:srgbClr val="FFFFFF"/>
              </a:solidFill>
            </a:endParaRPr>
          </a:p>
        </p:txBody>
      </p:sp>
      <p:sp>
        <p:nvSpPr>
          <p:cNvPr id="40" name="Rectangle 38"/>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41" name="Rectangle 41"/>
          <p:cNvSpPr>
            <a:spLocks noGrp="1" noChangeArrowheads="1"/>
          </p:cNvSpPr>
          <p:nvPr>
            <p:ph type="sldNum" sz="quarter" idx="12"/>
          </p:nvPr>
        </p:nvSpPr>
        <p:spPr/>
        <p:txBody>
          <a:bodyPr/>
          <a:lstStyle>
            <a:lvl1pPr>
              <a:defRPr/>
            </a:lvl1pPr>
          </a:lstStyle>
          <a:p>
            <a:pPr>
              <a:defRPr/>
            </a:pPr>
            <a:fld id="{0BCC7855-56B9-4F95-AFE0-0404C992126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070951894"/>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1"/>
          <p:cNvSpPr>
            <a:spLocks noGrp="1" noChangeArrowheads="1"/>
          </p:cNvSpPr>
          <p:nvPr>
            <p:ph type="sldNum" sz="quarter" idx="12"/>
          </p:nvPr>
        </p:nvSpPr>
        <p:spPr>
          <a:ln/>
        </p:spPr>
        <p:txBody>
          <a:bodyPr/>
          <a:lstStyle>
            <a:lvl1pPr>
              <a:defRPr/>
            </a:lvl1pPr>
          </a:lstStyle>
          <a:p>
            <a:pPr>
              <a:defRPr/>
            </a:pPr>
            <a:fld id="{50D807F6-EF8E-4463-83DC-26AEBB97AC9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71508373"/>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1"/>
          <p:cNvSpPr>
            <a:spLocks noGrp="1" noChangeArrowheads="1"/>
          </p:cNvSpPr>
          <p:nvPr>
            <p:ph type="sldNum" sz="quarter" idx="12"/>
          </p:nvPr>
        </p:nvSpPr>
        <p:spPr>
          <a:ln/>
        </p:spPr>
        <p:txBody>
          <a:bodyPr/>
          <a:lstStyle>
            <a:lvl1pPr>
              <a:defRPr/>
            </a:lvl1pPr>
          </a:lstStyle>
          <a:p>
            <a:pPr>
              <a:defRPr/>
            </a:pPr>
            <a:fld id="{FD6B17BB-BC01-4188-8364-925DFD99B0D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099446349"/>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1"/>
          <p:cNvSpPr>
            <a:spLocks noGrp="1" noChangeArrowheads="1"/>
          </p:cNvSpPr>
          <p:nvPr>
            <p:ph type="sldNum" sz="quarter" idx="12"/>
          </p:nvPr>
        </p:nvSpPr>
        <p:spPr>
          <a:ln/>
        </p:spPr>
        <p:txBody>
          <a:bodyPr/>
          <a:lstStyle>
            <a:lvl1pPr>
              <a:defRPr/>
            </a:lvl1pPr>
          </a:lstStyle>
          <a:p>
            <a:pPr>
              <a:defRPr/>
            </a:pPr>
            <a:fld id="{FC9D24EA-6345-46AC-8E86-D95ECEDD351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034547448"/>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41"/>
          <p:cNvSpPr>
            <a:spLocks noGrp="1" noChangeArrowheads="1"/>
          </p:cNvSpPr>
          <p:nvPr>
            <p:ph type="sldNum" sz="quarter" idx="12"/>
          </p:nvPr>
        </p:nvSpPr>
        <p:spPr>
          <a:ln/>
        </p:spPr>
        <p:txBody>
          <a:bodyPr/>
          <a:lstStyle>
            <a:lvl1pPr>
              <a:defRPr/>
            </a:lvl1pPr>
          </a:lstStyle>
          <a:p>
            <a:pPr>
              <a:defRPr/>
            </a:pPr>
            <a:fld id="{70FB441A-3727-4CD7-A4AA-F25255362D3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6844233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7541CF-2895-4DC6-909B-FA1273B72EDC}" type="slidenum">
              <a:rPr lang="en-US"/>
              <a:pPr>
                <a:defRPr/>
              </a:pPr>
              <a:t>‹#›</a:t>
            </a:fld>
            <a:endParaRPr lang="en-US"/>
          </a:p>
        </p:txBody>
      </p:sp>
    </p:spTree>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sldNum" sz="quarter" idx="12"/>
          </p:nvPr>
        </p:nvSpPr>
        <p:spPr>
          <a:ln/>
        </p:spPr>
        <p:txBody>
          <a:bodyPr/>
          <a:lstStyle>
            <a:lvl1pPr>
              <a:defRPr/>
            </a:lvl1pPr>
          </a:lstStyle>
          <a:p>
            <a:pPr>
              <a:defRPr/>
            </a:pPr>
            <a:fld id="{0931E6F5-DFAF-4A15-84B5-D444ECB16C2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792960944"/>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41"/>
          <p:cNvSpPr>
            <a:spLocks noGrp="1" noChangeArrowheads="1"/>
          </p:cNvSpPr>
          <p:nvPr>
            <p:ph type="sldNum" sz="quarter" idx="12"/>
          </p:nvPr>
        </p:nvSpPr>
        <p:spPr>
          <a:ln/>
        </p:spPr>
        <p:txBody>
          <a:bodyPr/>
          <a:lstStyle>
            <a:lvl1pPr>
              <a:defRPr/>
            </a:lvl1pPr>
          </a:lstStyle>
          <a:p>
            <a:pPr>
              <a:defRPr/>
            </a:pPr>
            <a:fld id="{9DD4DE3B-EBA0-4C1E-9DD4-5A9AE77B851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378159626"/>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1"/>
          <p:cNvSpPr>
            <a:spLocks noGrp="1" noChangeArrowheads="1"/>
          </p:cNvSpPr>
          <p:nvPr>
            <p:ph type="sldNum" sz="quarter" idx="12"/>
          </p:nvPr>
        </p:nvSpPr>
        <p:spPr>
          <a:ln/>
        </p:spPr>
        <p:txBody>
          <a:bodyPr/>
          <a:lstStyle>
            <a:lvl1pPr>
              <a:defRPr/>
            </a:lvl1pPr>
          </a:lstStyle>
          <a:p>
            <a:pPr>
              <a:defRPr/>
            </a:pPr>
            <a:fld id="{859B751E-842A-4D29-B11B-BAB0FF213AE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530255672"/>
      </p:ext>
    </p:extLst>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1"/>
          <p:cNvSpPr>
            <a:spLocks noGrp="1" noChangeArrowheads="1"/>
          </p:cNvSpPr>
          <p:nvPr>
            <p:ph type="sldNum" sz="quarter" idx="12"/>
          </p:nvPr>
        </p:nvSpPr>
        <p:spPr>
          <a:ln/>
        </p:spPr>
        <p:txBody>
          <a:bodyPr/>
          <a:lstStyle>
            <a:lvl1pPr>
              <a:defRPr/>
            </a:lvl1pPr>
          </a:lstStyle>
          <a:p>
            <a:pPr>
              <a:defRPr/>
            </a:pPr>
            <a:fld id="{EC6885A7-C525-45BE-8281-F2613ACA34B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516502295"/>
      </p:ext>
    </p:extLst>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1"/>
          <p:cNvSpPr>
            <a:spLocks noGrp="1" noChangeArrowheads="1"/>
          </p:cNvSpPr>
          <p:nvPr>
            <p:ph type="sldNum" sz="quarter" idx="12"/>
          </p:nvPr>
        </p:nvSpPr>
        <p:spPr>
          <a:ln/>
        </p:spPr>
        <p:txBody>
          <a:bodyPr/>
          <a:lstStyle>
            <a:lvl1pPr>
              <a:defRPr/>
            </a:lvl1pPr>
          </a:lstStyle>
          <a:p>
            <a:pPr>
              <a:defRPr/>
            </a:pPr>
            <a:fld id="{C06FEF10-10ED-4441-A8B4-A4255045D83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516102878"/>
      </p:ext>
    </p:extLst>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1"/>
          <p:cNvSpPr>
            <a:spLocks noGrp="1" noChangeArrowheads="1"/>
          </p:cNvSpPr>
          <p:nvPr>
            <p:ph type="sldNum" sz="quarter" idx="12"/>
          </p:nvPr>
        </p:nvSpPr>
        <p:spPr>
          <a:ln/>
        </p:spPr>
        <p:txBody>
          <a:bodyPr/>
          <a:lstStyle>
            <a:lvl1pPr>
              <a:defRPr/>
            </a:lvl1pPr>
          </a:lstStyle>
          <a:p>
            <a:pPr>
              <a:defRPr/>
            </a:pPr>
            <a:fld id="{382FE293-3E44-436A-8DD7-424CE113641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865377952"/>
      </p:ext>
    </p:extLst>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9"/>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40"/>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1"/>
          <p:cNvSpPr>
            <a:spLocks noGrp="1" noChangeArrowheads="1"/>
          </p:cNvSpPr>
          <p:nvPr>
            <p:ph type="sldNum" sz="quarter" idx="12"/>
          </p:nvPr>
        </p:nvSpPr>
        <p:spPr>
          <a:ln/>
        </p:spPr>
        <p:txBody>
          <a:bodyPr/>
          <a:lstStyle>
            <a:lvl1pPr>
              <a:defRPr/>
            </a:lvl1pPr>
          </a:lstStyle>
          <a:p>
            <a:pPr>
              <a:defRPr/>
            </a:pPr>
            <a:fld id="{B4F92DA8-3DA3-4337-95FF-485A4E10ADF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165433030"/>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135171"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EA22F02-9D4D-4365-9A60-CD7C7B4E8FE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327203464"/>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4A89849-1C56-4371-9B43-5AF39FDFB73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256592918"/>
      </p:ext>
    </p:extLst>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F54D80C-6FA2-4C97-AF2B-0D6706FEFBE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891664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15784F-95B1-40B7-ACB5-6E8F4ED2527A}" type="slidenum">
              <a:rPr lang="en-US"/>
              <a:pPr>
                <a:defRPr/>
              </a:pPr>
              <a:t>‹#›</a:t>
            </a:fld>
            <a:endParaRPr lang="en-US"/>
          </a:p>
        </p:txBody>
      </p:sp>
    </p:spTree>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DA0BF2B-ECF4-4166-9AA4-A8535B90505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812646684"/>
      </p:ext>
    </p:extLst>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DB797F-9369-4849-8CCD-3C3F2F2E8F2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743541769"/>
      </p:ext>
    </p:extLst>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B9819C9-EDB0-4AFF-BD50-14164D73E07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8037617"/>
      </p:ext>
    </p:extLst>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6D68570-D208-45A6-8F60-4E70EA5D6A0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680577544"/>
      </p:ext>
    </p:extLst>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6A2AA83-4A4A-4DE6-9322-07368A2EA6D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336671212"/>
      </p:ext>
    </p:extLst>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94ABA0-69E4-4A71-B9E9-073FBCBC211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582689502"/>
      </p:ext>
    </p:extLst>
  </p:cSld>
  <p:clrMapOvr>
    <a:masterClrMapping/>
  </p:clrMapOvr>
</p:sldLayout>
</file>

<file path=ppt/slideLayouts/slideLayout20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26AA82F-DED7-45EE-B7C4-6ECC0968856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752084786"/>
      </p:ext>
    </p:extLst>
  </p:cSld>
  <p:clrMapOvr>
    <a:masterClrMapping/>
  </p:clrMapOvr>
</p:sldLayout>
</file>

<file path=ppt/slideLayouts/slideLayout20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7AECA77-96C3-4907-BF13-681E80F4DEF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3279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079195-FF8B-4A91-81C4-997B732579C6}"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456378-2554-4B67-9C71-718D62CC5E13}"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5462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5C288B9-6A6D-4A9D-99E9-F81C44D2CD5F}"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F217AB-FA40-43CA-BE34-69F95A159EFA}"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A2E23D-2C89-4F87-9E54-62CCDBA3C296}"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2F303F-B34B-475B-A533-3C8DEB18961F}"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0A764F8-85A8-4696-B295-8E907C14C9A6}"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EF1F681-0494-4A88-B0B6-2E0958196A8D}"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076AF9C-535D-47C9-AA6B-4D0951C1D02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4E0DE7-BF0F-4C8F-9DBC-B285301F6D17}"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A321DA0-ACB9-42ED-B15D-3CB1E01DE961}"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5F5497-75E8-4516-9795-D207788FC3F5}"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61D431-0AB2-4B5B-9992-BD50D2EEE062}"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07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07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0DEA5F9-7924-4DAD-A0C3-46237210DEDB}"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F086CC-468D-4F20-BC8C-9F4B5216FED7}"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FED96B-BAA0-4BAB-B9DB-7E20DF02635C}"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855128-8748-4527-AAE4-704D5AB459F0}"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5F266D9-A218-48E8-B889-622369D5F621}"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E4412E3-59DD-440B-9778-AF8DC12DD89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C7B8CA9-25FC-4345-9920-02F73D19F787}"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F86EC6-30FE-4AF1-871C-076E7CA70FB6}"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C7A7A0-0036-4981-99DE-C36FD95623C7}"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20D799-6D3A-45A7-9ADA-57CFBFC5DD81}"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4FB32D-18F4-4138-AD73-59622E78A90E}"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486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4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17560D7-9762-4889-A2B9-36F40CAD6552}" type="slidenum">
              <a:rPr lang="en-US"/>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5E4F91-9711-4E5A-9A1E-44A4F2220180}" type="slidenum">
              <a:rPr lang="en-US"/>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E50152-7FA0-4987-A0A6-3598161FE33A}"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B6EA71-82EF-4C30-836C-8B16754559E0}"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154571C-A398-4080-A248-109B2C079B5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505E867-2244-42E4-852F-DF882A2F75EC}"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5B8177E-C740-4424-BAD7-37B1E2C847DF}"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9D3071-0B10-45D5-A94E-AA6ACB7BAB27}"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571A8D-49DF-4304-B88D-AFF2697A99FC}" type="slidenum">
              <a:rPr lang="en-US"/>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7AA3E7-CFC1-43B0-9192-B40DA76B7290}"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6CA667-44EF-4514-AA95-CB00E2CC1353}"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896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AE4A9EC6-505B-493A-8F7F-CF3863C5ECA7}"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9B4F36-EDDA-4ECB-B992-9A99A040491F}"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6F57FB-1660-4A1F-807C-1172D17631F8}"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6CF667-1317-4134-9DC7-8DFCA6E07EC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37A7948-F99F-448C-B9AA-87406703B41E}"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F84E54-1AFE-4B66-A1EE-F615476732E1}"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67F06D1-DB29-43FA-AC0B-5FA5E3982DE8}"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BE9D10-8182-4D19-BCDB-B7E5EDD0FD22}"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B402FF-A500-4BA7-A9D9-569E68087C03}"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35849F-8FB2-4665-8B55-A8B0489AEA8E}"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A3790F-B1CB-495F-A61E-801AE3F57A97}" type="slidenum">
              <a:rPr lang="en-US"/>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7305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E30CCD6-8C15-42FF-9D04-64FD38D07066}" type="slidenum">
              <a:rPr lang="en-US"/>
              <a:pPr>
                <a:defRPr/>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6B830D-B1D4-4236-985C-F0187643C9A9}" type="slidenum">
              <a:rPr lang="en-US"/>
              <a:pPr>
                <a:defRPr/>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68BF5E-3BD4-4E50-8BCD-D016A3C9ED6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A0835AE-4272-4696-8E56-E768F4889341}" type="slidenum">
              <a:rPr lang="en-US"/>
              <a:pPr>
                <a:defRPr/>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599E945-05D4-4E98-9C2C-13304746A142}" type="slidenum">
              <a:rPr lang="en-US"/>
              <a:pPr>
                <a:defRPr/>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5167CFA-A199-4199-AA29-FBB151BDB8FD}" type="slidenum">
              <a:rPr lang="en-US"/>
              <a:pPr>
                <a:defRPr/>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F86DDDF-8C9D-4852-981A-2D72514B7862}" type="slidenum">
              <a:rPr lang="en-US"/>
              <a:pPr>
                <a:defRPr/>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3C6C80-2658-4119-A93D-9676AEB4BEBC}" type="slidenum">
              <a:rPr lang="en-US"/>
              <a:pPr>
                <a:defRPr/>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3B1120-3B9A-4071-936C-F91DCB44C05F}" type="slidenum">
              <a:rPr lang="en-US"/>
              <a:pPr>
                <a:defRPr/>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8AEEEA-D9C2-4F8A-85BA-BE2B573B2036}" type="slidenum">
              <a:rPr lang="en-US"/>
              <a:pPr>
                <a:defRPr/>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96C43C-E425-40F8-8CDB-59D1BE0E2013}" type="slidenum">
              <a:rPr lang="en-US"/>
              <a:pPr>
                <a:defRPr/>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800475" y="1789113"/>
            <a:ext cx="5340350" cy="5056187"/>
            <a:chOff x="2394" y="1127"/>
            <a:chExt cx="3364" cy="3185"/>
          </a:xfrm>
        </p:grpSpPr>
        <p:sp>
          <p:nvSpPr>
            <p:cNvPr id="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8"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5"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6"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a:defRPr/>
              </a:pPr>
              <a:endParaRPr lang="en-US">
                <a:latin typeface="Arial" charset="0"/>
              </a:endParaRPr>
            </a:p>
          </p:txBody>
        </p:sp>
        <p:sp>
          <p:nvSpPr>
            <p:cNvPr id="17"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sp>
          <p:nvSpPr>
            <p:cNvPr id="18"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9"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0"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1"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2"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3"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4"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5"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sp>
          <p:nvSpPr>
            <p:cNvPr id="26"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7"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8"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a:defRPr/>
              </a:pPr>
              <a:endParaRPr lang="en-US">
                <a:latin typeface="Arial" charset="0"/>
              </a:endParaRPr>
            </a:p>
          </p:txBody>
        </p:sp>
        <p:sp>
          <p:nvSpPr>
            <p:cNvPr id="3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3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a:defRPr/>
              </a:pPr>
              <a:endParaRPr lang="en-US">
                <a:latin typeface="Arial" charset="0"/>
              </a:endParaRPr>
            </a:p>
          </p:txBody>
        </p:sp>
        <p:sp>
          <p:nvSpPr>
            <p:cNvPr id="32"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33"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3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a:defRPr/>
              </a:pPr>
              <a:endParaRPr lang="en-US">
                <a:latin typeface="Arial" charset="0"/>
              </a:endParaRPr>
            </a:p>
          </p:txBody>
        </p:sp>
        <p:sp>
          <p:nvSpPr>
            <p:cNvPr id="3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3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37"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a:latin typeface="Arial" charset="0"/>
              </a:endParaRPr>
            </a:p>
          </p:txBody>
        </p:sp>
        <p:sp>
          <p:nvSpPr>
            <p:cNvPr id="38"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grpSp>
      <p:sp>
        <p:nvSpPr>
          <p:cNvPr id="141351"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1352"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en-US"/>
              <a:t>Click to edit Master title style</a:t>
            </a:r>
          </a:p>
        </p:txBody>
      </p:sp>
      <p:sp>
        <p:nvSpPr>
          <p:cNvPr id="39" name="Rectangle 37"/>
          <p:cNvSpPr>
            <a:spLocks noGrp="1" noChangeArrowheads="1"/>
          </p:cNvSpPr>
          <p:nvPr>
            <p:ph type="dt" sz="half" idx="10"/>
          </p:nvPr>
        </p:nvSpPr>
        <p:spPr/>
        <p:txBody>
          <a:bodyPr/>
          <a:lstStyle>
            <a:lvl1pPr>
              <a:defRPr/>
            </a:lvl1pPr>
          </a:lstStyle>
          <a:p>
            <a:pPr>
              <a:defRPr/>
            </a:pPr>
            <a:endParaRPr lang="en-US"/>
          </a:p>
        </p:txBody>
      </p:sp>
      <p:sp>
        <p:nvSpPr>
          <p:cNvPr id="40" name="Rectangle 38"/>
          <p:cNvSpPr>
            <a:spLocks noGrp="1" noChangeArrowheads="1"/>
          </p:cNvSpPr>
          <p:nvPr>
            <p:ph type="ftr" sz="quarter" idx="11"/>
          </p:nvPr>
        </p:nvSpPr>
        <p:spPr/>
        <p:txBody>
          <a:bodyPr/>
          <a:lstStyle>
            <a:lvl1pPr>
              <a:defRPr/>
            </a:lvl1pPr>
          </a:lstStyle>
          <a:p>
            <a:pPr>
              <a:defRPr/>
            </a:pPr>
            <a:endParaRPr lang="en-US"/>
          </a:p>
        </p:txBody>
      </p:sp>
      <p:sp>
        <p:nvSpPr>
          <p:cNvPr id="41" name="Rectangle 41"/>
          <p:cNvSpPr>
            <a:spLocks noGrp="1" noChangeArrowheads="1"/>
          </p:cNvSpPr>
          <p:nvPr>
            <p:ph type="sldNum" sz="quarter" idx="12"/>
          </p:nvPr>
        </p:nvSpPr>
        <p:spPr/>
        <p:txBody>
          <a:bodyPr/>
          <a:lstStyle>
            <a:lvl1pPr>
              <a:defRPr/>
            </a:lvl1pPr>
          </a:lstStyle>
          <a:p>
            <a:pPr>
              <a:defRPr/>
            </a:pPr>
            <a:fld id="{0BCC7855-56B9-4F95-AFE0-0404C9921266}" type="slidenum">
              <a:rPr lang="en-US"/>
              <a:pPr>
                <a:defRPr/>
              </a:pPr>
              <a:t>‹#›</a:t>
            </a:fld>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pPr>
              <a:defRPr/>
            </a:pPr>
            <a:fld id="{50D807F6-EF8E-4463-83DC-26AEBB97AC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pPr>
                <a:defRPr/>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pPr>
              <a:defRPr/>
            </a:pPr>
            <a:fld id="{FD6B17BB-BC01-4188-8364-925DFD99B0D1}" type="slidenum">
              <a:rPr lang="en-US"/>
              <a:pPr>
                <a:defRPr/>
              </a:pPr>
              <a:t>‹#›</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FC9D24EA-6345-46AC-8E86-D95ECEDD351B}" type="slidenum">
              <a:rPr lang="en-US"/>
              <a:pPr>
                <a:defRPr/>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9"/>
          <p:cNvSpPr>
            <a:spLocks noGrp="1" noChangeArrowheads="1"/>
          </p:cNvSpPr>
          <p:nvPr>
            <p:ph type="dt" sz="half" idx="10"/>
          </p:nvPr>
        </p:nvSpPr>
        <p:spPr>
          <a:ln/>
        </p:spPr>
        <p:txBody>
          <a:bodyPr/>
          <a:lstStyle>
            <a:lvl1pPr>
              <a:defRPr/>
            </a:lvl1pPr>
          </a:lstStyle>
          <a:p>
            <a:pPr>
              <a:defRPr/>
            </a:pPr>
            <a:endParaRPr lang="en-US"/>
          </a:p>
        </p:txBody>
      </p:sp>
      <p:sp>
        <p:nvSpPr>
          <p:cNvPr id="8" name="Rectangle 40"/>
          <p:cNvSpPr>
            <a:spLocks noGrp="1" noChangeArrowheads="1"/>
          </p:cNvSpPr>
          <p:nvPr>
            <p:ph type="ftr" sz="quarter" idx="11"/>
          </p:nvPr>
        </p:nvSpPr>
        <p:spPr>
          <a:ln/>
        </p:spPr>
        <p:txBody>
          <a:bodyPr/>
          <a:lstStyle>
            <a:lvl1pPr>
              <a:defRPr/>
            </a:lvl1pPr>
          </a:lstStyle>
          <a:p>
            <a:pPr>
              <a:defRPr/>
            </a:pPr>
            <a:endParaRPr lang="en-US"/>
          </a:p>
        </p:txBody>
      </p:sp>
      <p:sp>
        <p:nvSpPr>
          <p:cNvPr id="9" name="Rectangle 41"/>
          <p:cNvSpPr>
            <a:spLocks noGrp="1" noChangeArrowheads="1"/>
          </p:cNvSpPr>
          <p:nvPr>
            <p:ph type="sldNum" sz="quarter" idx="12"/>
          </p:nvPr>
        </p:nvSpPr>
        <p:spPr>
          <a:ln/>
        </p:spPr>
        <p:txBody>
          <a:bodyPr/>
          <a:lstStyle>
            <a:lvl1pPr>
              <a:defRPr/>
            </a:lvl1pPr>
          </a:lstStyle>
          <a:p>
            <a:pPr>
              <a:defRPr/>
            </a:pPr>
            <a:fld id="{70FB441A-3727-4CD7-A4AA-F25255362D35}" type="slidenum">
              <a:rPr lang="en-US"/>
              <a:pPr>
                <a:defRPr/>
              </a:pPr>
              <a:t>‹#›</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9"/>
          <p:cNvSpPr>
            <a:spLocks noGrp="1" noChangeArrowheads="1"/>
          </p:cNvSpPr>
          <p:nvPr>
            <p:ph type="dt" sz="half" idx="10"/>
          </p:nvPr>
        </p:nvSpPr>
        <p:spPr>
          <a:ln/>
        </p:spPr>
        <p:txBody>
          <a:bodyPr/>
          <a:lstStyle>
            <a:lvl1pPr>
              <a:defRPr/>
            </a:lvl1pPr>
          </a:lstStyle>
          <a:p>
            <a:pPr>
              <a:defRPr/>
            </a:pPr>
            <a:endParaRPr lang="en-US"/>
          </a:p>
        </p:txBody>
      </p:sp>
      <p:sp>
        <p:nvSpPr>
          <p:cNvPr id="4" name="Rectangle 40"/>
          <p:cNvSpPr>
            <a:spLocks noGrp="1" noChangeArrowheads="1"/>
          </p:cNvSpPr>
          <p:nvPr>
            <p:ph type="ftr" sz="quarter" idx="11"/>
          </p:nvPr>
        </p:nvSpPr>
        <p:spPr>
          <a:ln/>
        </p:spPr>
        <p:txBody>
          <a:bodyPr/>
          <a:lstStyle>
            <a:lvl1pPr>
              <a:defRPr/>
            </a:lvl1pPr>
          </a:lstStyle>
          <a:p>
            <a:pPr>
              <a:defRPr/>
            </a:pPr>
            <a:endParaRPr lang="en-US"/>
          </a:p>
        </p:txBody>
      </p:sp>
      <p:sp>
        <p:nvSpPr>
          <p:cNvPr id="5" name="Rectangle 41"/>
          <p:cNvSpPr>
            <a:spLocks noGrp="1" noChangeArrowheads="1"/>
          </p:cNvSpPr>
          <p:nvPr>
            <p:ph type="sldNum" sz="quarter" idx="12"/>
          </p:nvPr>
        </p:nvSpPr>
        <p:spPr>
          <a:ln/>
        </p:spPr>
        <p:txBody>
          <a:bodyPr/>
          <a:lstStyle>
            <a:lvl1pPr>
              <a:defRPr/>
            </a:lvl1pPr>
          </a:lstStyle>
          <a:p>
            <a:pPr>
              <a:defRPr/>
            </a:pPr>
            <a:fld id="{0931E6F5-DFAF-4A15-84B5-D444ECB16C2C}" type="slidenum">
              <a:rPr lang="en-US"/>
              <a:pPr>
                <a:defRPr/>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9"/>
          <p:cNvSpPr>
            <a:spLocks noGrp="1" noChangeArrowheads="1"/>
          </p:cNvSpPr>
          <p:nvPr>
            <p:ph type="dt" sz="half" idx="10"/>
          </p:nvPr>
        </p:nvSpPr>
        <p:spPr>
          <a:ln/>
        </p:spPr>
        <p:txBody>
          <a:bodyPr/>
          <a:lstStyle>
            <a:lvl1pPr>
              <a:defRPr/>
            </a:lvl1pPr>
          </a:lstStyle>
          <a:p>
            <a:pPr>
              <a:defRPr/>
            </a:pPr>
            <a:endParaRPr lang="en-US"/>
          </a:p>
        </p:txBody>
      </p:sp>
      <p:sp>
        <p:nvSpPr>
          <p:cNvPr id="3" name="Rectangle 40"/>
          <p:cNvSpPr>
            <a:spLocks noGrp="1" noChangeArrowheads="1"/>
          </p:cNvSpPr>
          <p:nvPr>
            <p:ph type="ftr" sz="quarter" idx="11"/>
          </p:nvPr>
        </p:nvSpPr>
        <p:spPr>
          <a:ln/>
        </p:spPr>
        <p:txBody>
          <a:bodyPr/>
          <a:lstStyle>
            <a:lvl1pPr>
              <a:defRPr/>
            </a:lvl1pPr>
          </a:lstStyle>
          <a:p>
            <a:pPr>
              <a:defRPr/>
            </a:pPr>
            <a:endParaRPr lang="en-US"/>
          </a:p>
        </p:txBody>
      </p:sp>
      <p:sp>
        <p:nvSpPr>
          <p:cNvPr id="4" name="Rectangle 41"/>
          <p:cNvSpPr>
            <a:spLocks noGrp="1" noChangeArrowheads="1"/>
          </p:cNvSpPr>
          <p:nvPr>
            <p:ph type="sldNum" sz="quarter" idx="12"/>
          </p:nvPr>
        </p:nvSpPr>
        <p:spPr>
          <a:ln/>
        </p:spPr>
        <p:txBody>
          <a:bodyPr/>
          <a:lstStyle>
            <a:lvl1pPr>
              <a:defRPr/>
            </a:lvl1pPr>
          </a:lstStyle>
          <a:p>
            <a:pPr>
              <a:defRPr/>
            </a:pPr>
            <a:fld id="{9DD4DE3B-EBA0-4C1E-9DD4-5A9AE77B8518}" type="slidenum">
              <a:rPr lang="en-US"/>
              <a:pPr>
                <a:defRPr/>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859B751E-842A-4D29-B11B-BAB0FF213AEB}" type="slidenum">
              <a:rPr lang="en-US"/>
              <a:pPr>
                <a:defRPr/>
              </a:pPr>
              <a:t>‹#›</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EC6885A7-C525-45BE-8281-F2613ACA34B9}" type="slidenum">
              <a:rPr lang="en-US"/>
              <a:pPr>
                <a:defRPr/>
              </a:pPr>
              <a:t>‹#›</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pPr>
              <a:defRPr/>
            </a:pPr>
            <a:fld id="{C06FEF10-10ED-4441-A8B4-A4255045D83C}" type="slidenum">
              <a:rPr lang="en-US"/>
              <a:pPr>
                <a:defRPr/>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pPr>
              <a:defRPr/>
            </a:pPr>
            <a:fld id="{382FE293-3E44-436A-8DD7-424CE1136415}" type="slidenum">
              <a:rPr lang="en-US"/>
              <a:pPr>
                <a:defRPr/>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B4F92DA8-3DA3-4337-95FF-485A4E10ADF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pPr>
                <a:defRPr/>
              </a:pPr>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1504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21504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F9EC4E4A-9EA1-42CF-B10C-522FEE681B18}" type="slidenum">
              <a:rPr lang="en-US"/>
              <a:pPr>
                <a:defRPr/>
              </a:pPr>
              <a:t>‹#›</a:t>
            </a:fld>
            <a:endParaRPr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C2ED59-5171-47BD-B58B-D57C4DF70DE3}" type="slidenum">
              <a:rPr lang="en-US"/>
              <a:pPr>
                <a:defRPr/>
              </a:pPr>
              <a:t>‹#›</a:t>
            </a:fld>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D319C5-A41E-4C27-A845-94FFEFC6A713}" type="slidenum">
              <a:rPr lang="en-US"/>
              <a:pPr>
                <a:defRPr/>
              </a:pPr>
              <a:t>‹#›</a:t>
            </a:fld>
            <a:endParaRPr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CAEAAA-DF66-4B24-BDFC-51EDD811BAEE}" type="slidenum">
              <a:rPr lang="en-US"/>
              <a:pPr>
                <a:defRPr/>
              </a:pPr>
              <a:t>‹#›</a:t>
            </a:fld>
            <a:endParaRPr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A936FCD-A7F9-4692-A1EE-44AF02116972}" type="slidenum">
              <a:rPr lang="en-US"/>
              <a:pPr>
                <a:defRPr/>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CDEAFD0-FCD0-4669-BB32-AF0F4C511530}" type="slidenum">
              <a:rPr lang="en-US"/>
              <a:pPr>
                <a:defRPr/>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9AD8084-1B4D-40E7-9427-AE1761E8497A}" type="slidenum">
              <a:rPr lang="en-US"/>
              <a:pPr>
                <a:defRPr/>
              </a:pPr>
              <a:t>‹#›</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4B8FD6-2CEC-40B4-A88C-39747BD63928}" type="slidenum">
              <a:rPr lang="en-US"/>
              <a:pPr>
                <a:defRPr/>
              </a:pPr>
              <a:t>‹#›</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E42ACFA-8CC2-46C2-A5FA-B996F41BFF85}" type="slidenum">
              <a:rPr lang="en-US"/>
              <a:pPr>
                <a:defRPr/>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27A771-557E-4BB5-B7F8-D8D77CF737C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8.xml"/><Relationship Id="rId13" Type="http://schemas.openxmlformats.org/officeDocument/2006/relationships/theme" Target="../theme/theme10.xml"/><Relationship Id="rId3" Type="http://schemas.openxmlformats.org/officeDocument/2006/relationships/slideLayout" Target="../slideLayouts/slideLayout103.xml"/><Relationship Id="rId7" Type="http://schemas.openxmlformats.org/officeDocument/2006/relationships/slideLayout" Target="../slideLayouts/slideLayout107.xml"/><Relationship Id="rId12" Type="http://schemas.openxmlformats.org/officeDocument/2006/relationships/slideLayout" Target="../slideLayouts/slideLayout112.xml"/><Relationship Id="rId2" Type="http://schemas.openxmlformats.org/officeDocument/2006/relationships/slideLayout" Target="../slideLayouts/slideLayout102.xml"/><Relationship Id="rId1" Type="http://schemas.openxmlformats.org/officeDocument/2006/relationships/slideLayout" Target="../slideLayouts/slideLayout101.xml"/><Relationship Id="rId6" Type="http://schemas.openxmlformats.org/officeDocument/2006/relationships/slideLayout" Target="../slideLayouts/slideLayout106.xml"/><Relationship Id="rId11" Type="http://schemas.openxmlformats.org/officeDocument/2006/relationships/slideLayout" Target="../slideLayouts/slideLayout111.xml"/><Relationship Id="rId5" Type="http://schemas.openxmlformats.org/officeDocument/2006/relationships/slideLayout" Target="../slideLayouts/slideLayout105.xml"/><Relationship Id="rId10" Type="http://schemas.openxmlformats.org/officeDocument/2006/relationships/slideLayout" Target="../slideLayouts/slideLayout110.xml"/><Relationship Id="rId4" Type="http://schemas.openxmlformats.org/officeDocument/2006/relationships/slideLayout" Target="../slideLayouts/slideLayout104.xml"/><Relationship Id="rId9" Type="http://schemas.openxmlformats.org/officeDocument/2006/relationships/slideLayout" Target="../slideLayouts/slideLayout109.xml"/><Relationship Id="rId14" Type="http://schemas.openxmlformats.org/officeDocument/2006/relationships/image" Target="../media/image14.jpeg"/></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theme" Target="../theme/theme11.xml"/><Relationship Id="rId3" Type="http://schemas.openxmlformats.org/officeDocument/2006/relationships/slideLayout" Target="../slideLayouts/slideLayout115.xml"/><Relationship Id="rId7" Type="http://schemas.openxmlformats.org/officeDocument/2006/relationships/slideLayout" Target="../slideLayouts/slideLayout119.xml"/><Relationship Id="rId12" Type="http://schemas.openxmlformats.org/officeDocument/2006/relationships/slideLayout" Target="../slideLayouts/slideLayout124.xml"/><Relationship Id="rId2" Type="http://schemas.openxmlformats.org/officeDocument/2006/relationships/slideLayout" Target="../slideLayouts/slideLayout114.xml"/><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5" Type="http://schemas.openxmlformats.org/officeDocument/2006/relationships/slideLayout" Target="../slideLayouts/slideLayout117.xml"/><Relationship Id="rId10" Type="http://schemas.openxmlformats.org/officeDocument/2006/relationships/slideLayout" Target="../slideLayouts/slideLayout122.xml"/><Relationship Id="rId4" Type="http://schemas.openxmlformats.org/officeDocument/2006/relationships/slideLayout" Target="../slideLayouts/slideLayout116.xml"/><Relationship Id="rId9" Type="http://schemas.openxmlformats.org/officeDocument/2006/relationships/slideLayout" Target="../slideLayouts/slideLayout121.xml"/><Relationship Id="rId14" Type="http://schemas.openxmlformats.org/officeDocument/2006/relationships/image" Target="../media/image14.jpeg"/></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2.xml"/><Relationship Id="rId13" Type="http://schemas.openxmlformats.org/officeDocument/2006/relationships/theme" Target="../theme/theme12.xml"/><Relationship Id="rId3" Type="http://schemas.openxmlformats.org/officeDocument/2006/relationships/slideLayout" Target="../slideLayouts/slideLayout127.xml"/><Relationship Id="rId7" Type="http://schemas.openxmlformats.org/officeDocument/2006/relationships/slideLayout" Target="../slideLayouts/slideLayout131.xml"/><Relationship Id="rId12" Type="http://schemas.openxmlformats.org/officeDocument/2006/relationships/slideLayout" Target="../slideLayouts/slideLayout136.xml"/><Relationship Id="rId2" Type="http://schemas.openxmlformats.org/officeDocument/2006/relationships/slideLayout" Target="../slideLayouts/slideLayout126.xml"/><Relationship Id="rId1" Type="http://schemas.openxmlformats.org/officeDocument/2006/relationships/slideLayout" Target="../slideLayouts/slideLayout125.xml"/><Relationship Id="rId6" Type="http://schemas.openxmlformats.org/officeDocument/2006/relationships/slideLayout" Target="../slideLayouts/slideLayout130.xml"/><Relationship Id="rId11" Type="http://schemas.openxmlformats.org/officeDocument/2006/relationships/slideLayout" Target="../slideLayouts/slideLayout135.xml"/><Relationship Id="rId5" Type="http://schemas.openxmlformats.org/officeDocument/2006/relationships/slideLayout" Target="../slideLayouts/slideLayout129.xml"/><Relationship Id="rId10" Type="http://schemas.openxmlformats.org/officeDocument/2006/relationships/slideLayout" Target="../slideLayouts/slideLayout134.xml"/><Relationship Id="rId4" Type="http://schemas.openxmlformats.org/officeDocument/2006/relationships/slideLayout" Target="../slideLayouts/slideLayout128.xml"/><Relationship Id="rId9" Type="http://schemas.openxmlformats.org/officeDocument/2006/relationships/slideLayout" Target="../slideLayouts/slideLayout133.xml"/><Relationship Id="rId14" Type="http://schemas.openxmlformats.org/officeDocument/2006/relationships/image" Target="../media/image14.jpeg"/></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4.xml"/><Relationship Id="rId13" Type="http://schemas.openxmlformats.org/officeDocument/2006/relationships/theme" Target="../theme/theme13.xml"/><Relationship Id="rId3" Type="http://schemas.openxmlformats.org/officeDocument/2006/relationships/slideLayout" Target="../slideLayouts/slideLayout139.xml"/><Relationship Id="rId7" Type="http://schemas.openxmlformats.org/officeDocument/2006/relationships/slideLayout" Target="../slideLayouts/slideLayout143.xml"/><Relationship Id="rId12" Type="http://schemas.openxmlformats.org/officeDocument/2006/relationships/slideLayout" Target="../slideLayouts/slideLayout148.xml"/><Relationship Id="rId2" Type="http://schemas.openxmlformats.org/officeDocument/2006/relationships/slideLayout" Target="../slideLayouts/slideLayout138.xml"/><Relationship Id="rId1" Type="http://schemas.openxmlformats.org/officeDocument/2006/relationships/slideLayout" Target="../slideLayouts/slideLayout137.xml"/><Relationship Id="rId6" Type="http://schemas.openxmlformats.org/officeDocument/2006/relationships/slideLayout" Target="../slideLayouts/slideLayout142.xml"/><Relationship Id="rId11" Type="http://schemas.openxmlformats.org/officeDocument/2006/relationships/slideLayout" Target="../slideLayouts/slideLayout147.xml"/><Relationship Id="rId5" Type="http://schemas.openxmlformats.org/officeDocument/2006/relationships/slideLayout" Target="../slideLayouts/slideLayout141.xml"/><Relationship Id="rId10" Type="http://schemas.openxmlformats.org/officeDocument/2006/relationships/slideLayout" Target="../slideLayouts/slideLayout146.xml"/><Relationship Id="rId4" Type="http://schemas.openxmlformats.org/officeDocument/2006/relationships/slideLayout" Target="../slideLayouts/slideLayout140.xml"/><Relationship Id="rId9" Type="http://schemas.openxmlformats.org/officeDocument/2006/relationships/slideLayout" Target="../slideLayouts/slideLayout145.xml"/><Relationship Id="rId14" Type="http://schemas.openxmlformats.org/officeDocument/2006/relationships/image" Target="../media/image14.jpeg"/></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6.xml"/><Relationship Id="rId13" Type="http://schemas.openxmlformats.org/officeDocument/2006/relationships/theme" Target="../theme/theme14.xml"/><Relationship Id="rId3" Type="http://schemas.openxmlformats.org/officeDocument/2006/relationships/slideLayout" Target="../slideLayouts/slideLayout151.xml"/><Relationship Id="rId7" Type="http://schemas.openxmlformats.org/officeDocument/2006/relationships/slideLayout" Target="../slideLayouts/slideLayout155.xml"/><Relationship Id="rId12" Type="http://schemas.openxmlformats.org/officeDocument/2006/relationships/slideLayout" Target="../slideLayouts/slideLayout160.xml"/><Relationship Id="rId2" Type="http://schemas.openxmlformats.org/officeDocument/2006/relationships/slideLayout" Target="../slideLayouts/slideLayout150.xml"/><Relationship Id="rId1" Type="http://schemas.openxmlformats.org/officeDocument/2006/relationships/slideLayout" Target="../slideLayouts/slideLayout149.xml"/><Relationship Id="rId6" Type="http://schemas.openxmlformats.org/officeDocument/2006/relationships/slideLayout" Target="../slideLayouts/slideLayout154.xml"/><Relationship Id="rId11" Type="http://schemas.openxmlformats.org/officeDocument/2006/relationships/slideLayout" Target="../slideLayouts/slideLayout159.xml"/><Relationship Id="rId5" Type="http://schemas.openxmlformats.org/officeDocument/2006/relationships/slideLayout" Target="../slideLayouts/slideLayout153.xml"/><Relationship Id="rId10" Type="http://schemas.openxmlformats.org/officeDocument/2006/relationships/slideLayout" Target="../slideLayouts/slideLayout158.xml"/><Relationship Id="rId4" Type="http://schemas.openxmlformats.org/officeDocument/2006/relationships/slideLayout" Target="../slideLayouts/slideLayout152.xml"/><Relationship Id="rId9" Type="http://schemas.openxmlformats.org/officeDocument/2006/relationships/slideLayout" Target="../slideLayouts/slideLayout157.xml"/><Relationship Id="rId14" Type="http://schemas.openxmlformats.org/officeDocument/2006/relationships/image" Target="../media/image14.jpeg"/></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8.xml"/><Relationship Id="rId13" Type="http://schemas.openxmlformats.org/officeDocument/2006/relationships/theme" Target="../theme/theme15.xml"/><Relationship Id="rId3" Type="http://schemas.openxmlformats.org/officeDocument/2006/relationships/slideLayout" Target="../slideLayouts/slideLayout163.xml"/><Relationship Id="rId7" Type="http://schemas.openxmlformats.org/officeDocument/2006/relationships/slideLayout" Target="../slideLayouts/slideLayout167.xml"/><Relationship Id="rId12" Type="http://schemas.openxmlformats.org/officeDocument/2006/relationships/slideLayout" Target="../slideLayouts/slideLayout172.xml"/><Relationship Id="rId2" Type="http://schemas.openxmlformats.org/officeDocument/2006/relationships/slideLayout" Target="../slideLayouts/slideLayout162.xml"/><Relationship Id="rId1" Type="http://schemas.openxmlformats.org/officeDocument/2006/relationships/slideLayout" Target="../slideLayouts/slideLayout161.xml"/><Relationship Id="rId6" Type="http://schemas.openxmlformats.org/officeDocument/2006/relationships/slideLayout" Target="../slideLayouts/slideLayout166.xml"/><Relationship Id="rId11" Type="http://schemas.openxmlformats.org/officeDocument/2006/relationships/slideLayout" Target="../slideLayouts/slideLayout171.xml"/><Relationship Id="rId5" Type="http://schemas.openxmlformats.org/officeDocument/2006/relationships/slideLayout" Target="../slideLayouts/slideLayout165.xml"/><Relationship Id="rId10" Type="http://schemas.openxmlformats.org/officeDocument/2006/relationships/slideLayout" Target="../slideLayouts/slideLayout170.xml"/><Relationship Id="rId4" Type="http://schemas.openxmlformats.org/officeDocument/2006/relationships/slideLayout" Target="../slideLayouts/slideLayout164.xml"/><Relationship Id="rId9" Type="http://schemas.openxmlformats.org/officeDocument/2006/relationships/slideLayout" Target="../slideLayouts/slideLayout169.xml"/><Relationship Id="rId14" Type="http://schemas.openxmlformats.org/officeDocument/2006/relationships/image" Target="../media/image14.jpeg"/></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80.xml"/><Relationship Id="rId13" Type="http://schemas.openxmlformats.org/officeDocument/2006/relationships/theme" Target="../theme/theme16.xml"/><Relationship Id="rId3" Type="http://schemas.openxmlformats.org/officeDocument/2006/relationships/slideLayout" Target="../slideLayouts/slideLayout175.xml"/><Relationship Id="rId7" Type="http://schemas.openxmlformats.org/officeDocument/2006/relationships/slideLayout" Target="../slideLayouts/slideLayout179.xml"/><Relationship Id="rId12" Type="http://schemas.openxmlformats.org/officeDocument/2006/relationships/slideLayout" Target="../slideLayouts/slideLayout184.xml"/><Relationship Id="rId2" Type="http://schemas.openxmlformats.org/officeDocument/2006/relationships/slideLayout" Target="../slideLayouts/slideLayout174.xml"/><Relationship Id="rId1" Type="http://schemas.openxmlformats.org/officeDocument/2006/relationships/slideLayout" Target="../slideLayouts/slideLayout173.xml"/><Relationship Id="rId6" Type="http://schemas.openxmlformats.org/officeDocument/2006/relationships/slideLayout" Target="../slideLayouts/slideLayout178.xml"/><Relationship Id="rId11" Type="http://schemas.openxmlformats.org/officeDocument/2006/relationships/slideLayout" Target="../slideLayouts/slideLayout183.xml"/><Relationship Id="rId5" Type="http://schemas.openxmlformats.org/officeDocument/2006/relationships/slideLayout" Target="../slideLayouts/slideLayout177.xml"/><Relationship Id="rId10" Type="http://schemas.openxmlformats.org/officeDocument/2006/relationships/slideLayout" Target="../slideLayouts/slideLayout182.xml"/><Relationship Id="rId4" Type="http://schemas.openxmlformats.org/officeDocument/2006/relationships/slideLayout" Target="../slideLayouts/slideLayout176.xml"/><Relationship Id="rId9" Type="http://schemas.openxmlformats.org/officeDocument/2006/relationships/slideLayout" Target="../slideLayouts/slideLayout181.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92.xml"/><Relationship Id="rId13" Type="http://schemas.openxmlformats.org/officeDocument/2006/relationships/theme" Target="../theme/theme17.xml"/><Relationship Id="rId3" Type="http://schemas.openxmlformats.org/officeDocument/2006/relationships/slideLayout" Target="../slideLayouts/slideLayout187.xml"/><Relationship Id="rId7" Type="http://schemas.openxmlformats.org/officeDocument/2006/relationships/slideLayout" Target="../slideLayouts/slideLayout191.xml"/><Relationship Id="rId12" Type="http://schemas.openxmlformats.org/officeDocument/2006/relationships/slideLayout" Target="../slideLayouts/slideLayout196.xml"/><Relationship Id="rId2" Type="http://schemas.openxmlformats.org/officeDocument/2006/relationships/slideLayout" Target="../slideLayouts/slideLayout186.xml"/><Relationship Id="rId1" Type="http://schemas.openxmlformats.org/officeDocument/2006/relationships/slideLayout" Target="../slideLayouts/slideLayout185.xml"/><Relationship Id="rId6" Type="http://schemas.openxmlformats.org/officeDocument/2006/relationships/slideLayout" Target="../slideLayouts/slideLayout190.xml"/><Relationship Id="rId11" Type="http://schemas.openxmlformats.org/officeDocument/2006/relationships/slideLayout" Target="../slideLayouts/slideLayout195.xml"/><Relationship Id="rId5" Type="http://schemas.openxmlformats.org/officeDocument/2006/relationships/slideLayout" Target="../slideLayouts/slideLayout189.xml"/><Relationship Id="rId10" Type="http://schemas.openxmlformats.org/officeDocument/2006/relationships/slideLayout" Target="../slideLayouts/slideLayout194.xml"/><Relationship Id="rId4" Type="http://schemas.openxmlformats.org/officeDocument/2006/relationships/slideLayout" Target="../slideLayouts/slideLayout188.xml"/><Relationship Id="rId9" Type="http://schemas.openxmlformats.org/officeDocument/2006/relationships/slideLayout" Target="../slideLayouts/slideLayout193.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204.xml"/><Relationship Id="rId13" Type="http://schemas.openxmlformats.org/officeDocument/2006/relationships/image" Target="../media/image16.jpeg"/><Relationship Id="rId3" Type="http://schemas.openxmlformats.org/officeDocument/2006/relationships/slideLayout" Target="../slideLayouts/slideLayout199.xml"/><Relationship Id="rId7" Type="http://schemas.openxmlformats.org/officeDocument/2006/relationships/slideLayout" Target="../slideLayouts/slideLayout203.xml"/><Relationship Id="rId12" Type="http://schemas.openxmlformats.org/officeDocument/2006/relationships/theme" Target="../theme/theme18.xml"/><Relationship Id="rId2" Type="http://schemas.openxmlformats.org/officeDocument/2006/relationships/slideLayout" Target="../slideLayouts/slideLayout198.xml"/><Relationship Id="rId1" Type="http://schemas.openxmlformats.org/officeDocument/2006/relationships/slideLayout" Target="../slideLayouts/slideLayout197.xml"/><Relationship Id="rId6" Type="http://schemas.openxmlformats.org/officeDocument/2006/relationships/slideLayout" Target="../slideLayouts/slideLayout202.xml"/><Relationship Id="rId11" Type="http://schemas.openxmlformats.org/officeDocument/2006/relationships/slideLayout" Target="../slideLayouts/slideLayout207.xml"/><Relationship Id="rId5" Type="http://schemas.openxmlformats.org/officeDocument/2006/relationships/slideLayout" Target="../slideLayouts/slideLayout201.xml"/><Relationship Id="rId10" Type="http://schemas.openxmlformats.org/officeDocument/2006/relationships/slideLayout" Target="../slideLayouts/slideLayout206.xml"/><Relationship Id="rId4" Type="http://schemas.openxmlformats.org/officeDocument/2006/relationships/slideLayout" Target="../slideLayouts/slideLayout200.xml"/><Relationship Id="rId9" Type="http://schemas.openxmlformats.org/officeDocument/2006/relationships/slideLayout" Target="../slideLayouts/slideLayout205.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5.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7.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9.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1.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theme" Target="../theme/theme8.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slideLayout" Target="../slideLayouts/slideLayout89.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7.xml"/><Relationship Id="rId13" Type="http://schemas.openxmlformats.org/officeDocument/2006/relationships/image" Target="../media/image13.jpeg"/><Relationship Id="rId3" Type="http://schemas.openxmlformats.org/officeDocument/2006/relationships/slideLayout" Target="../slideLayouts/slideLayout92.xml"/><Relationship Id="rId7" Type="http://schemas.openxmlformats.org/officeDocument/2006/relationships/slideLayout" Target="../slideLayouts/slideLayout96.xml"/><Relationship Id="rId12" Type="http://schemas.openxmlformats.org/officeDocument/2006/relationships/theme" Target="../theme/theme9.xml"/><Relationship Id="rId2" Type="http://schemas.openxmlformats.org/officeDocument/2006/relationships/slideLayout" Target="../slideLayouts/slideLayout91.xml"/><Relationship Id="rId1" Type="http://schemas.openxmlformats.org/officeDocument/2006/relationships/slideLayout" Target="../slideLayouts/slideLayout90.xml"/><Relationship Id="rId6" Type="http://schemas.openxmlformats.org/officeDocument/2006/relationships/slideLayout" Target="../slideLayouts/slideLayout95.xml"/><Relationship Id="rId11" Type="http://schemas.openxmlformats.org/officeDocument/2006/relationships/slideLayout" Target="../slideLayouts/slideLayout100.xml"/><Relationship Id="rId5" Type="http://schemas.openxmlformats.org/officeDocument/2006/relationships/slideLayout" Target="../slideLayouts/slideLayout94.xml"/><Relationship Id="rId10" Type="http://schemas.openxmlformats.org/officeDocument/2006/relationships/slideLayout" Target="../slideLayouts/slideLayout99.xml"/><Relationship Id="rId4" Type="http://schemas.openxmlformats.org/officeDocument/2006/relationships/slideLayout" Target="../slideLayouts/slideLayout93.xml"/><Relationship Id="rId9"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54459257"/>
      </p:ext>
    </p:extLst>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 id="214748407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17193656"/>
      </p:ext>
    </p:extLst>
  </p:cSld>
  <p:clrMap bg1="lt1" tx1="dk1" bg2="lt2" tx2="dk2" accent1="accent1" accent2="accent2" accent3="accent3" accent4="accent4" accent5="accent5" accent6="accent6" hlink="hlink" folHlink="folHlink"/>
  <p:sldLayoutIdLst>
    <p:sldLayoutId id="2147484096" r:id="rId1"/>
    <p:sldLayoutId id="2147484097" r:id="rId2"/>
    <p:sldLayoutId id="2147484098" r:id="rId3"/>
    <p:sldLayoutId id="2147484099" r:id="rId4"/>
    <p:sldLayoutId id="2147484100" r:id="rId5"/>
    <p:sldLayoutId id="2147484101" r:id="rId6"/>
    <p:sldLayoutId id="2147484102" r:id="rId7"/>
    <p:sldLayoutId id="2147484103" r:id="rId8"/>
    <p:sldLayoutId id="2147484104" r:id="rId9"/>
    <p:sldLayoutId id="2147484105" r:id="rId10"/>
    <p:sldLayoutId id="2147484106" r:id="rId11"/>
    <p:sldLayoutId id="2147484107"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14823544"/>
      </p:ext>
    </p:extLst>
  </p:cSld>
  <p:clrMap bg1="lt1" tx1="dk1" bg2="lt2" tx2="dk2" accent1="accent1" accent2="accent2" accent3="accent3" accent4="accent4" accent5="accent5" accent6="accent6" hlink="hlink" folHlink="folHlink"/>
  <p:sldLayoutIdLst>
    <p:sldLayoutId id="2147484157" r:id="rId1"/>
    <p:sldLayoutId id="2147484158" r:id="rId2"/>
    <p:sldLayoutId id="2147484159" r:id="rId3"/>
    <p:sldLayoutId id="2147484160" r:id="rId4"/>
    <p:sldLayoutId id="2147484161" r:id="rId5"/>
    <p:sldLayoutId id="2147484162" r:id="rId6"/>
    <p:sldLayoutId id="2147484163" r:id="rId7"/>
    <p:sldLayoutId id="2147484164" r:id="rId8"/>
    <p:sldLayoutId id="2147484165" r:id="rId9"/>
    <p:sldLayoutId id="2147484166" r:id="rId10"/>
    <p:sldLayoutId id="2147484167" r:id="rId11"/>
    <p:sldLayoutId id="2147484168"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43567946"/>
      </p:ext>
    </p:extLst>
  </p:cSld>
  <p:clrMap bg1="lt1" tx1="dk1" bg2="lt2" tx2="dk2" accent1="accent1" accent2="accent2" accent3="accent3" accent4="accent4" accent5="accent5" accent6="accent6" hlink="hlink" folHlink="folHlink"/>
  <p:sldLayoutIdLst>
    <p:sldLayoutId id="2147484219" r:id="rId1"/>
    <p:sldLayoutId id="2147484220" r:id="rId2"/>
    <p:sldLayoutId id="2147484221" r:id="rId3"/>
    <p:sldLayoutId id="2147484222" r:id="rId4"/>
    <p:sldLayoutId id="2147484223" r:id="rId5"/>
    <p:sldLayoutId id="2147484224" r:id="rId6"/>
    <p:sldLayoutId id="2147484225" r:id="rId7"/>
    <p:sldLayoutId id="2147484226" r:id="rId8"/>
    <p:sldLayoutId id="2147484227" r:id="rId9"/>
    <p:sldLayoutId id="2147484228" r:id="rId10"/>
    <p:sldLayoutId id="2147484229" r:id="rId11"/>
    <p:sldLayoutId id="214748423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32787276"/>
      </p:ext>
    </p:extLst>
  </p:cSld>
  <p:clrMap bg1="lt1" tx1="dk1" bg2="lt2" tx2="dk2" accent1="accent1" accent2="accent2" accent3="accent3" accent4="accent4" accent5="accent5" accent6="accent6" hlink="hlink" folHlink="folHlink"/>
  <p:sldLayoutIdLst>
    <p:sldLayoutId id="2147484321" r:id="rId1"/>
    <p:sldLayoutId id="2147484322" r:id="rId2"/>
    <p:sldLayoutId id="2147484323" r:id="rId3"/>
    <p:sldLayoutId id="2147484324" r:id="rId4"/>
    <p:sldLayoutId id="2147484325" r:id="rId5"/>
    <p:sldLayoutId id="2147484326" r:id="rId6"/>
    <p:sldLayoutId id="2147484327" r:id="rId7"/>
    <p:sldLayoutId id="2147484328" r:id="rId8"/>
    <p:sldLayoutId id="2147484329" r:id="rId9"/>
    <p:sldLayoutId id="2147484330" r:id="rId10"/>
    <p:sldLayoutId id="2147484331" r:id="rId11"/>
    <p:sldLayoutId id="214748433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9218" name="Group 2"/>
          <p:cNvGrpSpPr>
            <a:grpSpLocks/>
          </p:cNvGrpSpPr>
          <p:nvPr/>
        </p:nvGrpSpPr>
        <p:grpSpPr bwMode="auto">
          <a:xfrm>
            <a:off x="3800475" y="1789113"/>
            <a:ext cx="5340350" cy="5056187"/>
            <a:chOff x="2394" y="1127"/>
            <a:chExt cx="3364" cy="3185"/>
          </a:xfrm>
        </p:grpSpPr>
        <p:sp>
          <p:nvSpPr>
            <p:cNvPr id="140291"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292"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solidFill>
                  <a:srgbClr val="FFFFFF"/>
                </a:solidFill>
                <a:latin typeface="Arial" charset="0"/>
              </a:endParaRPr>
            </a:p>
          </p:txBody>
        </p:sp>
        <p:sp>
          <p:nvSpPr>
            <p:cNvPr id="140293"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294"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295"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296"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297"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298"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299"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300"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01"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02"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a:defRPr/>
              </a:pPr>
              <a:endParaRPr lang="en-US">
                <a:solidFill>
                  <a:srgbClr val="FFFFFF"/>
                </a:solidFill>
                <a:latin typeface="Arial" charset="0"/>
              </a:endParaRPr>
            </a:p>
          </p:txBody>
        </p:sp>
        <p:sp>
          <p:nvSpPr>
            <p:cNvPr id="140303"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solidFill>
                  <a:srgbClr val="FFFFFF"/>
                </a:solidFill>
                <a:latin typeface="Arial" charset="0"/>
              </a:endParaRPr>
            </a:p>
          </p:txBody>
        </p:sp>
        <p:sp>
          <p:nvSpPr>
            <p:cNvPr id="140304"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05"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06"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07"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08"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09"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10"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11"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solidFill>
                  <a:srgbClr val="FFFFFF"/>
                </a:solidFill>
                <a:latin typeface="Arial" charset="0"/>
              </a:endParaRPr>
            </a:p>
          </p:txBody>
        </p:sp>
        <p:sp>
          <p:nvSpPr>
            <p:cNvPr id="140312"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13"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14"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15"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a:defRPr/>
              </a:pPr>
              <a:endParaRPr lang="en-US">
                <a:solidFill>
                  <a:srgbClr val="FFFFFF"/>
                </a:solidFill>
                <a:latin typeface="Arial" charset="0"/>
              </a:endParaRPr>
            </a:p>
          </p:txBody>
        </p:sp>
        <p:sp>
          <p:nvSpPr>
            <p:cNvPr id="140316"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solidFill>
                  <a:srgbClr val="FFFFFF"/>
                </a:solidFill>
                <a:latin typeface="Arial" charset="0"/>
              </a:endParaRPr>
            </a:p>
          </p:txBody>
        </p:sp>
        <p:sp>
          <p:nvSpPr>
            <p:cNvPr id="140317"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a:defRPr/>
              </a:pPr>
              <a:endParaRPr lang="en-US">
                <a:solidFill>
                  <a:srgbClr val="FFFFFF"/>
                </a:solidFill>
                <a:latin typeface="Arial" charset="0"/>
              </a:endParaRPr>
            </a:p>
          </p:txBody>
        </p:sp>
        <p:sp>
          <p:nvSpPr>
            <p:cNvPr id="140318"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19"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20"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321"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322"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solidFill>
                  <a:srgbClr val="FFFFFF"/>
                </a:solidFill>
                <a:latin typeface="Arial" charset="0"/>
              </a:endParaRPr>
            </a:p>
          </p:txBody>
        </p:sp>
        <p:sp>
          <p:nvSpPr>
            <p:cNvPr id="140323"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a:solidFill>
                  <a:srgbClr val="FFFFFF"/>
                </a:solidFill>
                <a:latin typeface="Arial" charset="0"/>
              </a:endParaRPr>
            </a:p>
          </p:txBody>
        </p:sp>
        <p:sp>
          <p:nvSpPr>
            <p:cNvPr id="140324"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solidFill>
                  <a:srgbClr val="FFFFFF"/>
                </a:solidFill>
                <a:latin typeface="Arial" charset="0"/>
              </a:endParaRPr>
            </a:p>
          </p:txBody>
        </p:sp>
      </p:grpSp>
      <p:sp>
        <p:nvSpPr>
          <p:cNvPr id="140325"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0326"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0327"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n-lt"/>
              </a:defRPr>
            </a:lvl1pPr>
          </a:lstStyle>
          <a:p>
            <a:pPr>
              <a:defRPr/>
            </a:pPr>
            <a:endParaRPr lang="en-US">
              <a:solidFill>
                <a:srgbClr val="FFFFFF"/>
              </a:solidFill>
            </a:endParaRPr>
          </a:p>
        </p:txBody>
      </p:sp>
      <p:sp>
        <p:nvSpPr>
          <p:cNvPr id="140328"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n-lt"/>
              </a:defRPr>
            </a:lvl1pPr>
          </a:lstStyle>
          <a:p>
            <a:pPr>
              <a:defRPr/>
            </a:pPr>
            <a:endParaRPr lang="en-US">
              <a:solidFill>
                <a:srgbClr val="FFFFFF"/>
              </a:solidFill>
            </a:endParaRPr>
          </a:p>
        </p:txBody>
      </p:sp>
      <p:sp>
        <p:nvSpPr>
          <p:cNvPr id="140329"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n-lt"/>
              </a:defRPr>
            </a:lvl1pPr>
          </a:lstStyle>
          <a:p>
            <a:pPr>
              <a:defRPr/>
            </a:pPr>
            <a:fld id="{C981FAFA-F98E-42DD-B1F5-EA23DE65398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101416143"/>
      </p:ext>
    </p:extLst>
  </p:cSld>
  <p:clrMap bg1="dk2" tx1="lt1" bg2="dk1" tx2="lt2" accent1="accent1" accent2="accent2" accent3="accent3" accent4="accent4" accent5="accent5" accent6="accent6" hlink="hlink" folHlink="folHlink"/>
  <p:sldLayoutIdLst>
    <p:sldLayoutId id="2147484360" r:id="rId1"/>
    <p:sldLayoutId id="2147484361" r:id="rId2"/>
    <p:sldLayoutId id="2147484362" r:id="rId3"/>
    <p:sldLayoutId id="2147484363" r:id="rId4"/>
    <p:sldLayoutId id="2147484364" r:id="rId5"/>
    <p:sldLayoutId id="2147484365" r:id="rId6"/>
    <p:sldLayoutId id="2147484366" r:id="rId7"/>
    <p:sldLayoutId id="2147484367" r:id="rId8"/>
    <p:sldLayoutId id="2147484368" r:id="rId9"/>
    <p:sldLayoutId id="2147484369" r:id="rId10"/>
    <p:sldLayoutId id="2147484370" r:id="rId11"/>
    <p:sldLayoutId id="2147484371"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9218" name="Group 2"/>
          <p:cNvGrpSpPr>
            <a:grpSpLocks/>
          </p:cNvGrpSpPr>
          <p:nvPr/>
        </p:nvGrpSpPr>
        <p:grpSpPr bwMode="auto">
          <a:xfrm>
            <a:off x="3800475" y="1789113"/>
            <a:ext cx="5340350" cy="5056187"/>
            <a:chOff x="2394" y="1127"/>
            <a:chExt cx="3364" cy="3185"/>
          </a:xfrm>
        </p:grpSpPr>
        <p:sp>
          <p:nvSpPr>
            <p:cNvPr id="140291"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292"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solidFill>
                  <a:srgbClr val="FFFFFF"/>
                </a:solidFill>
                <a:latin typeface="Arial" charset="0"/>
              </a:endParaRPr>
            </a:p>
          </p:txBody>
        </p:sp>
        <p:sp>
          <p:nvSpPr>
            <p:cNvPr id="140293"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294"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295"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296"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297"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298"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299"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300"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01"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02"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a:defRPr/>
              </a:pPr>
              <a:endParaRPr lang="en-US">
                <a:solidFill>
                  <a:srgbClr val="FFFFFF"/>
                </a:solidFill>
                <a:latin typeface="Arial" charset="0"/>
              </a:endParaRPr>
            </a:p>
          </p:txBody>
        </p:sp>
        <p:sp>
          <p:nvSpPr>
            <p:cNvPr id="140303"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solidFill>
                  <a:srgbClr val="FFFFFF"/>
                </a:solidFill>
                <a:latin typeface="Arial" charset="0"/>
              </a:endParaRPr>
            </a:p>
          </p:txBody>
        </p:sp>
        <p:sp>
          <p:nvSpPr>
            <p:cNvPr id="140304"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05"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06"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07"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08"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09"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10"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11"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solidFill>
                  <a:srgbClr val="FFFFFF"/>
                </a:solidFill>
                <a:latin typeface="Arial" charset="0"/>
              </a:endParaRPr>
            </a:p>
          </p:txBody>
        </p:sp>
        <p:sp>
          <p:nvSpPr>
            <p:cNvPr id="140312"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13"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14"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15"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a:defRPr/>
              </a:pPr>
              <a:endParaRPr lang="en-US">
                <a:solidFill>
                  <a:srgbClr val="FFFFFF"/>
                </a:solidFill>
                <a:latin typeface="Arial" charset="0"/>
              </a:endParaRPr>
            </a:p>
          </p:txBody>
        </p:sp>
        <p:sp>
          <p:nvSpPr>
            <p:cNvPr id="140316"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solidFill>
                  <a:srgbClr val="FFFFFF"/>
                </a:solidFill>
                <a:latin typeface="Arial" charset="0"/>
              </a:endParaRPr>
            </a:p>
          </p:txBody>
        </p:sp>
        <p:sp>
          <p:nvSpPr>
            <p:cNvPr id="140317"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a:defRPr/>
              </a:pPr>
              <a:endParaRPr lang="en-US">
                <a:solidFill>
                  <a:srgbClr val="FFFFFF"/>
                </a:solidFill>
                <a:latin typeface="Arial" charset="0"/>
              </a:endParaRPr>
            </a:p>
          </p:txBody>
        </p:sp>
        <p:sp>
          <p:nvSpPr>
            <p:cNvPr id="140318"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19"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solidFill>
                  <a:srgbClr val="FFFFFF"/>
                </a:solidFill>
                <a:latin typeface="Arial" charset="0"/>
              </a:endParaRPr>
            </a:p>
          </p:txBody>
        </p:sp>
        <p:sp>
          <p:nvSpPr>
            <p:cNvPr id="140320"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321"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solidFill>
                  <a:srgbClr val="FFFFFF"/>
                </a:solidFill>
                <a:latin typeface="Arial" charset="0"/>
              </a:endParaRPr>
            </a:p>
          </p:txBody>
        </p:sp>
        <p:sp>
          <p:nvSpPr>
            <p:cNvPr id="140322"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solidFill>
                  <a:srgbClr val="FFFFFF"/>
                </a:solidFill>
                <a:latin typeface="Arial" charset="0"/>
              </a:endParaRPr>
            </a:p>
          </p:txBody>
        </p:sp>
        <p:sp>
          <p:nvSpPr>
            <p:cNvPr id="140323"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a:solidFill>
                  <a:srgbClr val="FFFFFF"/>
                </a:solidFill>
                <a:latin typeface="Arial" charset="0"/>
              </a:endParaRPr>
            </a:p>
          </p:txBody>
        </p:sp>
        <p:sp>
          <p:nvSpPr>
            <p:cNvPr id="140324"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solidFill>
                  <a:srgbClr val="FFFFFF"/>
                </a:solidFill>
                <a:latin typeface="Arial" charset="0"/>
              </a:endParaRPr>
            </a:p>
          </p:txBody>
        </p:sp>
      </p:grpSp>
      <p:sp>
        <p:nvSpPr>
          <p:cNvPr id="140325"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0326"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0327"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n-lt"/>
              </a:defRPr>
            </a:lvl1pPr>
          </a:lstStyle>
          <a:p>
            <a:pPr>
              <a:defRPr/>
            </a:pPr>
            <a:endParaRPr lang="en-US">
              <a:solidFill>
                <a:srgbClr val="FFFFFF"/>
              </a:solidFill>
            </a:endParaRPr>
          </a:p>
        </p:txBody>
      </p:sp>
      <p:sp>
        <p:nvSpPr>
          <p:cNvPr id="140328"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n-lt"/>
              </a:defRPr>
            </a:lvl1pPr>
          </a:lstStyle>
          <a:p>
            <a:pPr>
              <a:defRPr/>
            </a:pPr>
            <a:endParaRPr lang="en-US">
              <a:solidFill>
                <a:srgbClr val="FFFFFF"/>
              </a:solidFill>
            </a:endParaRPr>
          </a:p>
        </p:txBody>
      </p:sp>
      <p:sp>
        <p:nvSpPr>
          <p:cNvPr id="140329"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n-lt"/>
              </a:defRPr>
            </a:lvl1pPr>
          </a:lstStyle>
          <a:p>
            <a:pPr>
              <a:defRPr/>
            </a:pPr>
            <a:fld id="{C981FAFA-F98E-42DD-B1F5-EA23DE65398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46693669"/>
      </p:ext>
    </p:extLst>
  </p:cSld>
  <p:clrMap bg1="dk2" tx1="lt1" bg2="dk1" tx2="lt2" accent1="accent1" accent2="accent2" accent3="accent3" accent4="accent4" accent5="accent5" accent6="accent6" hlink="hlink" folHlink="folHlink"/>
  <p:sldLayoutIdLst>
    <p:sldLayoutId id="2147484373" r:id="rId1"/>
    <p:sldLayoutId id="2147484374" r:id="rId2"/>
    <p:sldLayoutId id="2147484375" r:id="rId3"/>
    <p:sldLayoutId id="2147484376" r:id="rId4"/>
    <p:sldLayoutId id="2147484377" r:id="rId5"/>
    <p:sldLayoutId id="2147484378" r:id="rId6"/>
    <p:sldLayoutId id="2147484379" r:id="rId7"/>
    <p:sldLayoutId id="2147484380" r:id="rId8"/>
    <p:sldLayoutId id="2147484381" r:id="rId9"/>
    <p:sldLayoutId id="2147484382" r:id="rId10"/>
    <p:sldLayoutId id="2147484383" r:id="rId11"/>
    <p:sldLayoutId id="2147484384"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4147"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4148"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50"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E532ECB7-327C-4D02-B7AF-D7B13D93A57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448683817"/>
      </p:ext>
    </p:extLst>
  </p:cSld>
  <p:clrMap bg1="dk2" tx1="lt1" bg2="dk1" tx2="lt2" accent1="accent1" accent2="accent2" accent3="accent3" accent4="accent4" accent5="accent5" accent6="accent6" hlink="hlink" folHlink="folHlink"/>
  <p:sldLayoutIdLst>
    <p:sldLayoutId id="2147484386" r:id="rId1"/>
    <p:sldLayoutId id="2147484387" r:id="rId2"/>
    <p:sldLayoutId id="2147484388" r:id="rId3"/>
    <p:sldLayoutId id="2147484389" r:id="rId4"/>
    <p:sldLayoutId id="2147484390" r:id="rId5"/>
    <p:sldLayoutId id="2147484391" r:id="rId6"/>
    <p:sldLayoutId id="2147484392" r:id="rId7"/>
    <p:sldLayoutId id="2147484393" r:id="rId8"/>
    <p:sldLayoutId id="2147484394" r:id="rId9"/>
    <p:sldLayoutId id="2147484395" r:id="rId10"/>
    <p:sldLayoutId id="2147484396"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64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464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464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808EF33-C7DF-491E-A81A-3038519657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7" r:id="rId1"/>
    <p:sldLayoutId id="2147483945" r:id="rId2"/>
    <p:sldLayoutId id="2147483946" r:id="rId3"/>
    <p:sldLayoutId id="2147483947" r:id="rId4"/>
    <p:sldLayoutId id="2147483948" r:id="rId5"/>
    <p:sldLayoutId id="2147483949" r:id="rId6"/>
    <p:sldLayoutId id="2147483950" r:id="rId7"/>
    <p:sldLayoutId id="2147483951" r:id="rId8"/>
    <p:sldLayoutId id="2147483952" r:id="rId9"/>
    <p:sldLayoutId id="2147483953" r:id="rId10"/>
    <p:sldLayoutId id="214748395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15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15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1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4F5950D-6D3C-42D9-AA3A-CBAE8507115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8"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565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2EB09BDA-5277-4CC3-B208-8367A131A54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9"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17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17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17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D765F98-77EB-4AD3-8D65-75E41706AF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0"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58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58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58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9258DAF8-9EB7-47A5-B11B-58E092C97F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1"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99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99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99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42DF6A0F-503E-4A76-8EDA-0D1CA6A54BC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2" r:id="rId1"/>
    <p:sldLayoutId id="2147483995" r:id="rId2"/>
    <p:sldLayoutId id="2147483996" r:id="rId3"/>
    <p:sldLayoutId id="2147483997" r:id="rId4"/>
    <p:sldLayoutId id="2147483998" r:id="rId5"/>
    <p:sldLayoutId id="2147483999" r:id="rId6"/>
    <p:sldLayoutId id="2147484000" r:id="rId7"/>
    <p:sldLayoutId id="2147484001" r:id="rId8"/>
    <p:sldLayoutId id="2147484002" r:id="rId9"/>
    <p:sldLayoutId id="2147484003" r:id="rId10"/>
    <p:sldLayoutId id="214748400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9218" name="Group 2"/>
          <p:cNvGrpSpPr>
            <a:grpSpLocks/>
          </p:cNvGrpSpPr>
          <p:nvPr/>
        </p:nvGrpSpPr>
        <p:grpSpPr bwMode="auto">
          <a:xfrm>
            <a:off x="3800475" y="1789113"/>
            <a:ext cx="5340350" cy="5056187"/>
            <a:chOff x="2394" y="1127"/>
            <a:chExt cx="3364" cy="3185"/>
          </a:xfrm>
        </p:grpSpPr>
        <p:sp>
          <p:nvSpPr>
            <p:cNvPr id="140291"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2"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140293"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4"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295"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6"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7"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8"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9"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300"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1"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2"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a:defRPr/>
              </a:pPr>
              <a:endParaRPr lang="en-US">
                <a:latin typeface="Arial" charset="0"/>
              </a:endParaRPr>
            </a:p>
          </p:txBody>
        </p:sp>
        <p:sp>
          <p:nvSpPr>
            <p:cNvPr id="140303"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sp>
          <p:nvSpPr>
            <p:cNvPr id="140304"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5"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6"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7"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8"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9"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0"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1"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sp>
          <p:nvSpPr>
            <p:cNvPr id="140312"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3"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4"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5"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a:defRPr/>
              </a:pPr>
              <a:endParaRPr lang="en-US">
                <a:latin typeface="Arial" charset="0"/>
              </a:endParaRPr>
            </a:p>
          </p:txBody>
        </p:sp>
        <p:sp>
          <p:nvSpPr>
            <p:cNvPr id="140316"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140317"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a:defRPr/>
              </a:pPr>
              <a:endParaRPr lang="en-US">
                <a:latin typeface="Arial" charset="0"/>
              </a:endParaRPr>
            </a:p>
          </p:txBody>
        </p:sp>
        <p:sp>
          <p:nvSpPr>
            <p:cNvPr id="140318"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9"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20"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a:defRPr/>
              </a:pPr>
              <a:endParaRPr lang="en-US">
                <a:latin typeface="Arial" charset="0"/>
              </a:endParaRPr>
            </a:p>
          </p:txBody>
        </p:sp>
        <p:sp>
          <p:nvSpPr>
            <p:cNvPr id="140321"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322"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140323"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a:latin typeface="Arial" charset="0"/>
              </a:endParaRPr>
            </a:p>
          </p:txBody>
        </p:sp>
        <p:sp>
          <p:nvSpPr>
            <p:cNvPr id="140324"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grpSp>
      <p:sp>
        <p:nvSpPr>
          <p:cNvPr id="140325"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0326"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0327"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n-lt"/>
              </a:defRPr>
            </a:lvl1pPr>
          </a:lstStyle>
          <a:p>
            <a:pPr>
              <a:defRPr/>
            </a:pPr>
            <a:endParaRPr lang="en-US"/>
          </a:p>
        </p:txBody>
      </p:sp>
      <p:sp>
        <p:nvSpPr>
          <p:cNvPr id="140328"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n-lt"/>
              </a:defRPr>
            </a:lvl1pPr>
          </a:lstStyle>
          <a:p>
            <a:pPr>
              <a:defRPr/>
            </a:pPr>
            <a:endParaRPr lang="en-US"/>
          </a:p>
        </p:txBody>
      </p:sp>
      <p:sp>
        <p:nvSpPr>
          <p:cNvPr id="140329"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n-lt"/>
              </a:defRPr>
            </a:lvl1pPr>
          </a:lstStyle>
          <a:p>
            <a:pPr>
              <a:defRPr/>
            </a:pPr>
            <a:fld id="{C981FAFA-F98E-42DD-B1F5-EA23DE653988}"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043" r:id="rId1"/>
    <p:sldLayoutId id="2147484005" r:id="rId2"/>
    <p:sldLayoutId id="2147484006" r:id="rId3"/>
    <p:sldLayoutId id="2147484007" r:id="rId4"/>
    <p:sldLayoutId id="2147484008" r:id="rId5"/>
    <p:sldLayoutId id="2147484009" r:id="rId6"/>
    <p:sldLayoutId id="2147484010" r:id="rId7"/>
    <p:sldLayoutId id="2147484011" r:id="rId8"/>
    <p:sldLayoutId id="2147484012" r:id="rId9"/>
    <p:sldLayoutId id="2147484013" r:id="rId10"/>
    <p:sldLayoutId id="2147484014" r:id="rId11"/>
    <p:sldLayoutId id="2147484015"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14023" name="Rectangle 7"/>
          <p:cNvSpPr>
            <a:spLocks noChangeArrowheads="1"/>
          </p:cNvSpPr>
          <p:nvPr/>
        </p:nvSpPr>
        <p:spPr bwMode="auto">
          <a:xfrm>
            <a:off x="0" y="0"/>
            <a:ext cx="9296400" cy="6858000"/>
          </a:xfrm>
          <a:prstGeom prst="rect">
            <a:avLst/>
          </a:prstGeom>
          <a:solidFill>
            <a:schemeClr val="bg1">
              <a:alpha val="75000"/>
            </a:schemeClr>
          </a:solidFill>
          <a:ln w="9525">
            <a:solidFill>
              <a:schemeClr val="tx1"/>
            </a:solidFill>
            <a:miter lim="800000"/>
            <a:headEnd/>
            <a:tailEnd/>
          </a:ln>
          <a:effectLst/>
        </p:spPr>
        <p:txBody>
          <a:bodyPr wrap="none" anchor="ctr"/>
          <a:lstStyle/>
          <a:p>
            <a:pPr>
              <a:defRPr/>
            </a:pPr>
            <a:endParaRPr lang="en-US">
              <a:latin typeface="Arial" charset="0"/>
            </a:endParaRPr>
          </a:p>
        </p:txBody>
      </p:sp>
      <p:sp>
        <p:nvSpPr>
          <p:cNvPr id="10243"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4"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40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2140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2140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ACACCB8-CA78-42D6-BC2B-A0792DE79A2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4" r:id="rId1"/>
    <p:sldLayoutId id="2147484016" r:id="rId2"/>
    <p:sldLayoutId id="2147484017" r:id="rId3"/>
    <p:sldLayoutId id="2147484018" r:id="rId4"/>
    <p:sldLayoutId id="2147484019" r:id="rId5"/>
    <p:sldLayoutId id="2147484020" r:id="rId6"/>
    <p:sldLayoutId id="2147484021" r:id="rId7"/>
    <p:sldLayoutId id="2147484022" r:id="rId8"/>
    <p:sldLayoutId id="2147484023" r:id="rId9"/>
    <p:sldLayoutId id="2147484024" r:id="rId10"/>
    <p:sldLayoutId id="214748402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10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86.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74.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86.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86.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86.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86.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86.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89.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86.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smtClean="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2956693206"/>
      </p:ext>
    </p:extLst>
  </p:cSld>
  <p:clrMapOvr>
    <a:overrideClrMapping bg1="dk2" tx1="lt1" bg2="dk1" tx2="lt2" accent1="accent1" accent2="accent2" accent3="accent3" accent4="accent4" accent5="accent5" accent6="accent6" hlink="hlink" folHlink="folHlink"/>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685800"/>
            <a:ext cx="8229600" cy="2286000"/>
          </a:xfrm>
        </p:spPr>
        <p:txBody>
          <a:bodyPr>
            <a:noAutofit/>
          </a:bodyPr>
          <a:lstStyle/>
          <a:p>
            <a:pPr lvl="1" algn="l" eaLnBrk="1" hangingPunct="1">
              <a:defRPr/>
            </a:pPr>
            <a:r>
              <a:rPr lang="en-US" sz="2800" b="1" dirty="0" smtClean="0">
                <a:solidFill>
                  <a:srgbClr val="FF9900"/>
                </a:solidFill>
                <a:latin typeface="Calibri" pitchFamily="34" charset="0"/>
                <a:cs typeface="Calibri" pitchFamily="34" charset="0"/>
              </a:rPr>
              <a:t>Galatians 4:27 - </a:t>
            </a:r>
            <a:r>
              <a:rPr lang="en-US" sz="2800" i="1" dirty="0">
                <a:solidFill>
                  <a:srgbClr val="66FFFF"/>
                </a:solidFill>
                <a:latin typeface="Cambria" pitchFamily="18" charset="0"/>
              </a:rPr>
              <a:t>For it is written </a:t>
            </a:r>
            <a:r>
              <a:rPr lang="en-US" sz="2800" dirty="0">
                <a:solidFill>
                  <a:schemeClr val="tx1"/>
                </a:solidFill>
                <a:latin typeface="Cambria" pitchFamily="18" charset="0"/>
              </a:rPr>
              <a:t>[in Isaiah 54:1]</a:t>
            </a:r>
            <a:r>
              <a:rPr lang="en-US" sz="2800" i="1" dirty="0">
                <a:solidFill>
                  <a:srgbClr val="66FFFF"/>
                </a:solidFill>
                <a:latin typeface="Cambria" pitchFamily="18" charset="0"/>
              </a:rPr>
              <a:t>: “Be glad, O barren woman, who bears no children; break forth and cry aloud, you who have no labor pains; because more are the children of the desolate woman than of her who has a husband.”.  </a:t>
            </a:r>
            <a:endParaRPr lang="en-US" sz="2800" i="1" dirty="0" smtClean="0">
              <a:solidFill>
                <a:srgbClr val="66FFFF"/>
              </a:solidFill>
              <a:latin typeface="Calibri" pitchFamily="34" charset="0"/>
              <a:cs typeface="Calibri" pitchFamily="34" charset="0"/>
            </a:endParaRPr>
          </a:p>
        </p:txBody>
      </p:sp>
      <p:sp>
        <p:nvSpPr>
          <p:cNvPr id="59395" name="Rectangle 3"/>
          <p:cNvSpPr>
            <a:spLocks noGrp="1" noChangeArrowheads="1"/>
          </p:cNvSpPr>
          <p:nvPr>
            <p:ph type="body" idx="1"/>
          </p:nvPr>
        </p:nvSpPr>
        <p:spPr>
          <a:xfrm>
            <a:off x="457200" y="2895600"/>
            <a:ext cx="8229600" cy="3962400"/>
          </a:xfrm>
        </p:spPr>
        <p:txBody>
          <a:bodyPr>
            <a:normAutofit fontScale="92500" lnSpcReduction="20000"/>
          </a:bodyPr>
          <a:lstStyle/>
          <a:p>
            <a:r>
              <a:rPr lang="en-US" sz="2400" dirty="0" smtClean="0"/>
              <a:t>In our present passage, the </a:t>
            </a:r>
            <a:r>
              <a:rPr lang="en-US" sz="2400" dirty="0" smtClean="0"/>
              <a:t>“</a:t>
            </a:r>
            <a:r>
              <a:rPr lang="en-US" sz="2400" i="1" dirty="0">
                <a:solidFill>
                  <a:srgbClr val="66FFFF"/>
                </a:solidFill>
                <a:latin typeface="Cambria" pitchFamily="18" charset="0"/>
              </a:rPr>
              <a:t>barren woman</a:t>
            </a:r>
            <a:r>
              <a:rPr lang="en-US" sz="2400" dirty="0" smtClean="0"/>
              <a:t>” </a:t>
            </a:r>
            <a:r>
              <a:rPr lang="en-US" sz="2400" dirty="0"/>
              <a:t>corresponds to Sarah, who had no child until late in her life. </a:t>
            </a:r>
          </a:p>
          <a:p>
            <a:r>
              <a:rPr lang="en-US" sz="2400" dirty="0"/>
              <a:t>The woman </a:t>
            </a:r>
            <a:r>
              <a:rPr lang="en-US" sz="2400" dirty="0" smtClean="0"/>
              <a:t>“</a:t>
            </a:r>
            <a:r>
              <a:rPr lang="en-US" sz="2400" i="1" dirty="0">
                <a:solidFill>
                  <a:srgbClr val="66FFFF"/>
                </a:solidFill>
                <a:latin typeface="Cambria" pitchFamily="18" charset="0"/>
              </a:rPr>
              <a:t>who has a husband</a:t>
            </a:r>
            <a:r>
              <a:rPr lang="en-US" sz="2400" dirty="0" smtClean="0"/>
              <a:t>” </a:t>
            </a:r>
            <a:r>
              <a:rPr lang="en-US" sz="2400" dirty="0"/>
              <a:t>corresponds to Hagar.</a:t>
            </a:r>
          </a:p>
          <a:p>
            <a:r>
              <a:rPr lang="en-US" sz="2400" dirty="0"/>
              <a:t>The point of the quotation is that Sarah, though barren most of her life, finally became (through Isaac) the mother of more children than Hagar.</a:t>
            </a:r>
          </a:p>
          <a:p>
            <a:r>
              <a:rPr lang="en-US" sz="2400" dirty="0"/>
              <a:t>Applied spiritually, it means that the </a:t>
            </a:r>
            <a:r>
              <a:rPr lang="en-US" sz="2400" dirty="0" smtClean="0"/>
              <a:t>New Covenant Christian </a:t>
            </a:r>
            <a:r>
              <a:rPr lang="en-US" sz="2400" dirty="0"/>
              <a:t>community (symbolized by Sarah) in Paul’s day was small and did not have the size and strength that </a:t>
            </a:r>
            <a:r>
              <a:rPr lang="en-US" sz="2400" dirty="0" smtClean="0"/>
              <a:t>Old Covenant Judaism </a:t>
            </a:r>
            <a:r>
              <a:rPr lang="en-US" sz="2400" dirty="0"/>
              <a:t>(symbolized by Hagar) had. </a:t>
            </a:r>
          </a:p>
          <a:p>
            <a:r>
              <a:rPr lang="en-US" sz="2400" dirty="0"/>
              <a:t>But </a:t>
            </a:r>
            <a:r>
              <a:rPr lang="en-US" sz="2400" dirty="0" smtClean="0"/>
              <a:t>the New Covenant community </a:t>
            </a:r>
            <a:r>
              <a:rPr lang="en-US" sz="2400" dirty="0"/>
              <a:t>was destined for greater fruitfulness and </a:t>
            </a:r>
            <a:r>
              <a:rPr lang="en-US" sz="2400" dirty="0" smtClean="0"/>
              <a:t>glory in the future.</a:t>
            </a:r>
            <a:endParaRPr lang="en-US" sz="2800" dirty="0">
              <a:latin typeface="Candara" panose="020E0502030303020204" pitchFamily="34" charset="0"/>
            </a:endParaRPr>
          </a:p>
          <a:p>
            <a:pPr eaLnBrk="1" hangingPunct="1">
              <a:defRPr/>
            </a:pPr>
            <a:endParaRPr lang="en-US" sz="2800" dirty="0" smtClean="0">
              <a:latin typeface="Candara" panose="020E0502030303020204" pitchFamily="34" charset="0"/>
              <a:cs typeface="Calibri" panose="020F0502020204030204" pitchFamily="34" charset="0"/>
            </a:endParaRPr>
          </a:p>
        </p:txBody>
      </p:sp>
      <p:sp>
        <p:nvSpPr>
          <p:cNvPr id="4" name="Rectangle 2"/>
          <p:cNvSpPr txBox="1">
            <a:spLocks noChangeArrowheads="1"/>
          </p:cNvSpPr>
          <p:nvPr/>
        </p:nvSpPr>
        <p:spPr bwMode="auto">
          <a:xfrm>
            <a:off x="0" y="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eaLnBrk="1" hangingPunct="1">
              <a:defRPr/>
            </a:pPr>
            <a:r>
              <a:rPr lang="en-US" sz="4000" b="1" kern="0" smtClean="0">
                <a:solidFill>
                  <a:srgbClr val="DBBD71"/>
                </a:solidFill>
              </a:rPr>
              <a:t>The New Covenant is Superior</a:t>
            </a:r>
            <a:endParaRPr lang="en-US" sz="4000" i="1" kern="0" dirty="0" smtClean="0">
              <a:solidFill>
                <a:srgbClr val="66FFFF"/>
              </a:solidFill>
              <a:latin typeface="Times New Roman" pitchFamily="18" charset="0"/>
            </a:endParaRPr>
          </a:p>
        </p:txBody>
      </p:sp>
    </p:spTree>
    <p:extLst>
      <p:ext uri="{BB962C8B-B14F-4D97-AF65-F5344CB8AC3E}">
        <p14:creationId xmlns:p14="http://schemas.microsoft.com/office/powerpoint/2010/main" val="2922556810"/>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9395">
                                            <p:txEl>
                                              <p:pRg st="1" end="1"/>
                                            </p:txEl>
                                          </p:spTgt>
                                        </p:tgtEl>
                                        <p:attrNameLst>
                                          <p:attrName>style.visibility</p:attrName>
                                        </p:attrNameLst>
                                      </p:cBhvr>
                                      <p:to>
                                        <p:strVal val="visible"/>
                                      </p:to>
                                    </p:set>
                                    <p:anim calcmode="lin" valueType="num">
                                      <p:cBhvr>
                                        <p:cTn id="7" dur="500" fill="hold"/>
                                        <p:tgtEl>
                                          <p:spTgt spid="5939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939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939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9395">
                                            <p:txEl>
                                              <p:pRg st="2" end="2"/>
                                            </p:txEl>
                                          </p:spTgt>
                                        </p:tgtEl>
                                        <p:attrNameLst>
                                          <p:attrName>style.visibility</p:attrName>
                                        </p:attrNameLst>
                                      </p:cBhvr>
                                      <p:to>
                                        <p:strVal val="visible"/>
                                      </p:to>
                                    </p:set>
                                    <p:anim calcmode="lin" valueType="num">
                                      <p:cBhvr>
                                        <p:cTn id="14" dur="500" fill="hold"/>
                                        <p:tgtEl>
                                          <p:spTgt spid="5939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939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939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9395">
                                            <p:txEl>
                                              <p:pRg st="3" end="3"/>
                                            </p:txEl>
                                          </p:spTgt>
                                        </p:tgtEl>
                                        <p:attrNameLst>
                                          <p:attrName>style.visibility</p:attrName>
                                        </p:attrNameLst>
                                      </p:cBhvr>
                                      <p:to>
                                        <p:strVal val="visible"/>
                                      </p:to>
                                    </p:set>
                                    <p:anim calcmode="lin" valueType="num">
                                      <p:cBhvr>
                                        <p:cTn id="21" dur="500" fill="hold"/>
                                        <p:tgtEl>
                                          <p:spTgt spid="5939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939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939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9395">
                                            <p:txEl>
                                              <p:pRg st="4" end="4"/>
                                            </p:txEl>
                                          </p:spTgt>
                                        </p:tgtEl>
                                        <p:attrNameLst>
                                          <p:attrName>style.visibility</p:attrName>
                                        </p:attrNameLst>
                                      </p:cBhvr>
                                      <p:to>
                                        <p:strVal val="visible"/>
                                      </p:to>
                                    </p:set>
                                    <p:anim calcmode="lin" valueType="num">
                                      <p:cBhvr>
                                        <p:cTn id="28" dur="500" fill="hold"/>
                                        <p:tgtEl>
                                          <p:spTgt spid="5939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939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93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685800"/>
            <a:ext cx="8229600" cy="3124200"/>
          </a:xfrm>
        </p:spPr>
        <p:txBody>
          <a:bodyPr>
            <a:normAutofit/>
          </a:bodyPr>
          <a:lstStyle/>
          <a:p>
            <a:pPr lvl="1" algn="l" eaLnBrk="1" hangingPunct="1">
              <a:defRPr/>
            </a:pPr>
            <a:r>
              <a:rPr lang="en-US" sz="2800" b="1" dirty="0" smtClean="0">
                <a:solidFill>
                  <a:srgbClr val="FF9900"/>
                </a:solidFill>
                <a:latin typeface="Calibri" pitchFamily="34" charset="0"/>
                <a:cs typeface="Calibri" pitchFamily="34" charset="0"/>
              </a:rPr>
              <a:t>Galatians 4:28-30 - </a:t>
            </a:r>
            <a:r>
              <a:rPr lang="en-US" sz="2800" i="1" dirty="0">
                <a:solidFill>
                  <a:srgbClr val="66FFFF"/>
                </a:solidFill>
                <a:latin typeface="Cambria" pitchFamily="18" charset="0"/>
              </a:rPr>
              <a:t>  Now you, brothers, like Isaac, are children of promise</a:t>
            </a:r>
            <a:r>
              <a:rPr lang="en-US" sz="2800" i="1" dirty="0" smtClean="0">
                <a:solidFill>
                  <a:srgbClr val="66FFFF"/>
                </a:solidFill>
                <a:latin typeface="Cambria" pitchFamily="18" charset="0"/>
              </a:rPr>
              <a:t>. </a:t>
            </a:r>
            <a:r>
              <a:rPr lang="en-US" sz="2800" i="1" baseline="30000" dirty="0">
                <a:solidFill>
                  <a:srgbClr val="66FFFF"/>
                </a:solidFill>
                <a:latin typeface="Cambria" pitchFamily="18" charset="0"/>
              </a:rPr>
              <a:t>29</a:t>
            </a:r>
            <a:r>
              <a:rPr lang="en-US" sz="2800" i="1" dirty="0">
                <a:solidFill>
                  <a:srgbClr val="66FFFF"/>
                </a:solidFill>
                <a:latin typeface="Cambria" pitchFamily="18" charset="0"/>
              </a:rPr>
              <a:t> At that time the son born in the ordinary way persecuted the son born by the power of the Spirit. It is the same now</a:t>
            </a:r>
            <a:r>
              <a:rPr lang="en-US" sz="2800" i="1" dirty="0" smtClean="0">
                <a:solidFill>
                  <a:srgbClr val="66FFFF"/>
                </a:solidFill>
                <a:latin typeface="Cambria" pitchFamily="18" charset="0"/>
              </a:rPr>
              <a:t>. </a:t>
            </a:r>
            <a:r>
              <a:rPr lang="en-US" sz="2800" i="1" baseline="30000" dirty="0">
                <a:solidFill>
                  <a:srgbClr val="66FFFF"/>
                </a:solidFill>
                <a:latin typeface="Cambria" pitchFamily="18" charset="0"/>
              </a:rPr>
              <a:t>30</a:t>
            </a:r>
            <a:r>
              <a:rPr lang="en-US" sz="2800" i="1" dirty="0">
                <a:solidFill>
                  <a:srgbClr val="66FFFF"/>
                </a:solidFill>
                <a:latin typeface="Cambria" pitchFamily="18" charset="0"/>
              </a:rPr>
              <a:t> But what does the Scripture say? "Get rid of the slave woman and her son, for the slave woman's son will never share in the inheritance with the free woman's son</a:t>
            </a:r>
            <a:r>
              <a:rPr lang="en-US" sz="2800" i="1" dirty="0" smtClean="0">
                <a:solidFill>
                  <a:srgbClr val="66FFFF"/>
                </a:solidFill>
                <a:latin typeface="Cambria" pitchFamily="18" charset="0"/>
              </a:rPr>
              <a:t>."</a:t>
            </a:r>
            <a:endParaRPr lang="en-US" sz="2800" i="1" dirty="0" smtClean="0">
              <a:solidFill>
                <a:srgbClr val="66FFFF"/>
              </a:solidFill>
              <a:latin typeface="Calibri" pitchFamily="34" charset="0"/>
              <a:cs typeface="Calibri" pitchFamily="34" charset="0"/>
            </a:endParaRPr>
          </a:p>
        </p:txBody>
      </p:sp>
      <p:sp>
        <p:nvSpPr>
          <p:cNvPr id="59395" name="Rectangle 3"/>
          <p:cNvSpPr>
            <a:spLocks noGrp="1" noChangeArrowheads="1"/>
          </p:cNvSpPr>
          <p:nvPr>
            <p:ph type="body" idx="1"/>
          </p:nvPr>
        </p:nvSpPr>
        <p:spPr>
          <a:xfrm>
            <a:off x="457200" y="3886200"/>
            <a:ext cx="8229600" cy="2971800"/>
          </a:xfrm>
        </p:spPr>
        <p:txBody>
          <a:bodyPr>
            <a:normAutofit/>
          </a:bodyPr>
          <a:lstStyle/>
          <a:p>
            <a:r>
              <a:rPr lang="en-US" sz="2800" dirty="0">
                <a:latin typeface="Candara" panose="020E0502030303020204" pitchFamily="34" charset="0"/>
              </a:rPr>
              <a:t>Now we who are </a:t>
            </a:r>
            <a:r>
              <a:rPr lang="en-US" sz="2800" dirty="0" smtClean="0">
                <a:latin typeface="Candara" panose="020E0502030303020204" pitchFamily="34" charset="0"/>
              </a:rPr>
              <a:t>“</a:t>
            </a:r>
            <a:r>
              <a:rPr lang="en-US" sz="2800" i="1" dirty="0">
                <a:solidFill>
                  <a:srgbClr val="66FFFF"/>
                </a:solidFill>
                <a:latin typeface="Cambria" pitchFamily="18" charset="0"/>
              </a:rPr>
              <a:t>brothers</a:t>
            </a:r>
            <a:r>
              <a:rPr lang="en-US" sz="2800" dirty="0" smtClean="0">
                <a:latin typeface="Candara" panose="020E0502030303020204" pitchFamily="34" charset="0"/>
              </a:rPr>
              <a:t>” (New Covenant Christians</a:t>
            </a:r>
            <a:r>
              <a:rPr lang="en-US" sz="2800" dirty="0">
                <a:latin typeface="Candara" panose="020E0502030303020204" pitchFamily="34" charset="0"/>
              </a:rPr>
              <a:t>) are like Isaac because </a:t>
            </a:r>
            <a:r>
              <a:rPr lang="en-US" sz="2800" dirty="0" smtClean="0">
                <a:latin typeface="Candara" panose="020E0502030303020204" pitchFamily="34" charset="0"/>
              </a:rPr>
              <a:t>we belong to a covenant that is a fulfillment of a “</a:t>
            </a:r>
            <a:r>
              <a:rPr lang="en-US" sz="2800" i="1" dirty="0">
                <a:solidFill>
                  <a:srgbClr val="66FFFF"/>
                </a:solidFill>
                <a:latin typeface="Cambria" pitchFamily="18" charset="0"/>
              </a:rPr>
              <a:t>promise</a:t>
            </a:r>
            <a:r>
              <a:rPr lang="en-US" sz="2800" dirty="0" smtClean="0">
                <a:latin typeface="Candara" panose="020E0502030303020204" pitchFamily="34" charset="0"/>
              </a:rPr>
              <a:t>” made to Abraham and we </a:t>
            </a:r>
            <a:r>
              <a:rPr lang="en-US" sz="2800" dirty="0">
                <a:latin typeface="Candara" panose="020E0502030303020204" pitchFamily="34" charset="0"/>
              </a:rPr>
              <a:t>have experienced </a:t>
            </a:r>
            <a:r>
              <a:rPr lang="en-US" sz="2800" dirty="0" smtClean="0">
                <a:latin typeface="Candara" panose="020E0502030303020204" pitchFamily="34" charset="0"/>
              </a:rPr>
              <a:t>(spiritual) </a:t>
            </a:r>
            <a:r>
              <a:rPr lang="en-US" sz="2800" dirty="0">
                <a:latin typeface="Candara" panose="020E0502030303020204" pitchFamily="34" charset="0"/>
              </a:rPr>
              <a:t>birth through the miraculous power of </a:t>
            </a:r>
            <a:r>
              <a:rPr lang="en-US" sz="2800" dirty="0" smtClean="0">
                <a:latin typeface="Candara" panose="020E0502030303020204" pitchFamily="34" charset="0"/>
              </a:rPr>
              <a:t>God, </a:t>
            </a:r>
            <a:r>
              <a:rPr lang="en-US" sz="2800" dirty="0">
                <a:latin typeface="Candara" panose="020E0502030303020204" pitchFamily="34" charset="0"/>
              </a:rPr>
              <a:t>the </a:t>
            </a:r>
            <a:r>
              <a:rPr lang="en-US" sz="2800" dirty="0" smtClean="0">
                <a:latin typeface="Candara" panose="020E0502030303020204" pitchFamily="34" charset="0"/>
              </a:rPr>
              <a:t>Holy </a:t>
            </a:r>
            <a:r>
              <a:rPr lang="en-US" sz="2800" dirty="0">
                <a:latin typeface="Candara" panose="020E0502030303020204" pitchFamily="34" charset="0"/>
              </a:rPr>
              <a:t>Spirit.</a:t>
            </a:r>
          </a:p>
        </p:txBody>
      </p:sp>
      <p:sp>
        <p:nvSpPr>
          <p:cNvPr id="4" name="Rectangle 2"/>
          <p:cNvSpPr txBox="1">
            <a:spLocks noChangeArrowheads="1"/>
          </p:cNvSpPr>
          <p:nvPr/>
        </p:nvSpPr>
        <p:spPr bwMode="auto">
          <a:xfrm>
            <a:off x="0" y="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eaLnBrk="1" hangingPunct="1">
              <a:defRPr/>
            </a:pPr>
            <a:r>
              <a:rPr lang="en-US" sz="4000" b="1" kern="0" smtClean="0">
                <a:solidFill>
                  <a:srgbClr val="DBBD71"/>
                </a:solidFill>
              </a:rPr>
              <a:t>The New Covenant is Superior</a:t>
            </a:r>
            <a:endParaRPr lang="en-US" sz="4000" i="1" kern="0" dirty="0" smtClean="0">
              <a:solidFill>
                <a:srgbClr val="66FFFF"/>
              </a:solidFill>
              <a:latin typeface="Times New Roman" pitchFamily="18" charset="0"/>
            </a:endParaRPr>
          </a:p>
        </p:txBody>
      </p:sp>
    </p:spTree>
    <p:extLst>
      <p:ext uri="{BB962C8B-B14F-4D97-AF65-F5344CB8AC3E}">
        <p14:creationId xmlns:p14="http://schemas.microsoft.com/office/powerpoint/2010/main" val="3397061745"/>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p:cTn id="7" dur="500" fill="hold"/>
                                        <p:tgtEl>
                                          <p:spTgt spid="5939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939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93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685800"/>
            <a:ext cx="8229600" cy="3124200"/>
          </a:xfrm>
        </p:spPr>
        <p:txBody>
          <a:bodyPr>
            <a:normAutofit/>
          </a:bodyPr>
          <a:lstStyle/>
          <a:p>
            <a:pPr lvl="1" algn="l" eaLnBrk="1" hangingPunct="1">
              <a:defRPr/>
            </a:pPr>
            <a:r>
              <a:rPr lang="en-US" sz="2800" b="1" dirty="0" smtClean="0">
                <a:solidFill>
                  <a:srgbClr val="FF9900"/>
                </a:solidFill>
                <a:latin typeface="Calibri" pitchFamily="34" charset="0"/>
                <a:cs typeface="Calibri" pitchFamily="34" charset="0"/>
              </a:rPr>
              <a:t>Galatians 4:28-30 - </a:t>
            </a:r>
            <a:r>
              <a:rPr lang="en-US" sz="2800" i="1" dirty="0">
                <a:solidFill>
                  <a:srgbClr val="66FFFF"/>
                </a:solidFill>
                <a:latin typeface="Cambria" pitchFamily="18" charset="0"/>
              </a:rPr>
              <a:t>  Now you, brothers, like Isaac, are children of promise</a:t>
            </a:r>
            <a:r>
              <a:rPr lang="en-US" sz="2800" i="1" dirty="0" smtClean="0">
                <a:solidFill>
                  <a:srgbClr val="66FFFF"/>
                </a:solidFill>
                <a:latin typeface="Cambria" pitchFamily="18" charset="0"/>
              </a:rPr>
              <a:t>. </a:t>
            </a:r>
            <a:r>
              <a:rPr lang="en-US" sz="2800" i="1" baseline="30000" dirty="0">
                <a:solidFill>
                  <a:srgbClr val="66FFFF"/>
                </a:solidFill>
                <a:latin typeface="Cambria" pitchFamily="18" charset="0"/>
              </a:rPr>
              <a:t>29</a:t>
            </a:r>
            <a:r>
              <a:rPr lang="en-US" sz="2800" i="1" dirty="0">
                <a:solidFill>
                  <a:srgbClr val="66FFFF"/>
                </a:solidFill>
                <a:latin typeface="Cambria" pitchFamily="18" charset="0"/>
              </a:rPr>
              <a:t> At that time the son born in the ordinary way persecuted the son born by the power of the Spirit. It is the same now</a:t>
            </a:r>
            <a:r>
              <a:rPr lang="en-US" sz="2800" i="1" dirty="0" smtClean="0">
                <a:solidFill>
                  <a:srgbClr val="66FFFF"/>
                </a:solidFill>
                <a:latin typeface="Cambria" pitchFamily="18" charset="0"/>
              </a:rPr>
              <a:t>. </a:t>
            </a:r>
            <a:r>
              <a:rPr lang="en-US" sz="2800" i="1" baseline="30000" dirty="0">
                <a:solidFill>
                  <a:srgbClr val="66FFFF"/>
                </a:solidFill>
                <a:latin typeface="Cambria" pitchFamily="18" charset="0"/>
              </a:rPr>
              <a:t>30</a:t>
            </a:r>
            <a:r>
              <a:rPr lang="en-US" sz="2800" i="1" dirty="0">
                <a:solidFill>
                  <a:srgbClr val="66FFFF"/>
                </a:solidFill>
                <a:latin typeface="Cambria" pitchFamily="18" charset="0"/>
              </a:rPr>
              <a:t> But what does the Scripture say? "Get rid of the slave woman and her son, for the slave woman's son will never share in the inheritance with the free woman's son</a:t>
            </a:r>
            <a:r>
              <a:rPr lang="en-US" sz="2800" i="1" dirty="0" smtClean="0">
                <a:solidFill>
                  <a:srgbClr val="66FFFF"/>
                </a:solidFill>
                <a:latin typeface="Cambria" pitchFamily="18" charset="0"/>
              </a:rPr>
              <a:t>."</a:t>
            </a:r>
            <a:endParaRPr lang="en-US" sz="2800" i="1" dirty="0" smtClean="0">
              <a:solidFill>
                <a:srgbClr val="66FFFF"/>
              </a:solidFill>
              <a:latin typeface="Calibri" pitchFamily="34" charset="0"/>
              <a:cs typeface="Calibri" pitchFamily="34" charset="0"/>
            </a:endParaRPr>
          </a:p>
        </p:txBody>
      </p:sp>
      <p:sp>
        <p:nvSpPr>
          <p:cNvPr id="59395" name="Rectangle 3"/>
          <p:cNvSpPr>
            <a:spLocks noGrp="1" noChangeArrowheads="1"/>
          </p:cNvSpPr>
          <p:nvPr>
            <p:ph type="body" idx="1"/>
          </p:nvPr>
        </p:nvSpPr>
        <p:spPr>
          <a:xfrm>
            <a:off x="457200" y="3886200"/>
            <a:ext cx="8229600" cy="2971800"/>
          </a:xfrm>
        </p:spPr>
        <p:txBody>
          <a:bodyPr>
            <a:normAutofit/>
          </a:bodyPr>
          <a:lstStyle/>
          <a:p>
            <a:r>
              <a:rPr lang="en-US" sz="2800" dirty="0">
                <a:latin typeface="Candara" panose="020E0502030303020204" pitchFamily="34" charset="0"/>
              </a:rPr>
              <a:t>And just as Ishmael, </a:t>
            </a:r>
            <a:r>
              <a:rPr lang="en-US" sz="2800" dirty="0" smtClean="0">
                <a:latin typeface="Candara" panose="020E0502030303020204" pitchFamily="34" charset="0"/>
              </a:rPr>
              <a:t>“</a:t>
            </a:r>
            <a:r>
              <a:rPr lang="en-US" sz="2800" i="1" dirty="0">
                <a:solidFill>
                  <a:srgbClr val="66FFFF"/>
                </a:solidFill>
                <a:latin typeface="Cambria" pitchFamily="18" charset="0"/>
              </a:rPr>
              <a:t>the son born in the ordinary way</a:t>
            </a:r>
            <a:r>
              <a:rPr lang="en-US" sz="2800" dirty="0" smtClean="0">
                <a:latin typeface="Candara" panose="020E0502030303020204" pitchFamily="34" charset="0"/>
              </a:rPr>
              <a:t>”, </a:t>
            </a:r>
            <a:r>
              <a:rPr lang="en-US" sz="2800" dirty="0">
                <a:latin typeface="Candara" panose="020E0502030303020204" pitchFamily="34" charset="0"/>
              </a:rPr>
              <a:t>persecuted Isaac, </a:t>
            </a:r>
            <a:r>
              <a:rPr lang="en-US" sz="2800" dirty="0" smtClean="0">
                <a:latin typeface="Candara" panose="020E0502030303020204" pitchFamily="34" charset="0"/>
              </a:rPr>
              <a:t>“</a:t>
            </a:r>
            <a:r>
              <a:rPr lang="en-US" sz="2800" i="1" dirty="0">
                <a:solidFill>
                  <a:srgbClr val="66FFFF"/>
                </a:solidFill>
                <a:latin typeface="Cambria" pitchFamily="18" charset="0"/>
              </a:rPr>
              <a:t>the son born by the power of the Spirit</a:t>
            </a:r>
            <a:r>
              <a:rPr lang="en-US" sz="2800" dirty="0" smtClean="0">
                <a:latin typeface="Candara" panose="020E0502030303020204" pitchFamily="34" charset="0"/>
              </a:rPr>
              <a:t>” </a:t>
            </a:r>
            <a:r>
              <a:rPr lang="en-US" sz="2800" dirty="0">
                <a:latin typeface="Candara" panose="020E0502030303020204" pitchFamily="34" charset="0"/>
              </a:rPr>
              <a:t>– so in Paul’s day the natural born sons of Abraham </a:t>
            </a:r>
            <a:r>
              <a:rPr lang="en-US" sz="2800" dirty="0" smtClean="0">
                <a:latin typeface="Candara" panose="020E0502030303020204" pitchFamily="34" charset="0"/>
              </a:rPr>
              <a:t>(Old Covenant Jews) persecuted </a:t>
            </a:r>
            <a:r>
              <a:rPr lang="en-US" sz="2800" dirty="0">
                <a:latin typeface="Candara" panose="020E0502030303020204" pitchFamily="34" charset="0"/>
              </a:rPr>
              <a:t>the spiritual sons of </a:t>
            </a:r>
            <a:r>
              <a:rPr lang="en-US" sz="2800" dirty="0" smtClean="0">
                <a:latin typeface="Candara" panose="020E0502030303020204" pitchFamily="34" charset="0"/>
              </a:rPr>
              <a:t>Abraham (New Covenant Christians).</a:t>
            </a:r>
            <a:endParaRPr lang="en-US" sz="2800" dirty="0">
              <a:latin typeface="Candara" panose="020E0502030303020204" pitchFamily="34" charset="0"/>
            </a:endParaRPr>
          </a:p>
        </p:txBody>
      </p:sp>
      <p:sp>
        <p:nvSpPr>
          <p:cNvPr id="4" name="Rectangle 2"/>
          <p:cNvSpPr txBox="1">
            <a:spLocks noChangeArrowheads="1"/>
          </p:cNvSpPr>
          <p:nvPr/>
        </p:nvSpPr>
        <p:spPr bwMode="auto">
          <a:xfrm>
            <a:off x="0" y="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eaLnBrk="1" hangingPunct="1">
              <a:defRPr/>
            </a:pPr>
            <a:r>
              <a:rPr lang="en-US" sz="4000" b="1" kern="0" smtClean="0">
                <a:solidFill>
                  <a:srgbClr val="DBBD71"/>
                </a:solidFill>
              </a:rPr>
              <a:t>The New Covenant is Superior</a:t>
            </a:r>
            <a:endParaRPr lang="en-US" sz="4000" i="1" kern="0" dirty="0" smtClean="0">
              <a:solidFill>
                <a:srgbClr val="66FFFF"/>
              </a:solidFill>
              <a:latin typeface="Times New Roman" pitchFamily="18" charset="0"/>
            </a:endParaRPr>
          </a:p>
        </p:txBody>
      </p:sp>
    </p:spTree>
    <p:extLst>
      <p:ext uri="{BB962C8B-B14F-4D97-AF65-F5344CB8AC3E}">
        <p14:creationId xmlns:p14="http://schemas.microsoft.com/office/powerpoint/2010/main" val="3607786722"/>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additive="base">
                                        <p:cTn id="7" dur="500" fill="hold"/>
                                        <p:tgtEl>
                                          <p:spTgt spid="593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939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685800"/>
            <a:ext cx="8229600" cy="3124200"/>
          </a:xfrm>
        </p:spPr>
        <p:txBody>
          <a:bodyPr>
            <a:normAutofit/>
          </a:bodyPr>
          <a:lstStyle/>
          <a:p>
            <a:pPr lvl="1" algn="l" eaLnBrk="1" hangingPunct="1">
              <a:defRPr/>
            </a:pPr>
            <a:r>
              <a:rPr lang="en-US" sz="2800" b="1" dirty="0" smtClean="0">
                <a:solidFill>
                  <a:srgbClr val="FF9900"/>
                </a:solidFill>
                <a:latin typeface="Calibri" pitchFamily="34" charset="0"/>
                <a:cs typeface="Calibri" pitchFamily="34" charset="0"/>
              </a:rPr>
              <a:t>Galatians 4:28-30 - </a:t>
            </a:r>
            <a:r>
              <a:rPr lang="en-US" sz="2800" i="1" dirty="0">
                <a:solidFill>
                  <a:srgbClr val="66FFFF"/>
                </a:solidFill>
                <a:latin typeface="Cambria" pitchFamily="18" charset="0"/>
              </a:rPr>
              <a:t>  Now you, brothers, like Isaac, are children of promise</a:t>
            </a:r>
            <a:r>
              <a:rPr lang="en-US" sz="2800" i="1" dirty="0" smtClean="0">
                <a:solidFill>
                  <a:srgbClr val="66FFFF"/>
                </a:solidFill>
                <a:latin typeface="Cambria" pitchFamily="18" charset="0"/>
              </a:rPr>
              <a:t>. </a:t>
            </a:r>
            <a:r>
              <a:rPr lang="en-US" sz="2800" i="1" baseline="30000" dirty="0">
                <a:solidFill>
                  <a:srgbClr val="66FFFF"/>
                </a:solidFill>
                <a:latin typeface="Cambria" pitchFamily="18" charset="0"/>
              </a:rPr>
              <a:t>29</a:t>
            </a:r>
            <a:r>
              <a:rPr lang="en-US" sz="2800" i="1" dirty="0">
                <a:solidFill>
                  <a:srgbClr val="66FFFF"/>
                </a:solidFill>
                <a:latin typeface="Cambria" pitchFamily="18" charset="0"/>
              </a:rPr>
              <a:t> At that time the son born in the ordinary way persecuted the son born by the power of the Spirit. It is the same now</a:t>
            </a:r>
            <a:r>
              <a:rPr lang="en-US" sz="2800" i="1" dirty="0" smtClean="0">
                <a:solidFill>
                  <a:srgbClr val="66FFFF"/>
                </a:solidFill>
                <a:latin typeface="Cambria" pitchFamily="18" charset="0"/>
              </a:rPr>
              <a:t>. </a:t>
            </a:r>
            <a:r>
              <a:rPr lang="en-US" sz="2800" i="1" baseline="30000" dirty="0">
                <a:solidFill>
                  <a:srgbClr val="66FFFF"/>
                </a:solidFill>
                <a:latin typeface="Cambria" pitchFamily="18" charset="0"/>
              </a:rPr>
              <a:t>30</a:t>
            </a:r>
            <a:r>
              <a:rPr lang="en-US" sz="2800" i="1" dirty="0">
                <a:solidFill>
                  <a:srgbClr val="66FFFF"/>
                </a:solidFill>
                <a:latin typeface="Cambria" pitchFamily="18" charset="0"/>
              </a:rPr>
              <a:t> But what does the Scripture say? "Get rid of the slave woman and her son, for the slave woman's son will never share in the inheritance with the free woman's son</a:t>
            </a:r>
            <a:r>
              <a:rPr lang="en-US" sz="2800" i="1" dirty="0" smtClean="0">
                <a:solidFill>
                  <a:srgbClr val="66FFFF"/>
                </a:solidFill>
                <a:latin typeface="Cambria" pitchFamily="18" charset="0"/>
              </a:rPr>
              <a:t>."</a:t>
            </a:r>
            <a:endParaRPr lang="en-US" sz="2800" i="1" dirty="0" smtClean="0">
              <a:solidFill>
                <a:srgbClr val="66FFFF"/>
              </a:solidFill>
              <a:latin typeface="Calibri" pitchFamily="34" charset="0"/>
              <a:cs typeface="Calibri" pitchFamily="34" charset="0"/>
            </a:endParaRPr>
          </a:p>
        </p:txBody>
      </p:sp>
      <p:sp>
        <p:nvSpPr>
          <p:cNvPr id="59395" name="Rectangle 3"/>
          <p:cNvSpPr>
            <a:spLocks noGrp="1" noChangeArrowheads="1"/>
          </p:cNvSpPr>
          <p:nvPr>
            <p:ph type="body" idx="1"/>
          </p:nvPr>
        </p:nvSpPr>
        <p:spPr>
          <a:xfrm>
            <a:off x="457200" y="3886200"/>
            <a:ext cx="8229600" cy="2971800"/>
          </a:xfrm>
        </p:spPr>
        <p:txBody>
          <a:bodyPr>
            <a:normAutofit fontScale="92500" lnSpcReduction="10000"/>
          </a:bodyPr>
          <a:lstStyle/>
          <a:p>
            <a:r>
              <a:rPr lang="en-US" sz="2800" dirty="0">
                <a:latin typeface="Candara" panose="020E0502030303020204" pitchFamily="34" charset="0"/>
              </a:rPr>
              <a:t>And </a:t>
            </a:r>
            <a:r>
              <a:rPr lang="en-US" sz="2800" dirty="0" smtClean="0">
                <a:latin typeface="Candara" panose="020E0502030303020204" pitchFamily="34" charset="0"/>
              </a:rPr>
              <a:t>therefore just as Abraham was told by his wife (and God) to “</a:t>
            </a:r>
            <a:r>
              <a:rPr lang="en-US" sz="2800" i="1" dirty="0">
                <a:solidFill>
                  <a:srgbClr val="66FFFF"/>
                </a:solidFill>
                <a:latin typeface="Cambria" pitchFamily="18" charset="0"/>
              </a:rPr>
              <a:t>Get rid of the slave woman and her son, for the slave woman's son will never share in the inheritance with the free woman's son</a:t>
            </a:r>
            <a:r>
              <a:rPr lang="en-US" sz="2800" dirty="0" smtClean="0">
                <a:latin typeface="Candara" panose="020E0502030303020204" pitchFamily="34" charset="0"/>
              </a:rPr>
              <a:t>”, so the Galatians must part company with the Judiazers who are seeking to bring them under the slavery of the Old Covenant Law, because </a:t>
            </a:r>
            <a:r>
              <a:rPr lang="en-US" sz="2800" dirty="0">
                <a:latin typeface="Candara" panose="020E0502030303020204" pitchFamily="34" charset="0"/>
              </a:rPr>
              <a:t>the Judiazers </a:t>
            </a:r>
            <a:r>
              <a:rPr lang="en-US" sz="2800" dirty="0" smtClean="0">
                <a:latin typeface="Candara" panose="020E0502030303020204" pitchFamily="34" charset="0"/>
              </a:rPr>
              <a:t>will never share in the freedom in Christ inherent in the New Covenant.</a:t>
            </a:r>
            <a:endParaRPr lang="en-US" sz="2800" dirty="0">
              <a:latin typeface="Candara" panose="020E0502030303020204" pitchFamily="34" charset="0"/>
            </a:endParaRPr>
          </a:p>
        </p:txBody>
      </p:sp>
      <p:sp>
        <p:nvSpPr>
          <p:cNvPr id="4" name="Rectangle 2"/>
          <p:cNvSpPr txBox="1">
            <a:spLocks noChangeArrowheads="1"/>
          </p:cNvSpPr>
          <p:nvPr/>
        </p:nvSpPr>
        <p:spPr bwMode="auto">
          <a:xfrm>
            <a:off x="0" y="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eaLnBrk="1" hangingPunct="1">
              <a:defRPr/>
            </a:pPr>
            <a:r>
              <a:rPr lang="en-US" sz="4000" b="1" kern="0" smtClean="0">
                <a:solidFill>
                  <a:srgbClr val="DBBD71"/>
                </a:solidFill>
              </a:rPr>
              <a:t>The New Covenant is Superior</a:t>
            </a:r>
            <a:endParaRPr lang="en-US" sz="4000" i="1" kern="0" dirty="0" smtClean="0">
              <a:solidFill>
                <a:srgbClr val="66FFFF"/>
              </a:solidFill>
              <a:latin typeface="Times New Roman" pitchFamily="18" charset="0"/>
            </a:endParaRPr>
          </a:p>
        </p:txBody>
      </p:sp>
    </p:spTree>
    <p:extLst>
      <p:ext uri="{BB962C8B-B14F-4D97-AF65-F5344CB8AC3E}">
        <p14:creationId xmlns:p14="http://schemas.microsoft.com/office/powerpoint/2010/main" val="3211433497"/>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additive="base">
                                        <p:cTn id="7" dur="500" fill="hold"/>
                                        <p:tgtEl>
                                          <p:spTgt spid="593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939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685800"/>
            <a:ext cx="8229600" cy="1981200"/>
          </a:xfrm>
        </p:spPr>
        <p:txBody>
          <a:bodyPr>
            <a:normAutofit/>
          </a:bodyPr>
          <a:lstStyle/>
          <a:p>
            <a:pPr lvl="1" algn="l" eaLnBrk="1" hangingPunct="1">
              <a:defRPr/>
            </a:pPr>
            <a:r>
              <a:rPr lang="en-US" sz="3200" b="1" dirty="0" smtClean="0">
                <a:solidFill>
                  <a:srgbClr val="FF9900"/>
                </a:solidFill>
                <a:latin typeface="Calibri" pitchFamily="34" charset="0"/>
                <a:cs typeface="Calibri" pitchFamily="34" charset="0"/>
              </a:rPr>
              <a:t>Galatians 4:28-30 - </a:t>
            </a:r>
            <a:r>
              <a:rPr lang="en-US" sz="3200" i="1" dirty="0">
                <a:solidFill>
                  <a:srgbClr val="66FFFF"/>
                </a:solidFill>
                <a:latin typeface="Cambria" pitchFamily="18" charset="0"/>
              </a:rPr>
              <a:t>  So, brothers, we are not children of the slave but of the free woman. </a:t>
            </a:r>
            <a:endParaRPr lang="en-US" sz="3200" i="1" dirty="0" smtClean="0">
              <a:solidFill>
                <a:srgbClr val="66FFFF"/>
              </a:solidFill>
              <a:latin typeface="Calibri" pitchFamily="34" charset="0"/>
              <a:cs typeface="Calibri" pitchFamily="34" charset="0"/>
            </a:endParaRPr>
          </a:p>
        </p:txBody>
      </p:sp>
      <p:sp>
        <p:nvSpPr>
          <p:cNvPr id="59395" name="Rectangle 3"/>
          <p:cNvSpPr>
            <a:spLocks noGrp="1" noChangeArrowheads="1"/>
          </p:cNvSpPr>
          <p:nvPr>
            <p:ph type="body" idx="1"/>
          </p:nvPr>
        </p:nvSpPr>
        <p:spPr>
          <a:xfrm>
            <a:off x="457200" y="3276600"/>
            <a:ext cx="8229600" cy="3581400"/>
          </a:xfrm>
        </p:spPr>
        <p:txBody>
          <a:bodyPr>
            <a:normAutofit/>
          </a:bodyPr>
          <a:lstStyle/>
          <a:p>
            <a:pPr marL="284163" indent="-284163"/>
            <a:r>
              <a:rPr lang="en-US" dirty="0">
                <a:latin typeface="Candara" panose="020E0502030303020204" pitchFamily="34" charset="0"/>
              </a:rPr>
              <a:t>In this final statement, Paul sums up the entire paragraph: </a:t>
            </a:r>
          </a:p>
          <a:p>
            <a:pPr lvl="1"/>
            <a:r>
              <a:rPr lang="en-US" dirty="0">
                <a:latin typeface="Candara" panose="020E0502030303020204" pitchFamily="34" charset="0"/>
              </a:rPr>
              <a:t>We who are the people of faith do not belong to a </a:t>
            </a:r>
            <a:r>
              <a:rPr lang="en-US" dirty="0" smtClean="0">
                <a:latin typeface="Candara" panose="020E0502030303020204" pitchFamily="34" charset="0"/>
              </a:rPr>
              <a:t>covenant that </a:t>
            </a:r>
            <a:r>
              <a:rPr lang="en-US" dirty="0">
                <a:latin typeface="Candara" panose="020E0502030303020204" pitchFamily="34" charset="0"/>
              </a:rPr>
              <a:t>is in bondage to the Law </a:t>
            </a:r>
          </a:p>
          <a:p>
            <a:pPr lvl="1"/>
            <a:r>
              <a:rPr lang="en-US" dirty="0">
                <a:latin typeface="Candara" panose="020E0502030303020204" pitchFamily="34" charset="0"/>
              </a:rPr>
              <a:t>We belong to a </a:t>
            </a:r>
            <a:r>
              <a:rPr lang="en-US" dirty="0" smtClean="0">
                <a:latin typeface="Candara" panose="020E0502030303020204" pitchFamily="34" charset="0"/>
              </a:rPr>
              <a:t>covenant that </a:t>
            </a:r>
            <a:r>
              <a:rPr lang="en-US" dirty="0">
                <a:latin typeface="Candara" panose="020E0502030303020204" pitchFamily="34" charset="0"/>
              </a:rPr>
              <a:t>is free from that Law and the burden and condemnation that it brings.</a:t>
            </a:r>
          </a:p>
        </p:txBody>
      </p:sp>
      <p:sp>
        <p:nvSpPr>
          <p:cNvPr id="4" name="Rectangle 2"/>
          <p:cNvSpPr txBox="1">
            <a:spLocks noChangeArrowheads="1"/>
          </p:cNvSpPr>
          <p:nvPr/>
        </p:nvSpPr>
        <p:spPr bwMode="auto">
          <a:xfrm>
            <a:off x="0" y="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eaLnBrk="1" hangingPunct="1">
              <a:defRPr/>
            </a:pPr>
            <a:r>
              <a:rPr lang="en-US" sz="4000" b="1" kern="0" smtClean="0">
                <a:solidFill>
                  <a:srgbClr val="DBBD71"/>
                </a:solidFill>
              </a:rPr>
              <a:t>The New Covenant is Superior</a:t>
            </a:r>
            <a:endParaRPr lang="en-US" sz="4000" i="1" kern="0" dirty="0" smtClean="0">
              <a:solidFill>
                <a:srgbClr val="66FFFF"/>
              </a:solidFill>
              <a:latin typeface="Times New Roman" pitchFamily="18" charset="0"/>
            </a:endParaRPr>
          </a:p>
        </p:txBody>
      </p:sp>
    </p:spTree>
    <p:extLst>
      <p:ext uri="{BB962C8B-B14F-4D97-AF65-F5344CB8AC3E}">
        <p14:creationId xmlns:p14="http://schemas.microsoft.com/office/powerpoint/2010/main" val="2306878456"/>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additive="base">
                                        <p:cTn id="7" dur="500" fill="hold"/>
                                        <p:tgtEl>
                                          <p:spTgt spid="593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93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9395">
                                            <p:txEl>
                                              <p:pRg st="1" end="1"/>
                                            </p:txEl>
                                          </p:spTgt>
                                        </p:tgtEl>
                                        <p:attrNameLst>
                                          <p:attrName>style.visibility</p:attrName>
                                        </p:attrNameLst>
                                      </p:cBhvr>
                                      <p:to>
                                        <p:strVal val="visible"/>
                                      </p:to>
                                    </p:set>
                                    <p:anim calcmode="lin" valueType="num">
                                      <p:cBhvr additive="base">
                                        <p:cTn id="13" dur="500" fill="hold"/>
                                        <p:tgtEl>
                                          <p:spTgt spid="593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93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9395">
                                            <p:txEl>
                                              <p:pRg st="2" end="2"/>
                                            </p:txEl>
                                          </p:spTgt>
                                        </p:tgtEl>
                                        <p:attrNameLst>
                                          <p:attrName>style.visibility</p:attrName>
                                        </p:attrNameLst>
                                      </p:cBhvr>
                                      <p:to>
                                        <p:strVal val="visible"/>
                                      </p:to>
                                    </p:set>
                                    <p:anim calcmode="lin" valueType="num">
                                      <p:cBhvr additive="base">
                                        <p:cTn id="19" dur="500" fill="hold"/>
                                        <p:tgtEl>
                                          <p:spTgt spid="593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939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457200" y="0"/>
            <a:ext cx="8229600" cy="487363"/>
          </a:xfrm>
        </p:spPr>
        <p:txBody>
          <a:bodyPr/>
          <a:lstStyle/>
          <a:p>
            <a:pPr eaLnBrk="1" hangingPunct="1"/>
            <a:r>
              <a:rPr lang="en-US" sz="2400" b="1" smtClean="0"/>
              <a:t>The New Covenant is Superior to the Old Covenant </a:t>
            </a:r>
          </a:p>
        </p:txBody>
      </p:sp>
      <p:sp>
        <p:nvSpPr>
          <p:cNvPr id="78853" name="Rectangle 5"/>
          <p:cNvSpPr>
            <a:spLocks noChangeArrowheads="1"/>
          </p:cNvSpPr>
          <p:nvPr/>
        </p:nvSpPr>
        <p:spPr bwMode="auto">
          <a:xfrm>
            <a:off x="457200" y="533400"/>
            <a:ext cx="2743200" cy="533400"/>
          </a:xfrm>
          <a:prstGeom prst="rect">
            <a:avLst/>
          </a:prstGeom>
          <a:solidFill>
            <a:srgbClr val="FFCC00"/>
          </a:solidFill>
          <a:ln w="9525">
            <a:solidFill>
              <a:schemeClr val="tx1"/>
            </a:solidFill>
            <a:miter lim="800000"/>
            <a:headEnd/>
            <a:tailEnd/>
          </a:ln>
        </p:spPr>
        <p:txBody>
          <a:bodyPr wrap="none" anchor="ctr"/>
          <a:lstStyle/>
          <a:p>
            <a:pPr algn="ctr"/>
            <a:r>
              <a:rPr lang="en-US" b="1" dirty="0"/>
              <a:t>Old Covenant </a:t>
            </a:r>
            <a:br>
              <a:rPr lang="en-US" b="1" dirty="0"/>
            </a:br>
            <a:r>
              <a:rPr lang="en-US" dirty="0" smtClean="0"/>
              <a:t>Slavery</a:t>
            </a:r>
            <a:endParaRPr lang="en-US" dirty="0"/>
          </a:p>
        </p:txBody>
      </p:sp>
      <p:sp>
        <p:nvSpPr>
          <p:cNvPr id="78860" name="Rectangle 12"/>
          <p:cNvSpPr>
            <a:spLocks noChangeArrowheads="1"/>
          </p:cNvSpPr>
          <p:nvPr/>
        </p:nvSpPr>
        <p:spPr bwMode="auto">
          <a:xfrm>
            <a:off x="5943600" y="533400"/>
            <a:ext cx="2743200" cy="533400"/>
          </a:xfrm>
          <a:prstGeom prst="rect">
            <a:avLst/>
          </a:prstGeom>
          <a:solidFill>
            <a:srgbClr val="66FF33"/>
          </a:solidFill>
          <a:ln w="9525">
            <a:solidFill>
              <a:schemeClr val="tx1"/>
            </a:solidFill>
            <a:miter lim="800000"/>
            <a:headEnd/>
            <a:tailEnd/>
          </a:ln>
        </p:spPr>
        <p:txBody>
          <a:bodyPr wrap="none" anchor="ctr"/>
          <a:lstStyle/>
          <a:p>
            <a:pPr algn="ctr"/>
            <a:r>
              <a:rPr lang="en-US" b="1" dirty="0"/>
              <a:t>New Covenant</a:t>
            </a:r>
            <a:br>
              <a:rPr lang="en-US" b="1" dirty="0"/>
            </a:br>
            <a:r>
              <a:rPr lang="en-US" dirty="0" smtClean="0"/>
              <a:t>Freedom</a:t>
            </a:r>
            <a:endParaRPr lang="en-US" dirty="0"/>
          </a:p>
        </p:txBody>
      </p:sp>
      <p:sp>
        <p:nvSpPr>
          <p:cNvPr id="78863" name="Rectangle 15"/>
          <p:cNvSpPr>
            <a:spLocks noChangeArrowheads="1"/>
          </p:cNvSpPr>
          <p:nvPr/>
        </p:nvSpPr>
        <p:spPr bwMode="auto">
          <a:xfrm>
            <a:off x="457200" y="1066800"/>
            <a:ext cx="2743200" cy="533400"/>
          </a:xfrm>
          <a:prstGeom prst="rect">
            <a:avLst/>
          </a:prstGeom>
          <a:solidFill>
            <a:srgbClr val="FFCC00"/>
          </a:solidFill>
          <a:ln w="9525">
            <a:solidFill>
              <a:schemeClr val="tx1"/>
            </a:solidFill>
            <a:miter lim="800000"/>
            <a:headEnd/>
            <a:tailEnd/>
          </a:ln>
        </p:spPr>
        <p:txBody>
          <a:bodyPr wrap="none" anchor="ctr"/>
          <a:lstStyle/>
          <a:p>
            <a:pPr algn="ctr"/>
            <a:r>
              <a:rPr lang="en-US"/>
              <a:t>Mediator, Moses </a:t>
            </a:r>
          </a:p>
        </p:txBody>
      </p:sp>
      <p:sp>
        <p:nvSpPr>
          <p:cNvPr id="78865" name="Rectangle 17"/>
          <p:cNvSpPr>
            <a:spLocks noChangeArrowheads="1"/>
          </p:cNvSpPr>
          <p:nvPr/>
        </p:nvSpPr>
        <p:spPr bwMode="auto">
          <a:xfrm>
            <a:off x="5943600" y="1066800"/>
            <a:ext cx="2743200" cy="533400"/>
          </a:xfrm>
          <a:prstGeom prst="rect">
            <a:avLst/>
          </a:prstGeom>
          <a:solidFill>
            <a:srgbClr val="66FF33"/>
          </a:solidFill>
          <a:ln w="9525">
            <a:solidFill>
              <a:schemeClr val="tx1"/>
            </a:solidFill>
            <a:miter lim="800000"/>
            <a:headEnd/>
            <a:tailEnd/>
          </a:ln>
        </p:spPr>
        <p:txBody>
          <a:bodyPr wrap="none" anchor="ctr"/>
          <a:lstStyle/>
          <a:p>
            <a:pPr algn="ctr"/>
            <a:r>
              <a:rPr lang="en-US"/>
              <a:t>Mediator, Christ </a:t>
            </a:r>
          </a:p>
        </p:txBody>
      </p:sp>
      <p:sp>
        <p:nvSpPr>
          <p:cNvPr id="78866" name="Rectangle 18"/>
          <p:cNvSpPr>
            <a:spLocks noChangeArrowheads="1"/>
          </p:cNvSpPr>
          <p:nvPr/>
        </p:nvSpPr>
        <p:spPr bwMode="auto">
          <a:xfrm>
            <a:off x="457200" y="1600200"/>
            <a:ext cx="2743200" cy="533400"/>
          </a:xfrm>
          <a:prstGeom prst="rect">
            <a:avLst/>
          </a:prstGeom>
          <a:solidFill>
            <a:srgbClr val="FFCC00"/>
          </a:solidFill>
          <a:ln w="9525">
            <a:solidFill>
              <a:schemeClr val="tx1"/>
            </a:solidFill>
            <a:miter lim="800000"/>
            <a:headEnd/>
            <a:tailEnd/>
          </a:ln>
        </p:spPr>
        <p:txBody>
          <a:bodyPr wrap="none" anchor="ctr"/>
          <a:lstStyle/>
          <a:p>
            <a:pPr algn="ctr"/>
            <a:r>
              <a:rPr lang="en-US"/>
              <a:t>Law of Moses </a:t>
            </a:r>
          </a:p>
        </p:txBody>
      </p:sp>
      <p:sp>
        <p:nvSpPr>
          <p:cNvPr id="78868" name="Rectangle 20"/>
          <p:cNvSpPr>
            <a:spLocks noChangeArrowheads="1"/>
          </p:cNvSpPr>
          <p:nvPr/>
        </p:nvSpPr>
        <p:spPr bwMode="auto">
          <a:xfrm>
            <a:off x="5943600" y="1600200"/>
            <a:ext cx="2743200" cy="533400"/>
          </a:xfrm>
          <a:prstGeom prst="rect">
            <a:avLst/>
          </a:prstGeom>
          <a:solidFill>
            <a:srgbClr val="66FF33"/>
          </a:solidFill>
          <a:ln w="9525">
            <a:solidFill>
              <a:schemeClr val="tx1"/>
            </a:solidFill>
            <a:miter lim="800000"/>
            <a:headEnd/>
            <a:tailEnd/>
          </a:ln>
        </p:spPr>
        <p:txBody>
          <a:bodyPr wrap="none" anchor="ctr"/>
          <a:lstStyle/>
          <a:p>
            <a:pPr algn="ctr"/>
            <a:r>
              <a:rPr lang="en-US"/>
              <a:t>Law of Christ </a:t>
            </a:r>
          </a:p>
        </p:txBody>
      </p:sp>
      <p:sp>
        <p:nvSpPr>
          <p:cNvPr id="78869" name="Rectangle 21"/>
          <p:cNvSpPr>
            <a:spLocks noChangeArrowheads="1"/>
          </p:cNvSpPr>
          <p:nvPr/>
        </p:nvSpPr>
        <p:spPr bwMode="auto">
          <a:xfrm>
            <a:off x="457200" y="2133600"/>
            <a:ext cx="2743200" cy="533400"/>
          </a:xfrm>
          <a:prstGeom prst="rect">
            <a:avLst/>
          </a:prstGeom>
          <a:solidFill>
            <a:srgbClr val="FFCC00"/>
          </a:solidFill>
          <a:ln w="9525">
            <a:solidFill>
              <a:schemeClr val="tx1"/>
            </a:solidFill>
            <a:miter lim="800000"/>
            <a:headEnd/>
            <a:tailEnd/>
          </a:ln>
        </p:spPr>
        <p:txBody>
          <a:bodyPr wrap="none" anchor="ctr"/>
          <a:lstStyle/>
          <a:p>
            <a:pPr algn="ctr"/>
            <a:r>
              <a:rPr lang="en-US"/>
              <a:t>Ministry of Death </a:t>
            </a:r>
          </a:p>
        </p:txBody>
      </p:sp>
      <p:sp>
        <p:nvSpPr>
          <p:cNvPr id="78871" name="Rectangle 23"/>
          <p:cNvSpPr>
            <a:spLocks noChangeArrowheads="1"/>
          </p:cNvSpPr>
          <p:nvPr/>
        </p:nvSpPr>
        <p:spPr bwMode="auto">
          <a:xfrm>
            <a:off x="5943600" y="2133600"/>
            <a:ext cx="2743200" cy="533400"/>
          </a:xfrm>
          <a:prstGeom prst="rect">
            <a:avLst/>
          </a:prstGeom>
          <a:solidFill>
            <a:srgbClr val="66FF33"/>
          </a:solidFill>
          <a:ln w="9525">
            <a:solidFill>
              <a:schemeClr val="tx1"/>
            </a:solidFill>
            <a:miter lim="800000"/>
            <a:headEnd/>
            <a:tailEnd/>
          </a:ln>
        </p:spPr>
        <p:txBody>
          <a:bodyPr wrap="none" anchor="ctr"/>
          <a:lstStyle/>
          <a:p>
            <a:pPr algn="ctr"/>
            <a:r>
              <a:rPr lang="en-US"/>
              <a:t>Ministry of Life </a:t>
            </a:r>
          </a:p>
        </p:txBody>
      </p:sp>
      <p:sp>
        <p:nvSpPr>
          <p:cNvPr id="78872" name="Rectangle 24"/>
          <p:cNvSpPr>
            <a:spLocks noChangeArrowheads="1"/>
          </p:cNvSpPr>
          <p:nvPr/>
        </p:nvSpPr>
        <p:spPr bwMode="auto">
          <a:xfrm>
            <a:off x="457200" y="2667000"/>
            <a:ext cx="2743200" cy="533400"/>
          </a:xfrm>
          <a:prstGeom prst="rect">
            <a:avLst/>
          </a:prstGeom>
          <a:solidFill>
            <a:srgbClr val="FFCC00"/>
          </a:solidFill>
          <a:ln w="9525">
            <a:solidFill>
              <a:schemeClr val="tx1"/>
            </a:solidFill>
            <a:miter lim="800000"/>
            <a:headEnd/>
            <a:tailEnd/>
          </a:ln>
        </p:spPr>
        <p:txBody>
          <a:bodyPr wrap="none" anchor="ctr"/>
          <a:lstStyle/>
          <a:p>
            <a:pPr algn="ctr"/>
            <a:r>
              <a:rPr lang="en-US"/>
              <a:t>Ministry of Letter </a:t>
            </a:r>
          </a:p>
        </p:txBody>
      </p:sp>
      <p:sp>
        <p:nvSpPr>
          <p:cNvPr id="78874" name="Rectangle 26"/>
          <p:cNvSpPr>
            <a:spLocks noChangeArrowheads="1"/>
          </p:cNvSpPr>
          <p:nvPr/>
        </p:nvSpPr>
        <p:spPr bwMode="auto">
          <a:xfrm>
            <a:off x="5943600" y="2667000"/>
            <a:ext cx="2743200" cy="533400"/>
          </a:xfrm>
          <a:prstGeom prst="rect">
            <a:avLst/>
          </a:prstGeom>
          <a:solidFill>
            <a:srgbClr val="66FF33"/>
          </a:solidFill>
          <a:ln w="9525">
            <a:solidFill>
              <a:schemeClr val="tx1"/>
            </a:solidFill>
            <a:miter lim="800000"/>
            <a:headEnd/>
            <a:tailEnd/>
          </a:ln>
        </p:spPr>
        <p:txBody>
          <a:bodyPr wrap="none" anchor="ctr"/>
          <a:lstStyle/>
          <a:p>
            <a:pPr algn="ctr"/>
            <a:r>
              <a:rPr lang="en-US"/>
              <a:t>Ministry of Spirit </a:t>
            </a:r>
          </a:p>
        </p:txBody>
      </p:sp>
      <p:sp>
        <p:nvSpPr>
          <p:cNvPr id="78875" name="Rectangle 27"/>
          <p:cNvSpPr>
            <a:spLocks noChangeArrowheads="1"/>
          </p:cNvSpPr>
          <p:nvPr/>
        </p:nvSpPr>
        <p:spPr bwMode="auto">
          <a:xfrm>
            <a:off x="457200" y="3200400"/>
            <a:ext cx="2743200" cy="533400"/>
          </a:xfrm>
          <a:prstGeom prst="rect">
            <a:avLst/>
          </a:prstGeom>
          <a:solidFill>
            <a:srgbClr val="FFCC00"/>
          </a:solidFill>
          <a:ln w="9525">
            <a:solidFill>
              <a:schemeClr val="tx1"/>
            </a:solidFill>
            <a:miter lim="800000"/>
            <a:headEnd/>
            <a:tailEnd/>
          </a:ln>
        </p:spPr>
        <p:txBody>
          <a:bodyPr wrap="none" anchor="ctr"/>
          <a:lstStyle/>
          <a:p>
            <a:pPr algn="ctr"/>
            <a:r>
              <a:rPr lang="en-US"/>
              <a:t>Writing on Stones </a:t>
            </a:r>
          </a:p>
        </p:txBody>
      </p:sp>
      <p:sp>
        <p:nvSpPr>
          <p:cNvPr id="78877" name="Rectangle 29"/>
          <p:cNvSpPr>
            <a:spLocks noChangeArrowheads="1"/>
          </p:cNvSpPr>
          <p:nvPr/>
        </p:nvSpPr>
        <p:spPr bwMode="auto">
          <a:xfrm>
            <a:off x="5943600" y="3200400"/>
            <a:ext cx="2743200" cy="533400"/>
          </a:xfrm>
          <a:prstGeom prst="rect">
            <a:avLst/>
          </a:prstGeom>
          <a:solidFill>
            <a:srgbClr val="66FF33"/>
          </a:solidFill>
          <a:ln w="9525">
            <a:solidFill>
              <a:schemeClr val="tx1"/>
            </a:solidFill>
            <a:miter lim="800000"/>
            <a:headEnd/>
            <a:tailEnd/>
          </a:ln>
        </p:spPr>
        <p:txBody>
          <a:bodyPr wrap="none" anchor="ctr"/>
          <a:lstStyle/>
          <a:p>
            <a:pPr algn="ctr"/>
            <a:r>
              <a:rPr lang="en-US"/>
              <a:t>Writing on Hearts </a:t>
            </a:r>
          </a:p>
        </p:txBody>
      </p:sp>
      <p:sp>
        <p:nvSpPr>
          <p:cNvPr id="78878" name="Rectangle 30"/>
          <p:cNvSpPr>
            <a:spLocks noChangeArrowheads="1"/>
          </p:cNvSpPr>
          <p:nvPr/>
        </p:nvSpPr>
        <p:spPr bwMode="auto">
          <a:xfrm>
            <a:off x="457200" y="3733800"/>
            <a:ext cx="2743200" cy="533400"/>
          </a:xfrm>
          <a:prstGeom prst="rect">
            <a:avLst/>
          </a:prstGeom>
          <a:solidFill>
            <a:srgbClr val="FFCC00"/>
          </a:solidFill>
          <a:ln w="9525">
            <a:solidFill>
              <a:schemeClr val="tx1"/>
            </a:solidFill>
            <a:miter lim="800000"/>
            <a:headEnd/>
            <a:tailEnd/>
          </a:ln>
        </p:spPr>
        <p:txBody>
          <a:bodyPr wrap="none" anchor="ctr"/>
          <a:lstStyle/>
          <a:p>
            <a:pPr algn="ctr"/>
            <a:r>
              <a:rPr lang="en-US"/>
              <a:t>Fading Glory </a:t>
            </a:r>
          </a:p>
        </p:txBody>
      </p:sp>
      <p:sp>
        <p:nvSpPr>
          <p:cNvPr id="78880" name="Rectangle 32"/>
          <p:cNvSpPr>
            <a:spLocks noChangeArrowheads="1"/>
          </p:cNvSpPr>
          <p:nvPr/>
        </p:nvSpPr>
        <p:spPr bwMode="auto">
          <a:xfrm>
            <a:off x="5943600" y="3733800"/>
            <a:ext cx="2743200" cy="533400"/>
          </a:xfrm>
          <a:prstGeom prst="rect">
            <a:avLst/>
          </a:prstGeom>
          <a:solidFill>
            <a:srgbClr val="66FF33"/>
          </a:solidFill>
          <a:ln w="9525">
            <a:solidFill>
              <a:schemeClr val="tx1"/>
            </a:solidFill>
            <a:miter lim="800000"/>
            <a:headEnd/>
            <a:tailEnd/>
          </a:ln>
        </p:spPr>
        <p:txBody>
          <a:bodyPr wrap="none" anchor="ctr"/>
          <a:lstStyle/>
          <a:p>
            <a:pPr algn="ctr"/>
            <a:r>
              <a:rPr lang="en-US"/>
              <a:t>Abiding Glory </a:t>
            </a:r>
          </a:p>
        </p:txBody>
      </p:sp>
      <p:sp>
        <p:nvSpPr>
          <p:cNvPr id="78881" name="Rectangle 33"/>
          <p:cNvSpPr>
            <a:spLocks noChangeArrowheads="1"/>
          </p:cNvSpPr>
          <p:nvPr/>
        </p:nvSpPr>
        <p:spPr bwMode="auto">
          <a:xfrm>
            <a:off x="457200" y="4267200"/>
            <a:ext cx="2743200" cy="533400"/>
          </a:xfrm>
          <a:prstGeom prst="rect">
            <a:avLst/>
          </a:prstGeom>
          <a:solidFill>
            <a:srgbClr val="FFCC00"/>
          </a:solidFill>
          <a:ln w="9525">
            <a:solidFill>
              <a:schemeClr val="tx1"/>
            </a:solidFill>
            <a:miter lim="800000"/>
            <a:headEnd/>
            <a:tailEnd/>
          </a:ln>
        </p:spPr>
        <p:txBody>
          <a:bodyPr wrap="none" anchor="ctr"/>
          <a:lstStyle/>
          <a:p>
            <a:pPr algn="ctr"/>
            <a:r>
              <a:rPr lang="en-US"/>
              <a:t>Ministry of Condemnation </a:t>
            </a:r>
          </a:p>
        </p:txBody>
      </p:sp>
      <p:sp>
        <p:nvSpPr>
          <p:cNvPr id="78883" name="Rectangle 35"/>
          <p:cNvSpPr>
            <a:spLocks noChangeArrowheads="1"/>
          </p:cNvSpPr>
          <p:nvPr/>
        </p:nvSpPr>
        <p:spPr bwMode="auto">
          <a:xfrm>
            <a:off x="5943600" y="4267200"/>
            <a:ext cx="2743200" cy="533400"/>
          </a:xfrm>
          <a:prstGeom prst="rect">
            <a:avLst/>
          </a:prstGeom>
          <a:solidFill>
            <a:srgbClr val="66FF33"/>
          </a:solidFill>
          <a:ln w="9525">
            <a:solidFill>
              <a:schemeClr val="tx1"/>
            </a:solidFill>
            <a:miter lim="800000"/>
            <a:headEnd/>
            <a:tailEnd/>
          </a:ln>
        </p:spPr>
        <p:txBody>
          <a:bodyPr wrap="none" anchor="ctr"/>
          <a:lstStyle/>
          <a:p>
            <a:pPr algn="ctr"/>
            <a:r>
              <a:rPr lang="en-US"/>
              <a:t>Ministry of Righteousness </a:t>
            </a:r>
          </a:p>
        </p:txBody>
      </p:sp>
      <p:sp>
        <p:nvSpPr>
          <p:cNvPr id="78884" name="Rectangle 36"/>
          <p:cNvSpPr>
            <a:spLocks noChangeArrowheads="1"/>
          </p:cNvSpPr>
          <p:nvPr/>
        </p:nvSpPr>
        <p:spPr bwMode="auto">
          <a:xfrm>
            <a:off x="457200" y="4800600"/>
            <a:ext cx="2743200" cy="533400"/>
          </a:xfrm>
          <a:prstGeom prst="rect">
            <a:avLst/>
          </a:prstGeom>
          <a:solidFill>
            <a:srgbClr val="FFCC00"/>
          </a:solidFill>
          <a:ln w="9525">
            <a:solidFill>
              <a:schemeClr val="tx1"/>
            </a:solidFill>
            <a:miter lim="800000"/>
            <a:headEnd/>
            <a:tailEnd/>
          </a:ln>
        </p:spPr>
        <p:txBody>
          <a:bodyPr wrap="none" anchor="ctr"/>
          <a:lstStyle/>
          <a:p>
            <a:pPr algn="ctr"/>
            <a:r>
              <a:rPr lang="en-US" dirty="0"/>
              <a:t>Disobedient People</a:t>
            </a:r>
            <a:br>
              <a:rPr lang="en-US" dirty="0"/>
            </a:br>
            <a:r>
              <a:rPr lang="en-US" dirty="0"/>
              <a:t>(</a:t>
            </a:r>
            <a:r>
              <a:rPr lang="en-US" dirty="0" smtClean="0"/>
              <a:t>Heb.8:9</a:t>
            </a:r>
            <a:r>
              <a:rPr lang="en-US" dirty="0"/>
              <a:t>) </a:t>
            </a:r>
          </a:p>
        </p:txBody>
      </p:sp>
      <p:sp>
        <p:nvSpPr>
          <p:cNvPr id="78886" name="Rectangle 38"/>
          <p:cNvSpPr>
            <a:spLocks noChangeArrowheads="1"/>
          </p:cNvSpPr>
          <p:nvPr/>
        </p:nvSpPr>
        <p:spPr bwMode="auto">
          <a:xfrm>
            <a:off x="5943600" y="4800600"/>
            <a:ext cx="2743200" cy="533400"/>
          </a:xfrm>
          <a:prstGeom prst="rect">
            <a:avLst/>
          </a:prstGeom>
          <a:solidFill>
            <a:srgbClr val="66FF33"/>
          </a:solidFill>
          <a:ln w="9525">
            <a:solidFill>
              <a:schemeClr val="tx1"/>
            </a:solidFill>
            <a:miter lim="800000"/>
            <a:headEnd/>
            <a:tailEnd/>
          </a:ln>
        </p:spPr>
        <p:txBody>
          <a:bodyPr wrap="none" anchor="ctr"/>
          <a:lstStyle/>
          <a:p>
            <a:pPr algn="ctr"/>
            <a:r>
              <a:rPr lang="en-US" dirty="0"/>
              <a:t>Obedient People</a:t>
            </a:r>
            <a:br>
              <a:rPr lang="en-US" dirty="0"/>
            </a:br>
            <a:r>
              <a:rPr lang="en-US" dirty="0"/>
              <a:t>(</a:t>
            </a:r>
            <a:r>
              <a:rPr lang="en-US" dirty="0" smtClean="0"/>
              <a:t>Heb.8:10</a:t>
            </a:r>
            <a:r>
              <a:rPr lang="en-US" dirty="0"/>
              <a:t>) </a:t>
            </a:r>
          </a:p>
        </p:txBody>
      </p:sp>
      <p:sp>
        <p:nvSpPr>
          <p:cNvPr id="78887" name="Rectangle 39"/>
          <p:cNvSpPr>
            <a:spLocks noChangeArrowheads="1"/>
          </p:cNvSpPr>
          <p:nvPr/>
        </p:nvSpPr>
        <p:spPr bwMode="auto">
          <a:xfrm>
            <a:off x="457200" y="5334000"/>
            <a:ext cx="2743200" cy="1066800"/>
          </a:xfrm>
          <a:prstGeom prst="rect">
            <a:avLst/>
          </a:prstGeom>
          <a:solidFill>
            <a:srgbClr val="FFCC00"/>
          </a:solidFill>
          <a:ln w="9525">
            <a:solidFill>
              <a:schemeClr val="tx1"/>
            </a:solidFill>
            <a:miter lim="800000"/>
            <a:headEnd/>
            <a:tailEnd/>
          </a:ln>
        </p:spPr>
        <p:txBody>
          <a:bodyPr wrap="none" anchor="ctr"/>
          <a:lstStyle/>
          <a:p>
            <a:pPr algn="ctr"/>
            <a:r>
              <a:rPr lang="en-US" dirty="0"/>
              <a:t>People Who </a:t>
            </a:r>
            <a:r>
              <a:rPr lang="en-US" dirty="0" smtClean="0"/>
              <a:t>Do </a:t>
            </a:r>
            <a:r>
              <a:rPr lang="en-US" u="sng" dirty="0" smtClean="0"/>
              <a:t>Not</a:t>
            </a:r>
            <a:r>
              <a:rPr lang="en-US" dirty="0"/>
              <a:t/>
            </a:r>
            <a:br>
              <a:rPr lang="en-US" dirty="0"/>
            </a:br>
            <a:r>
              <a:rPr lang="en-US" dirty="0"/>
              <a:t>"Know the Lord"</a:t>
            </a:r>
            <a:br>
              <a:rPr lang="en-US" dirty="0"/>
            </a:br>
            <a:r>
              <a:rPr lang="en-US" dirty="0"/>
              <a:t>(Jer.2:8; 4:22; 9:3) </a:t>
            </a:r>
          </a:p>
        </p:txBody>
      </p:sp>
      <p:sp>
        <p:nvSpPr>
          <p:cNvPr id="78889" name="Rectangle 41"/>
          <p:cNvSpPr>
            <a:spLocks noChangeArrowheads="1"/>
          </p:cNvSpPr>
          <p:nvPr/>
        </p:nvSpPr>
        <p:spPr bwMode="auto">
          <a:xfrm>
            <a:off x="5943600" y="5334000"/>
            <a:ext cx="2743200" cy="1066800"/>
          </a:xfrm>
          <a:prstGeom prst="rect">
            <a:avLst/>
          </a:prstGeom>
          <a:solidFill>
            <a:srgbClr val="66FF33"/>
          </a:solidFill>
          <a:ln w="9525">
            <a:solidFill>
              <a:schemeClr val="tx1"/>
            </a:solidFill>
            <a:miter lim="800000"/>
            <a:headEnd/>
            <a:tailEnd/>
          </a:ln>
        </p:spPr>
        <p:txBody>
          <a:bodyPr wrap="none" anchor="ctr"/>
          <a:lstStyle/>
          <a:p>
            <a:pPr algn="ctr"/>
            <a:r>
              <a:rPr lang="en-US" dirty="0"/>
              <a:t>People Who </a:t>
            </a:r>
            <a:br>
              <a:rPr lang="en-US" dirty="0"/>
            </a:br>
            <a:r>
              <a:rPr lang="en-US" dirty="0"/>
              <a:t>"Know the Lord"</a:t>
            </a:r>
            <a:br>
              <a:rPr lang="en-US" dirty="0"/>
            </a:br>
            <a:r>
              <a:rPr lang="en-US" dirty="0"/>
              <a:t>(Jer. 31:34; 24:7) </a:t>
            </a:r>
          </a:p>
        </p:txBody>
      </p:sp>
      <p:sp>
        <p:nvSpPr>
          <p:cNvPr id="78891" name="AutoShape 43"/>
          <p:cNvSpPr>
            <a:spLocks noChangeArrowheads="1"/>
          </p:cNvSpPr>
          <p:nvPr/>
        </p:nvSpPr>
        <p:spPr bwMode="auto">
          <a:xfrm>
            <a:off x="3200400" y="533400"/>
            <a:ext cx="2743200" cy="533400"/>
          </a:xfrm>
          <a:prstGeom prst="rightArrow">
            <a:avLst>
              <a:gd name="adj1" fmla="val 50000"/>
              <a:gd name="adj2" fmla="val 128571"/>
            </a:avLst>
          </a:prstGeom>
          <a:solidFill>
            <a:schemeClr val="accent1"/>
          </a:solidFill>
          <a:ln w="9525">
            <a:solidFill>
              <a:schemeClr val="tx1"/>
            </a:solidFill>
            <a:miter lim="800000"/>
            <a:headEnd/>
            <a:tailEnd/>
          </a:ln>
        </p:spPr>
        <p:txBody>
          <a:bodyPr wrap="none" anchor="ctr"/>
          <a:lstStyle/>
          <a:p>
            <a:pPr algn="ctr"/>
            <a:r>
              <a:rPr lang="en-US" b="1"/>
              <a:t>Gives Way To</a:t>
            </a:r>
          </a:p>
        </p:txBody>
      </p:sp>
      <p:sp>
        <p:nvSpPr>
          <p:cNvPr id="78893" name="AutoShape 45"/>
          <p:cNvSpPr>
            <a:spLocks noChangeArrowheads="1"/>
          </p:cNvSpPr>
          <p:nvPr/>
        </p:nvSpPr>
        <p:spPr bwMode="auto">
          <a:xfrm>
            <a:off x="3200400" y="1066800"/>
            <a:ext cx="2743200" cy="533400"/>
          </a:xfrm>
          <a:prstGeom prst="rightArrow">
            <a:avLst>
              <a:gd name="adj1" fmla="val 50000"/>
              <a:gd name="adj2" fmla="val 128571"/>
            </a:avLst>
          </a:prstGeom>
          <a:solidFill>
            <a:schemeClr val="accent1"/>
          </a:solidFill>
          <a:ln w="9525">
            <a:solidFill>
              <a:schemeClr val="tx1"/>
            </a:solidFill>
            <a:miter lim="800000"/>
            <a:headEnd/>
            <a:tailEnd/>
          </a:ln>
        </p:spPr>
        <p:txBody>
          <a:bodyPr wrap="none" anchor="ctr"/>
          <a:lstStyle/>
          <a:p>
            <a:pPr algn="ctr"/>
            <a:r>
              <a:rPr lang="en-US" b="1"/>
              <a:t>Gives Way To</a:t>
            </a:r>
          </a:p>
        </p:txBody>
      </p:sp>
      <p:sp>
        <p:nvSpPr>
          <p:cNvPr id="78894" name="AutoShape 46"/>
          <p:cNvSpPr>
            <a:spLocks noChangeArrowheads="1"/>
          </p:cNvSpPr>
          <p:nvPr/>
        </p:nvSpPr>
        <p:spPr bwMode="auto">
          <a:xfrm>
            <a:off x="3200400" y="1600200"/>
            <a:ext cx="2743200" cy="533400"/>
          </a:xfrm>
          <a:prstGeom prst="rightArrow">
            <a:avLst>
              <a:gd name="adj1" fmla="val 50000"/>
              <a:gd name="adj2" fmla="val 128571"/>
            </a:avLst>
          </a:prstGeom>
          <a:solidFill>
            <a:schemeClr val="accent1"/>
          </a:solidFill>
          <a:ln w="9525">
            <a:solidFill>
              <a:schemeClr val="tx1"/>
            </a:solidFill>
            <a:miter lim="800000"/>
            <a:headEnd/>
            <a:tailEnd/>
          </a:ln>
        </p:spPr>
        <p:txBody>
          <a:bodyPr wrap="none" anchor="ctr"/>
          <a:lstStyle/>
          <a:p>
            <a:pPr algn="ctr"/>
            <a:r>
              <a:rPr lang="en-US" b="1"/>
              <a:t>Gives Way To</a:t>
            </a:r>
          </a:p>
        </p:txBody>
      </p:sp>
      <p:sp>
        <p:nvSpPr>
          <p:cNvPr id="78895" name="AutoShape 47"/>
          <p:cNvSpPr>
            <a:spLocks noChangeArrowheads="1"/>
          </p:cNvSpPr>
          <p:nvPr/>
        </p:nvSpPr>
        <p:spPr bwMode="auto">
          <a:xfrm>
            <a:off x="3200400" y="2133600"/>
            <a:ext cx="2743200" cy="533400"/>
          </a:xfrm>
          <a:prstGeom prst="rightArrow">
            <a:avLst>
              <a:gd name="adj1" fmla="val 50000"/>
              <a:gd name="adj2" fmla="val 128571"/>
            </a:avLst>
          </a:prstGeom>
          <a:solidFill>
            <a:schemeClr val="accent1"/>
          </a:solidFill>
          <a:ln w="9525">
            <a:solidFill>
              <a:schemeClr val="tx1"/>
            </a:solidFill>
            <a:miter lim="800000"/>
            <a:headEnd/>
            <a:tailEnd/>
          </a:ln>
        </p:spPr>
        <p:txBody>
          <a:bodyPr wrap="none" anchor="ctr"/>
          <a:lstStyle/>
          <a:p>
            <a:pPr algn="ctr"/>
            <a:r>
              <a:rPr lang="en-US" b="1"/>
              <a:t>Gives Way To</a:t>
            </a:r>
          </a:p>
        </p:txBody>
      </p:sp>
      <p:sp>
        <p:nvSpPr>
          <p:cNvPr id="78896" name="AutoShape 48"/>
          <p:cNvSpPr>
            <a:spLocks noChangeArrowheads="1"/>
          </p:cNvSpPr>
          <p:nvPr/>
        </p:nvSpPr>
        <p:spPr bwMode="auto">
          <a:xfrm>
            <a:off x="3200400" y="2667000"/>
            <a:ext cx="2743200" cy="533400"/>
          </a:xfrm>
          <a:prstGeom prst="rightArrow">
            <a:avLst>
              <a:gd name="adj1" fmla="val 50000"/>
              <a:gd name="adj2" fmla="val 128571"/>
            </a:avLst>
          </a:prstGeom>
          <a:solidFill>
            <a:schemeClr val="accent1"/>
          </a:solidFill>
          <a:ln w="9525">
            <a:solidFill>
              <a:schemeClr val="tx1"/>
            </a:solidFill>
            <a:miter lim="800000"/>
            <a:headEnd/>
            <a:tailEnd/>
          </a:ln>
        </p:spPr>
        <p:txBody>
          <a:bodyPr wrap="none" anchor="ctr"/>
          <a:lstStyle/>
          <a:p>
            <a:pPr algn="ctr"/>
            <a:r>
              <a:rPr lang="en-US" b="1"/>
              <a:t>Gives Way To</a:t>
            </a:r>
          </a:p>
        </p:txBody>
      </p:sp>
      <p:sp>
        <p:nvSpPr>
          <p:cNvPr id="78897" name="AutoShape 49"/>
          <p:cNvSpPr>
            <a:spLocks noChangeArrowheads="1"/>
          </p:cNvSpPr>
          <p:nvPr/>
        </p:nvSpPr>
        <p:spPr bwMode="auto">
          <a:xfrm>
            <a:off x="3200400" y="3200400"/>
            <a:ext cx="2743200" cy="533400"/>
          </a:xfrm>
          <a:prstGeom prst="rightArrow">
            <a:avLst>
              <a:gd name="adj1" fmla="val 50000"/>
              <a:gd name="adj2" fmla="val 128571"/>
            </a:avLst>
          </a:prstGeom>
          <a:solidFill>
            <a:schemeClr val="accent1"/>
          </a:solidFill>
          <a:ln w="9525">
            <a:solidFill>
              <a:schemeClr val="tx1"/>
            </a:solidFill>
            <a:miter lim="800000"/>
            <a:headEnd/>
            <a:tailEnd/>
          </a:ln>
        </p:spPr>
        <p:txBody>
          <a:bodyPr wrap="none" anchor="ctr"/>
          <a:lstStyle/>
          <a:p>
            <a:pPr algn="ctr"/>
            <a:r>
              <a:rPr lang="en-US" b="1"/>
              <a:t>Gives Way To</a:t>
            </a:r>
          </a:p>
        </p:txBody>
      </p:sp>
      <p:sp>
        <p:nvSpPr>
          <p:cNvPr id="78898" name="AutoShape 50"/>
          <p:cNvSpPr>
            <a:spLocks noChangeArrowheads="1"/>
          </p:cNvSpPr>
          <p:nvPr/>
        </p:nvSpPr>
        <p:spPr bwMode="auto">
          <a:xfrm>
            <a:off x="3200400" y="3733800"/>
            <a:ext cx="2743200" cy="533400"/>
          </a:xfrm>
          <a:prstGeom prst="rightArrow">
            <a:avLst>
              <a:gd name="adj1" fmla="val 50000"/>
              <a:gd name="adj2" fmla="val 128571"/>
            </a:avLst>
          </a:prstGeom>
          <a:solidFill>
            <a:schemeClr val="accent1"/>
          </a:solidFill>
          <a:ln w="9525">
            <a:solidFill>
              <a:schemeClr val="tx1"/>
            </a:solidFill>
            <a:miter lim="800000"/>
            <a:headEnd/>
            <a:tailEnd/>
          </a:ln>
        </p:spPr>
        <p:txBody>
          <a:bodyPr wrap="none" anchor="ctr"/>
          <a:lstStyle/>
          <a:p>
            <a:pPr algn="ctr"/>
            <a:r>
              <a:rPr lang="en-US" b="1"/>
              <a:t>Gives Way To</a:t>
            </a:r>
          </a:p>
        </p:txBody>
      </p:sp>
      <p:sp>
        <p:nvSpPr>
          <p:cNvPr id="78899" name="AutoShape 51"/>
          <p:cNvSpPr>
            <a:spLocks noChangeArrowheads="1"/>
          </p:cNvSpPr>
          <p:nvPr/>
        </p:nvSpPr>
        <p:spPr bwMode="auto">
          <a:xfrm>
            <a:off x="3200400" y="4267200"/>
            <a:ext cx="2743200" cy="533400"/>
          </a:xfrm>
          <a:prstGeom prst="rightArrow">
            <a:avLst>
              <a:gd name="adj1" fmla="val 50000"/>
              <a:gd name="adj2" fmla="val 128571"/>
            </a:avLst>
          </a:prstGeom>
          <a:solidFill>
            <a:schemeClr val="accent1"/>
          </a:solidFill>
          <a:ln w="9525">
            <a:solidFill>
              <a:schemeClr val="tx1"/>
            </a:solidFill>
            <a:miter lim="800000"/>
            <a:headEnd/>
            <a:tailEnd/>
          </a:ln>
        </p:spPr>
        <p:txBody>
          <a:bodyPr wrap="none" anchor="ctr"/>
          <a:lstStyle/>
          <a:p>
            <a:pPr algn="ctr"/>
            <a:r>
              <a:rPr lang="en-US" b="1"/>
              <a:t>Gives Way To</a:t>
            </a:r>
          </a:p>
        </p:txBody>
      </p:sp>
      <p:sp>
        <p:nvSpPr>
          <p:cNvPr id="78900" name="AutoShape 52"/>
          <p:cNvSpPr>
            <a:spLocks noChangeArrowheads="1"/>
          </p:cNvSpPr>
          <p:nvPr/>
        </p:nvSpPr>
        <p:spPr bwMode="auto">
          <a:xfrm>
            <a:off x="3200400" y="4800600"/>
            <a:ext cx="2743200" cy="533400"/>
          </a:xfrm>
          <a:prstGeom prst="rightArrow">
            <a:avLst>
              <a:gd name="adj1" fmla="val 50000"/>
              <a:gd name="adj2" fmla="val 128571"/>
            </a:avLst>
          </a:prstGeom>
          <a:solidFill>
            <a:schemeClr val="accent1"/>
          </a:solidFill>
          <a:ln w="9525">
            <a:solidFill>
              <a:schemeClr val="tx1"/>
            </a:solidFill>
            <a:miter lim="800000"/>
            <a:headEnd/>
            <a:tailEnd/>
          </a:ln>
        </p:spPr>
        <p:txBody>
          <a:bodyPr wrap="none" anchor="ctr"/>
          <a:lstStyle/>
          <a:p>
            <a:pPr algn="ctr"/>
            <a:r>
              <a:rPr lang="en-US" b="1"/>
              <a:t>Gives Way To</a:t>
            </a:r>
          </a:p>
        </p:txBody>
      </p:sp>
      <p:sp>
        <p:nvSpPr>
          <p:cNvPr id="78901" name="AutoShape 53"/>
          <p:cNvSpPr>
            <a:spLocks noChangeArrowheads="1"/>
          </p:cNvSpPr>
          <p:nvPr/>
        </p:nvSpPr>
        <p:spPr bwMode="auto">
          <a:xfrm>
            <a:off x="3200400" y="5562600"/>
            <a:ext cx="2743200" cy="533400"/>
          </a:xfrm>
          <a:prstGeom prst="rightArrow">
            <a:avLst>
              <a:gd name="adj1" fmla="val 50000"/>
              <a:gd name="adj2" fmla="val 128571"/>
            </a:avLst>
          </a:prstGeom>
          <a:solidFill>
            <a:schemeClr val="accent1"/>
          </a:solidFill>
          <a:ln w="9525">
            <a:solidFill>
              <a:schemeClr val="tx1"/>
            </a:solidFill>
            <a:miter lim="800000"/>
            <a:headEnd/>
            <a:tailEnd/>
          </a:ln>
        </p:spPr>
        <p:txBody>
          <a:bodyPr wrap="none" anchor="ctr"/>
          <a:lstStyle/>
          <a:p>
            <a:pPr algn="ctr"/>
            <a:r>
              <a:rPr lang="en-US" b="1"/>
              <a:t>Gives Way To</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8853"/>
                                        </p:tgtEl>
                                        <p:attrNameLst>
                                          <p:attrName>style.visibility</p:attrName>
                                        </p:attrNameLst>
                                      </p:cBhvr>
                                      <p:to>
                                        <p:strVal val="visible"/>
                                      </p:to>
                                    </p:set>
                                    <p:animEffect transition="in" filter="dissolve">
                                      <p:cBhvr>
                                        <p:cTn id="7" dur="500"/>
                                        <p:tgtEl>
                                          <p:spTgt spid="7885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8891"/>
                                        </p:tgtEl>
                                        <p:attrNameLst>
                                          <p:attrName>style.visibility</p:attrName>
                                        </p:attrNameLst>
                                      </p:cBhvr>
                                      <p:to>
                                        <p:strVal val="visible"/>
                                      </p:to>
                                    </p:set>
                                    <p:animEffect transition="in" filter="wipe(left)">
                                      <p:cBhvr>
                                        <p:cTn id="12" dur="500"/>
                                        <p:tgtEl>
                                          <p:spTgt spid="78891"/>
                                        </p:tgtEl>
                                      </p:cBhvr>
                                    </p:animEffect>
                                  </p:childTnLst>
                                </p:cTn>
                              </p:par>
                            </p:childTnLst>
                          </p:cTn>
                        </p:par>
                        <p:par>
                          <p:cTn id="13" fill="hold">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78860"/>
                                        </p:tgtEl>
                                        <p:attrNameLst>
                                          <p:attrName>style.visibility</p:attrName>
                                        </p:attrNameLst>
                                      </p:cBhvr>
                                      <p:to>
                                        <p:strVal val="visible"/>
                                      </p:to>
                                    </p:set>
                                    <p:animEffect transition="in" filter="dissolve">
                                      <p:cBhvr>
                                        <p:cTn id="16" dur="500"/>
                                        <p:tgtEl>
                                          <p:spTgt spid="78860"/>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78863"/>
                                        </p:tgtEl>
                                        <p:attrNameLst>
                                          <p:attrName>style.visibility</p:attrName>
                                        </p:attrNameLst>
                                      </p:cBhvr>
                                      <p:to>
                                        <p:strVal val="visible"/>
                                      </p:to>
                                    </p:set>
                                    <p:animEffect transition="in" filter="dissolve">
                                      <p:cBhvr>
                                        <p:cTn id="21" dur="500"/>
                                        <p:tgtEl>
                                          <p:spTgt spid="78863"/>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78893"/>
                                        </p:tgtEl>
                                        <p:attrNameLst>
                                          <p:attrName>style.visibility</p:attrName>
                                        </p:attrNameLst>
                                      </p:cBhvr>
                                      <p:to>
                                        <p:strVal val="visible"/>
                                      </p:to>
                                    </p:set>
                                    <p:animEffect transition="in" filter="wipe(left)">
                                      <p:cBhvr>
                                        <p:cTn id="26" dur="500"/>
                                        <p:tgtEl>
                                          <p:spTgt spid="78893"/>
                                        </p:tgtEl>
                                      </p:cBhvr>
                                    </p:animEffect>
                                  </p:childTnLst>
                                </p:cTn>
                              </p:par>
                            </p:childTnLst>
                          </p:cTn>
                        </p:par>
                        <p:par>
                          <p:cTn id="27" fill="hold">
                            <p:stCondLst>
                              <p:cond delay="500"/>
                            </p:stCondLst>
                            <p:childTnLst>
                              <p:par>
                                <p:cTn id="28" presetID="9" presetClass="entr" presetSubtype="0" fill="hold" grpId="0" nodeType="afterEffect">
                                  <p:stCondLst>
                                    <p:cond delay="0"/>
                                  </p:stCondLst>
                                  <p:childTnLst>
                                    <p:set>
                                      <p:cBhvr>
                                        <p:cTn id="29" dur="1" fill="hold">
                                          <p:stCondLst>
                                            <p:cond delay="0"/>
                                          </p:stCondLst>
                                        </p:cTn>
                                        <p:tgtEl>
                                          <p:spTgt spid="78865"/>
                                        </p:tgtEl>
                                        <p:attrNameLst>
                                          <p:attrName>style.visibility</p:attrName>
                                        </p:attrNameLst>
                                      </p:cBhvr>
                                      <p:to>
                                        <p:strVal val="visible"/>
                                      </p:to>
                                    </p:set>
                                    <p:animEffect transition="in" filter="dissolve">
                                      <p:cBhvr>
                                        <p:cTn id="30" dur="500"/>
                                        <p:tgtEl>
                                          <p:spTgt spid="78865"/>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78866"/>
                                        </p:tgtEl>
                                        <p:attrNameLst>
                                          <p:attrName>style.visibility</p:attrName>
                                        </p:attrNameLst>
                                      </p:cBhvr>
                                      <p:to>
                                        <p:strVal val="visible"/>
                                      </p:to>
                                    </p:set>
                                    <p:animEffect transition="in" filter="dissolve">
                                      <p:cBhvr>
                                        <p:cTn id="35" dur="500"/>
                                        <p:tgtEl>
                                          <p:spTgt spid="78866"/>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78894"/>
                                        </p:tgtEl>
                                        <p:attrNameLst>
                                          <p:attrName>style.visibility</p:attrName>
                                        </p:attrNameLst>
                                      </p:cBhvr>
                                      <p:to>
                                        <p:strVal val="visible"/>
                                      </p:to>
                                    </p:set>
                                    <p:animEffect transition="in" filter="wipe(left)">
                                      <p:cBhvr>
                                        <p:cTn id="40" dur="500"/>
                                        <p:tgtEl>
                                          <p:spTgt spid="78894"/>
                                        </p:tgtEl>
                                      </p:cBhvr>
                                    </p:animEffect>
                                  </p:childTnLst>
                                </p:cTn>
                              </p:par>
                            </p:childTnLst>
                          </p:cTn>
                        </p:par>
                        <p:par>
                          <p:cTn id="41" fill="hold">
                            <p:stCondLst>
                              <p:cond delay="500"/>
                            </p:stCondLst>
                            <p:childTnLst>
                              <p:par>
                                <p:cTn id="42" presetID="9" presetClass="entr" presetSubtype="0" fill="hold" grpId="0" nodeType="afterEffect">
                                  <p:stCondLst>
                                    <p:cond delay="0"/>
                                  </p:stCondLst>
                                  <p:childTnLst>
                                    <p:set>
                                      <p:cBhvr>
                                        <p:cTn id="43" dur="1" fill="hold">
                                          <p:stCondLst>
                                            <p:cond delay="0"/>
                                          </p:stCondLst>
                                        </p:cTn>
                                        <p:tgtEl>
                                          <p:spTgt spid="78868"/>
                                        </p:tgtEl>
                                        <p:attrNameLst>
                                          <p:attrName>style.visibility</p:attrName>
                                        </p:attrNameLst>
                                      </p:cBhvr>
                                      <p:to>
                                        <p:strVal val="visible"/>
                                      </p:to>
                                    </p:set>
                                    <p:animEffect transition="in" filter="dissolve">
                                      <p:cBhvr>
                                        <p:cTn id="44" dur="500"/>
                                        <p:tgtEl>
                                          <p:spTgt spid="78868"/>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78869"/>
                                        </p:tgtEl>
                                        <p:attrNameLst>
                                          <p:attrName>style.visibility</p:attrName>
                                        </p:attrNameLst>
                                      </p:cBhvr>
                                      <p:to>
                                        <p:strVal val="visible"/>
                                      </p:to>
                                    </p:set>
                                    <p:animEffect transition="in" filter="dissolve">
                                      <p:cBhvr>
                                        <p:cTn id="49" dur="500"/>
                                        <p:tgtEl>
                                          <p:spTgt spid="78869"/>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78895"/>
                                        </p:tgtEl>
                                        <p:attrNameLst>
                                          <p:attrName>style.visibility</p:attrName>
                                        </p:attrNameLst>
                                      </p:cBhvr>
                                      <p:to>
                                        <p:strVal val="visible"/>
                                      </p:to>
                                    </p:set>
                                    <p:animEffect transition="in" filter="wipe(left)">
                                      <p:cBhvr>
                                        <p:cTn id="54" dur="500"/>
                                        <p:tgtEl>
                                          <p:spTgt spid="78895"/>
                                        </p:tgtEl>
                                      </p:cBhvr>
                                    </p:animEffect>
                                  </p:childTnLst>
                                </p:cTn>
                              </p:par>
                            </p:childTnLst>
                          </p:cTn>
                        </p:par>
                        <p:par>
                          <p:cTn id="55" fill="hold">
                            <p:stCondLst>
                              <p:cond delay="500"/>
                            </p:stCondLst>
                            <p:childTnLst>
                              <p:par>
                                <p:cTn id="56" presetID="9" presetClass="entr" presetSubtype="0" fill="hold" grpId="0" nodeType="afterEffect">
                                  <p:stCondLst>
                                    <p:cond delay="0"/>
                                  </p:stCondLst>
                                  <p:childTnLst>
                                    <p:set>
                                      <p:cBhvr>
                                        <p:cTn id="57" dur="1" fill="hold">
                                          <p:stCondLst>
                                            <p:cond delay="0"/>
                                          </p:stCondLst>
                                        </p:cTn>
                                        <p:tgtEl>
                                          <p:spTgt spid="78871"/>
                                        </p:tgtEl>
                                        <p:attrNameLst>
                                          <p:attrName>style.visibility</p:attrName>
                                        </p:attrNameLst>
                                      </p:cBhvr>
                                      <p:to>
                                        <p:strVal val="visible"/>
                                      </p:to>
                                    </p:set>
                                    <p:animEffect transition="in" filter="dissolve">
                                      <p:cBhvr>
                                        <p:cTn id="58" dur="500"/>
                                        <p:tgtEl>
                                          <p:spTgt spid="78871"/>
                                        </p:tgtEl>
                                      </p:cBhvr>
                                    </p:animEffect>
                                  </p:childTnLst>
                                </p:cTn>
                              </p:par>
                            </p:childTnLst>
                          </p:cTn>
                        </p:par>
                      </p:childTnLst>
                    </p:cTn>
                  </p:par>
                  <p:par>
                    <p:cTn id="59" fill="hold">
                      <p:stCondLst>
                        <p:cond delay="indefinite"/>
                      </p:stCondLst>
                      <p:childTnLst>
                        <p:par>
                          <p:cTn id="60" fill="hold">
                            <p:stCondLst>
                              <p:cond delay="0"/>
                            </p:stCondLst>
                            <p:childTnLst>
                              <p:par>
                                <p:cTn id="61" presetID="9" presetClass="entr" presetSubtype="0" fill="hold" grpId="0" nodeType="clickEffect">
                                  <p:stCondLst>
                                    <p:cond delay="0"/>
                                  </p:stCondLst>
                                  <p:childTnLst>
                                    <p:set>
                                      <p:cBhvr>
                                        <p:cTn id="62" dur="1" fill="hold">
                                          <p:stCondLst>
                                            <p:cond delay="0"/>
                                          </p:stCondLst>
                                        </p:cTn>
                                        <p:tgtEl>
                                          <p:spTgt spid="78872"/>
                                        </p:tgtEl>
                                        <p:attrNameLst>
                                          <p:attrName>style.visibility</p:attrName>
                                        </p:attrNameLst>
                                      </p:cBhvr>
                                      <p:to>
                                        <p:strVal val="visible"/>
                                      </p:to>
                                    </p:set>
                                    <p:animEffect transition="in" filter="dissolve">
                                      <p:cBhvr>
                                        <p:cTn id="63" dur="500"/>
                                        <p:tgtEl>
                                          <p:spTgt spid="78872"/>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8" fill="hold" grpId="0" nodeType="clickEffect">
                                  <p:stCondLst>
                                    <p:cond delay="0"/>
                                  </p:stCondLst>
                                  <p:childTnLst>
                                    <p:set>
                                      <p:cBhvr>
                                        <p:cTn id="67" dur="1" fill="hold">
                                          <p:stCondLst>
                                            <p:cond delay="0"/>
                                          </p:stCondLst>
                                        </p:cTn>
                                        <p:tgtEl>
                                          <p:spTgt spid="78896"/>
                                        </p:tgtEl>
                                        <p:attrNameLst>
                                          <p:attrName>style.visibility</p:attrName>
                                        </p:attrNameLst>
                                      </p:cBhvr>
                                      <p:to>
                                        <p:strVal val="visible"/>
                                      </p:to>
                                    </p:set>
                                    <p:animEffect transition="in" filter="wipe(left)">
                                      <p:cBhvr>
                                        <p:cTn id="68" dur="500"/>
                                        <p:tgtEl>
                                          <p:spTgt spid="78896"/>
                                        </p:tgtEl>
                                      </p:cBhvr>
                                    </p:animEffect>
                                  </p:childTnLst>
                                </p:cTn>
                              </p:par>
                            </p:childTnLst>
                          </p:cTn>
                        </p:par>
                        <p:par>
                          <p:cTn id="69" fill="hold">
                            <p:stCondLst>
                              <p:cond delay="500"/>
                            </p:stCondLst>
                            <p:childTnLst>
                              <p:par>
                                <p:cTn id="70" presetID="9" presetClass="entr" presetSubtype="0" fill="hold" grpId="0" nodeType="afterEffect">
                                  <p:stCondLst>
                                    <p:cond delay="0"/>
                                  </p:stCondLst>
                                  <p:childTnLst>
                                    <p:set>
                                      <p:cBhvr>
                                        <p:cTn id="71" dur="1" fill="hold">
                                          <p:stCondLst>
                                            <p:cond delay="0"/>
                                          </p:stCondLst>
                                        </p:cTn>
                                        <p:tgtEl>
                                          <p:spTgt spid="78874"/>
                                        </p:tgtEl>
                                        <p:attrNameLst>
                                          <p:attrName>style.visibility</p:attrName>
                                        </p:attrNameLst>
                                      </p:cBhvr>
                                      <p:to>
                                        <p:strVal val="visible"/>
                                      </p:to>
                                    </p:set>
                                    <p:animEffect transition="in" filter="dissolve">
                                      <p:cBhvr>
                                        <p:cTn id="72" dur="500"/>
                                        <p:tgtEl>
                                          <p:spTgt spid="78874"/>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78875"/>
                                        </p:tgtEl>
                                        <p:attrNameLst>
                                          <p:attrName>style.visibility</p:attrName>
                                        </p:attrNameLst>
                                      </p:cBhvr>
                                      <p:to>
                                        <p:strVal val="visible"/>
                                      </p:to>
                                    </p:set>
                                    <p:animEffect transition="in" filter="dissolve">
                                      <p:cBhvr>
                                        <p:cTn id="77" dur="500"/>
                                        <p:tgtEl>
                                          <p:spTgt spid="78875"/>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78897"/>
                                        </p:tgtEl>
                                        <p:attrNameLst>
                                          <p:attrName>style.visibility</p:attrName>
                                        </p:attrNameLst>
                                      </p:cBhvr>
                                      <p:to>
                                        <p:strVal val="visible"/>
                                      </p:to>
                                    </p:set>
                                    <p:animEffect transition="in" filter="wipe(left)">
                                      <p:cBhvr>
                                        <p:cTn id="82" dur="500"/>
                                        <p:tgtEl>
                                          <p:spTgt spid="78897"/>
                                        </p:tgtEl>
                                      </p:cBhvr>
                                    </p:animEffect>
                                  </p:childTnLst>
                                </p:cTn>
                              </p:par>
                            </p:childTnLst>
                          </p:cTn>
                        </p:par>
                        <p:par>
                          <p:cTn id="83" fill="hold">
                            <p:stCondLst>
                              <p:cond delay="500"/>
                            </p:stCondLst>
                            <p:childTnLst>
                              <p:par>
                                <p:cTn id="84" presetID="9" presetClass="entr" presetSubtype="0" fill="hold" grpId="0" nodeType="afterEffect">
                                  <p:stCondLst>
                                    <p:cond delay="0"/>
                                  </p:stCondLst>
                                  <p:childTnLst>
                                    <p:set>
                                      <p:cBhvr>
                                        <p:cTn id="85" dur="1" fill="hold">
                                          <p:stCondLst>
                                            <p:cond delay="0"/>
                                          </p:stCondLst>
                                        </p:cTn>
                                        <p:tgtEl>
                                          <p:spTgt spid="78877"/>
                                        </p:tgtEl>
                                        <p:attrNameLst>
                                          <p:attrName>style.visibility</p:attrName>
                                        </p:attrNameLst>
                                      </p:cBhvr>
                                      <p:to>
                                        <p:strVal val="visible"/>
                                      </p:to>
                                    </p:set>
                                    <p:animEffect transition="in" filter="dissolve">
                                      <p:cBhvr>
                                        <p:cTn id="86" dur="500"/>
                                        <p:tgtEl>
                                          <p:spTgt spid="78877"/>
                                        </p:tgtEl>
                                      </p:cBhvr>
                                    </p:animEffect>
                                  </p:childTnLst>
                                </p:cTn>
                              </p:par>
                            </p:childTnLst>
                          </p:cTn>
                        </p:par>
                      </p:childTnLst>
                    </p:cTn>
                  </p:par>
                  <p:par>
                    <p:cTn id="87" fill="hold">
                      <p:stCondLst>
                        <p:cond delay="indefinite"/>
                      </p:stCondLst>
                      <p:childTnLst>
                        <p:par>
                          <p:cTn id="88" fill="hold">
                            <p:stCondLst>
                              <p:cond delay="0"/>
                            </p:stCondLst>
                            <p:childTnLst>
                              <p:par>
                                <p:cTn id="89" presetID="9" presetClass="entr" presetSubtype="0" fill="hold" grpId="0" nodeType="clickEffect">
                                  <p:stCondLst>
                                    <p:cond delay="0"/>
                                  </p:stCondLst>
                                  <p:childTnLst>
                                    <p:set>
                                      <p:cBhvr>
                                        <p:cTn id="90" dur="1" fill="hold">
                                          <p:stCondLst>
                                            <p:cond delay="0"/>
                                          </p:stCondLst>
                                        </p:cTn>
                                        <p:tgtEl>
                                          <p:spTgt spid="78878"/>
                                        </p:tgtEl>
                                        <p:attrNameLst>
                                          <p:attrName>style.visibility</p:attrName>
                                        </p:attrNameLst>
                                      </p:cBhvr>
                                      <p:to>
                                        <p:strVal val="visible"/>
                                      </p:to>
                                    </p:set>
                                    <p:animEffect transition="in" filter="dissolve">
                                      <p:cBhvr>
                                        <p:cTn id="91" dur="500"/>
                                        <p:tgtEl>
                                          <p:spTgt spid="78878"/>
                                        </p:tgtEl>
                                      </p:cBhvr>
                                    </p:animEffect>
                                  </p:childTnLst>
                                </p:cTn>
                              </p:par>
                            </p:childTnLst>
                          </p:cTn>
                        </p:par>
                      </p:childTnLst>
                    </p:cTn>
                  </p:par>
                  <p:par>
                    <p:cTn id="92" fill="hold">
                      <p:stCondLst>
                        <p:cond delay="indefinite"/>
                      </p:stCondLst>
                      <p:childTnLst>
                        <p:par>
                          <p:cTn id="93" fill="hold">
                            <p:stCondLst>
                              <p:cond delay="0"/>
                            </p:stCondLst>
                            <p:childTnLst>
                              <p:par>
                                <p:cTn id="94" presetID="22" presetClass="entr" presetSubtype="8" fill="hold" grpId="0" nodeType="clickEffect">
                                  <p:stCondLst>
                                    <p:cond delay="0"/>
                                  </p:stCondLst>
                                  <p:childTnLst>
                                    <p:set>
                                      <p:cBhvr>
                                        <p:cTn id="95" dur="1" fill="hold">
                                          <p:stCondLst>
                                            <p:cond delay="0"/>
                                          </p:stCondLst>
                                        </p:cTn>
                                        <p:tgtEl>
                                          <p:spTgt spid="78898"/>
                                        </p:tgtEl>
                                        <p:attrNameLst>
                                          <p:attrName>style.visibility</p:attrName>
                                        </p:attrNameLst>
                                      </p:cBhvr>
                                      <p:to>
                                        <p:strVal val="visible"/>
                                      </p:to>
                                    </p:set>
                                    <p:animEffect transition="in" filter="wipe(left)">
                                      <p:cBhvr>
                                        <p:cTn id="96" dur="500"/>
                                        <p:tgtEl>
                                          <p:spTgt spid="78898"/>
                                        </p:tgtEl>
                                      </p:cBhvr>
                                    </p:animEffect>
                                  </p:childTnLst>
                                </p:cTn>
                              </p:par>
                            </p:childTnLst>
                          </p:cTn>
                        </p:par>
                        <p:par>
                          <p:cTn id="97" fill="hold">
                            <p:stCondLst>
                              <p:cond delay="500"/>
                            </p:stCondLst>
                            <p:childTnLst>
                              <p:par>
                                <p:cTn id="98" presetID="9" presetClass="entr" presetSubtype="0" fill="hold" grpId="0" nodeType="afterEffect">
                                  <p:stCondLst>
                                    <p:cond delay="0"/>
                                  </p:stCondLst>
                                  <p:childTnLst>
                                    <p:set>
                                      <p:cBhvr>
                                        <p:cTn id="99" dur="1" fill="hold">
                                          <p:stCondLst>
                                            <p:cond delay="0"/>
                                          </p:stCondLst>
                                        </p:cTn>
                                        <p:tgtEl>
                                          <p:spTgt spid="78880"/>
                                        </p:tgtEl>
                                        <p:attrNameLst>
                                          <p:attrName>style.visibility</p:attrName>
                                        </p:attrNameLst>
                                      </p:cBhvr>
                                      <p:to>
                                        <p:strVal val="visible"/>
                                      </p:to>
                                    </p:set>
                                    <p:animEffect transition="in" filter="dissolve">
                                      <p:cBhvr>
                                        <p:cTn id="100" dur="500"/>
                                        <p:tgtEl>
                                          <p:spTgt spid="78880"/>
                                        </p:tgtEl>
                                      </p:cBhvr>
                                    </p:animEffect>
                                  </p:childTnLst>
                                </p:cTn>
                              </p:par>
                            </p:childTnLst>
                          </p:cTn>
                        </p:par>
                      </p:childTnLst>
                    </p:cTn>
                  </p:par>
                  <p:par>
                    <p:cTn id="101" fill="hold">
                      <p:stCondLst>
                        <p:cond delay="indefinite"/>
                      </p:stCondLst>
                      <p:childTnLst>
                        <p:par>
                          <p:cTn id="102" fill="hold">
                            <p:stCondLst>
                              <p:cond delay="0"/>
                            </p:stCondLst>
                            <p:childTnLst>
                              <p:par>
                                <p:cTn id="103" presetID="9" presetClass="entr" presetSubtype="0" fill="hold" grpId="0" nodeType="clickEffect">
                                  <p:stCondLst>
                                    <p:cond delay="0"/>
                                  </p:stCondLst>
                                  <p:childTnLst>
                                    <p:set>
                                      <p:cBhvr>
                                        <p:cTn id="104" dur="1" fill="hold">
                                          <p:stCondLst>
                                            <p:cond delay="0"/>
                                          </p:stCondLst>
                                        </p:cTn>
                                        <p:tgtEl>
                                          <p:spTgt spid="78881"/>
                                        </p:tgtEl>
                                        <p:attrNameLst>
                                          <p:attrName>style.visibility</p:attrName>
                                        </p:attrNameLst>
                                      </p:cBhvr>
                                      <p:to>
                                        <p:strVal val="visible"/>
                                      </p:to>
                                    </p:set>
                                    <p:animEffect transition="in" filter="dissolve">
                                      <p:cBhvr>
                                        <p:cTn id="105" dur="500"/>
                                        <p:tgtEl>
                                          <p:spTgt spid="78881"/>
                                        </p:tgtEl>
                                      </p:cBhvr>
                                    </p:animEffect>
                                  </p:childTnLst>
                                </p:cTn>
                              </p:par>
                            </p:childTnLst>
                          </p:cTn>
                        </p:par>
                      </p:childTnLst>
                    </p:cTn>
                  </p:par>
                  <p:par>
                    <p:cTn id="106" fill="hold">
                      <p:stCondLst>
                        <p:cond delay="indefinite"/>
                      </p:stCondLst>
                      <p:childTnLst>
                        <p:par>
                          <p:cTn id="107" fill="hold">
                            <p:stCondLst>
                              <p:cond delay="0"/>
                            </p:stCondLst>
                            <p:childTnLst>
                              <p:par>
                                <p:cTn id="108" presetID="22" presetClass="entr" presetSubtype="8" fill="hold" grpId="0" nodeType="clickEffect">
                                  <p:stCondLst>
                                    <p:cond delay="0"/>
                                  </p:stCondLst>
                                  <p:childTnLst>
                                    <p:set>
                                      <p:cBhvr>
                                        <p:cTn id="109" dur="1" fill="hold">
                                          <p:stCondLst>
                                            <p:cond delay="0"/>
                                          </p:stCondLst>
                                        </p:cTn>
                                        <p:tgtEl>
                                          <p:spTgt spid="78899"/>
                                        </p:tgtEl>
                                        <p:attrNameLst>
                                          <p:attrName>style.visibility</p:attrName>
                                        </p:attrNameLst>
                                      </p:cBhvr>
                                      <p:to>
                                        <p:strVal val="visible"/>
                                      </p:to>
                                    </p:set>
                                    <p:animEffect transition="in" filter="wipe(left)">
                                      <p:cBhvr>
                                        <p:cTn id="110" dur="500"/>
                                        <p:tgtEl>
                                          <p:spTgt spid="78899"/>
                                        </p:tgtEl>
                                      </p:cBhvr>
                                    </p:animEffect>
                                  </p:childTnLst>
                                </p:cTn>
                              </p:par>
                            </p:childTnLst>
                          </p:cTn>
                        </p:par>
                        <p:par>
                          <p:cTn id="111" fill="hold">
                            <p:stCondLst>
                              <p:cond delay="500"/>
                            </p:stCondLst>
                            <p:childTnLst>
                              <p:par>
                                <p:cTn id="112" presetID="9" presetClass="entr" presetSubtype="0" fill="hold" grpId="0" nodeType="afterEffect">
                                  <p:stCondLst>
                                    <p:cond delay="0"/>
                                  </p:stCondLst>
                                  <p:childTnLst>
                                    <p:set>
                                      <p:cBhvr>
                                        <p:cTn id="113" dur="1" fill="hold">
                                          <p:stCondLst>
                                            <p:cond delay="0"/>
                                          </p:stCondLst>
                                        </p:cTn>
                                        <p:tgtEl>
                                          <p:spTgt spid="78883"/>
                                        </p:tgtEl>
                                        <p:attrNameLst>
                                          <p:attrName>style.visibility</p:attrName>
                                        </p:attrNameLst>
                                      </p:cBhvr>
                                      <p:to>
                                        <p:strVal val="visible"/>
                                      </p:to>
                                    </p:set>
                                    <p:animEffect transition="in" filter="dissolve">
                                      <p:cBhvr>
                                        <p:cTn id="114" dur="500"/>
                                        <p:tgtEl>
                                          <p:spTgt spid="78883"/>
                                        </p:tgtEl>
                                      </p:cBhvr>
                                    </p:animEffect>
                                  </p:childTnLst>
                                </p:cTn>
                              </p:par>
                            </p:childTnLst>
                          </p:cTn>
                        </p:par>
                      </p:childTnLst>
                    </p:cTn>
                  </p:par>
                  <p:par>
                    <p:cTn id="115" fill="hold">
                      <p:stCondLst>
                        <p:cond delay="indefinite"/>
                      </p:stCondLst>
                      <p:childTnLst>
                        <p:par>
                          <p:cTn id="116" fill="hold">
                            <p:stCondLst>
                              <p:cond delay="0"/>
                            </p:stCondLst>
                            <p:childTnLst>
                              <p:par>
                                <p:cTn id="117" presetID="9" presetClass="entr" presetSubtype="0" fill="hold" grpId="0" nodeType="clickEffect">
                                  <p:stCondLst>
                                    <p:cond delay="0"/>
                                  </p:stCondLst>
                                  <p:childTnLst>
                                    <p:set>
                                      <p:cBhvr>
                                        <p:cTn id="118" dur="1" fill="hold">
                                          <p:stCondLst>
                                            <p:cond delay="0"/>
                                          </p:stCondLst>
                                        </p:cTn>
                                        <p:tgtEl>
                                          <p:spTgt spid="78884"/>
                                        </p:tgtEl>
                                        <p:attrNameLst>
                                          <p:attrName>style.visibility</p:attrName>
                                        </p:attrNameLst>
                                      </p:cBhvr>
                                      <p:to>
                                        <p:strVal val="visible"/>
                                      </p:to>
                                    </p:set>
                                    <p:animEffect transition="in" filter="dissolve">
                                      <p:cBhvr>
                                        <p:cTn id="119" dur="500"/>
                                        <p:tgtEl>
                                          <p:spTgt spid="78884"/>
                                        </p:tgtEl>
                                      </p:cBhvr>
                                    </p:animEffect>
                                  </p:childTnLst>
                                </p:cTn>
                              </p:par>
                            </p:childTnLst>
                          </p:cTn>
                        </p:par>
                      </p:childTnLst>
                    </p:cTn>
                  </p:par>
                  <p:par>
                    <p:cTn id="120" fill="hold">
                      <p:stCondLst>
                        <p:cond delay="indefinite"/>
                      </p:stCondLst>
                      <p:childTnLst>
                        <p:par>
                          <p:cTn id="121" fill="hold">
                            <p:stCondLst>
                              <p:cond delay="0"/>
                            </p:stCondLst>
                            <p:childTnLst>
                              <p:par>
                                <p:cTn id="122" presetID="22" presetClass="entr" presetSubtype="8" fill="hold" grpId="0" nodeType="clickEffect">
                                  <p:stCondLst>
                                    <p:cond delay="0"/>
                                  </p:stCondLst>
                                  <p:childTnLst>
                                    <p:set>
                                      <p:cBhvr>
                                        <p:cTn id="123" dur="1" fill="hold">
                                          <p:stCondLst>
                                            <p:cond delay="0"/>
                                          </p:stCondLst>
                                        </p:cTn>
                                        <p:tgtEl>
                                          <p:spTgt spid="78900"/>
                                        </p:tgtEl>
                                        <p:attrNameLst>
                                          <p:attrName>style.visibility</p:attrName>
                                        </p:attrNameLst>
                                      </p:cBhvr>
                                      <p:to>
                                        <p:strVal val="visible"/>
                                      </p:to>
                                    </p:set>
                                    <p:animEffect transition="in" filter="wipe(left)">
                                      <p:cBhvr>
                                        <p:cTn id="124" dur="500"/>
                                        <p:tgtEl>
                                          <p:spTgt spid="78900"/>
                                        </p:tgtEl>
                                      </p:cBhvr>
                                    </p:animEffect>
                                  </p:childTnLst>
                                </p:cTn>
                              </p:par>
                            </p:childTnLst>
                          </p:cTn>
                        </p:par>
                        <p:par>
                          <p:cTn id="125" fill="hold">
                            <p:stCondLst>
                              <p:cond delay="500"/>
                            </p:stCondLst>
                            <p:childTnLst>
                              <p:par>
                                <p:cTn id="126" presetID="9" presetClass="entr" presetSubtype="0" fill="hold" grpId="0" nodeType="afterEffect">
                                  <p:stCondLst>
                                    <p:cond delay="0"/>
                                  </p:stCondLst>
                                  <p:childTnLst>
                                    <p:set>
                                      <p:cBhvr>
                                        <p:cTn id="127" dur="1" fill="hold">
                                          <p:stCondLst>
                                            <p:cond delay="0"/>
                                          </p:stCondLst>
                                        </p:cTn>
                                        <p:tgtEl>
                                          <p:spTgt spid="78886"/>
                                        </p:tgtEl>
                                        <p:attrNameLst>
                                          <p:attrName>style.visibility</p:attrName>
                                        </p:attrNameLst>
                                      </p:cBhvr>
                                      <p:to>
                                        <p:strVal val="visible"/>
                                      </p:to>
                                    </p:set>
                                    <p:animEffect transition="in" filter="dissolve">
                                      <p:cBhvr>
                                        <p:cTn id="128" dur="500"/>
                                        <p:tgtEl>
                                          <p:spTgt spid="78886"/>
                                        </p:tgtEl>
                                      </p:cBhvr>
                                    </p:animEffect>
                                  </p:childTnLst>
                                </p:cTn>
                              </p:par>
                            </p:childTnLst>
                          </p:cTn>
                        </p:par>
                      </p:childTnLst>
                    </p:cTn>
                  </p:par>
                  <p:par>
                    <p:cTn id="129" fill="hold">
                      <p:stCondLst>
                        <p:cond delay="indefinite"/>
                      </p:stCondLst>
                      <p:childTnLst>
                        <p:par>
                          <p:cTn id="130" fill="hold">
                            <p:stCondLst>
                              <p:cond delay="0"/>
                            </p:stCondLst>
                            <p:childTnLst>
                              <p:par>
                                <p:cTn id="131" presetID="9" presetClass="entr" presetSubtype="0" fill="hold" grpId="0" nodeType="clickEffect">
                                  <p:stCondLst>
                                    <p:cond delay="0"/>
                                  </p:stCondLst>
                                  <p:childTnLst>
                                    <p:set>
                                      <p:cBhvr>
                                        <p:cTn id="132" dur="1" fill="hold">
                                          <p:stCondLst>
                                            <p:cond delay="0"/>
                                          </p:stCondLst>
                                        </p:cTn>
                                        <p:tgtEl>
                                          <p:spTgt spid="78887"/>
                                        </p:tgtEl>
                                        <p:attrNameLst>
                                          <p:attrName>style.visibility</p:attrName>
                                        </p:attrNameLst>
                                      </p:cBhvr>
                                      <p:to>
                                        <p:strVal val="visible"/>
                                      </p:to>
                                    </p:set>
                                    <p:animEffect transition="in" filter="dissolve">
                                      <p:cBhvr>
                                        <p:cTn id="133" dur="500"/>
                                        <p:tgtEl>
                                          <p:spTgt spid="78887"/>
                                        </p:tgtEl>
                                      </p:cBhvr>
                                    </p:animEffect>
                                  </p:childTnLst>
                                </p:cTn>
                              </p:par>
                            </p:childTnLst>
                          </p:cTn>
                        </p:par>
                      </p:childTnLst>
                    </p:cTn>
                  </p:par>
                  <p:par>
                    <p:cTn id="134" fill="hold">
                      <p:stCondLst>
                        <p:cond delay="indefinite"/>
                      </p:stCondLst>
                      <p:childTnLst>
                        <p:par>
                          <p:cTn id="135" fill="hold">
                            <p:stCondLst>
                              <p:cond delay="0"/>
                            </p:stCondLst>
                            <p:childTnLst>
                              <p:par>
                                <p:cTn id="136" presetID="22" presetClass="entr" presetSubtype="8" fill="hold" grpId="0" nodeType="clickEffect">
                                  <p:stCondLst>
                                    <p:cond delay="0"/>
                                  </p:stCondLst>
                                  <p:childTnLst>
                                    <p:set>
                                      <p:cBhvr>
                                        <p:cTn id="137" dur="1" fill="hold">
                                          <p:stCondLst>
                                            <p:cond delay="0"/>
                                          </p:stCondLst>
                                        </p:cTn>
                                        <p:tgtEl>
                                          <p:spTgt spid="78901"/>
                                        </p:tgtEl>
                                        <p:attrNameLst>
                                          <p:attrName>style.visibility</p:attrName>
                                        </p:attrNameLst>
                                      </p:cBhvr>
                                      <p:to>
                                        <p:strVal val="visible"/>
                                      </p:to>
                                    </p:set>
                                    <p:animEffect transition="in" filter="wipe(left)">
                                      <p:cBhvr>
                                        <p:cTn id="138" dur="500"/>
                                        <p:tgtEl>
                                          <p:spTgt spid="78901"/>
                                        </p:tgtEl>
                                      </p:cBhvr>
                                    </p:animEffect>
                                  </p:childTnLst>
                                </p:cTn>
                              </p:par>
                            </p:childTnLst>
                          </p:cTn>
                        </p:par>
                        <p:par>
                          <p:cTn id="139" fill="hold">
                            <p:stCondLst>
                              <p:cond delay="500"/>
                            </p:stCondLst>
                            <p:childTnLst>
                              <p:par>
                                <p:cTn id="140" presetID="9" presetClass="entr" presetSubtype="0" fill="hold" grpId="0" nodeType="afterEffect">
                                  <p:stCondLst>
                                    <p:cond delay="0"/>
                                  </p:stCondLst>
                                  <p:childTnLst>
                                    <p:set>
                                      <p:cBhvr>
                                        <p:cTn id="141" dur="1" fill="hold">
                                          <p:stCondLst>
                                            <p:cond delay="0"/>
                                          </p:stCondLst>
                                        </p:cTn>
                                        <p:tgtEl>
                                          <p:spTgt spid="78889"/>
                                        </p:tgtEl>
                                        <p:attrNameLst>
                                          <p:attrName>style.visibility</p:attrName>
                                        </p:attrNameLst>
                                      </p:cBhvr>
                                      <p:to>
                                        <p:strVal val="visible"/>
                                      </p:to>
                                    </p:set>
                                    <p:animEffect transition="in" filter="dissolve">
                                      <p:cBhvr>
                                        <p:cTn id="142" dur="500"/>
                                        <p:tgtEl>
                                          <p:spTgt spid="788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3" grpId="0" animBg="1"/>
      <p:bldP spid="78860" grpId="0" animBg="1"/>
      <p:bldP spid="78863" grpId="0" animBg="1"/>
      <p:bldP spid="78865" grpId="0" animBg="1"/>
      <p:bldP spid="78866" grpId="0" animBg="1"/>
      <p:bldP spid="78868" grpId="0" animBg="1"/>
      <p:bldP spid="78869" grpId="0" animBg="1"/>
      <p:bldP spid="78871" grpId="0" animBg="1"/>
      <p:bldP spid="78872" grpId="0" animBg="1"/>
      <p:bldP spid="78874" grpId="0" animBg="1"/>
      <p:bldP spid="78875" grpId="0" animBg="1"/>
      <p:bldP spid="78877" grpId="0" animBg="1"/>
      <p:bldP spid="78878" grpId="0" animBg="1"/>
      <p:bldP spid="78880" grpId="0" animBg="1"/>
      <p:bldP spid="78881" grpId="0" animBg="1"/>
      <p:bldP spid="78883" grpId="0" animBg="1"/>
      <p:bldP spid="78884" grpId="0" animBg="1"/>
      <p:bldP spid="78886" grpId="0" animBg="1"/>
      <p:bldP spid="78887" grpId="0" animBg="1"/>
      <p:bldP spid="78889" grpId="0" animBg="1"/>
      <p:bldP spid="78891" grpId="0" animBg="1"/>
      <p:bldP spid="78893" grpId="0" animBg="1"/>
      <p:bldP spid="78894" grpId="0" animBg="1"/>
      <p:bldP spid="78895" grpId="0" animBg="1"/>
      <p:bldP spid="78896" grpId="0" animBg="1"/>
      <p:bldP spid="78897" grpId="0" animBg="1"/>
      <p:bldP spid="78898" grpId="0" animBg="1"/>
      <p:bldP spid="78899" grpId="0" animBg="1"/>
      <p:bldP spid="78900" grpId="0" animBg="1"/>
      <p:bldP spid="7890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04800" y="0"/>
            <a:ext cx="8510588" cy="990600"/>
          </a:xfrm>
        </p:spPr>
        <p:txBody>
          <a:bodyPr/>
          <a:lstStyle/>
          <a:p>
            <a:pPr eaLnBrk="1" hangingPunct="1">
              <a:defRPr/>
            </a:pPr>
            <a:r>
              <a:rPr lang="en-US" sz="5400" b="1" dirty="0"/>
              <a:t>Questions</a:t>
            </a:r>
            <a:endParaRPr lang="en-US" sz="3600" b="1" dirty="0" smtClean="0">
              <a:latin typeface="Calibri" pitchFamily="34" charset="0"/>
            </a:endParaRPr>
          </a:p>
        </p:txBody>
      </p:sp>
      <p:sp>
        <p:nvSpPr>
          <p:cNvPr id="21507" name="Rectangle 3"/>
          <p:cNvSpPr>
            <a:spLocks noGrp="1" noRot="1" noChangeArrowheads="1"/>
          </p:cNvSpPr>
          <p:nvPr>
            <p:ph type="body" idx="1"/>
          </p:nvPr>
        </p:nvSpPr>
        <p:spPr>
          <a:xfrm>
            <a:off x="301625" y="1066800"/>
            <a:ext cx="8540750" cy="5715000"/>
          </a:xfrm>
        </p:spPr>
        <p:txBody>
          <a:bodyPr>
            <a:normAutofit/>
          </a:bodyPr>
          <a:lstStyle/>
          <a:p>
            <a:pPr eaLnBrk="1" hangingPunct="1">
              <a:lnSpc>
                <a:spcPct val="90000"/>
              </a:lnSpc>
              <a:defRPr/>
            </a:pPr>
            <a:r>
              <a:rPr lang="en-US" dirty="0" smtClean="0">
                <a:latin typeface="Calibri" pitchFamily="34" charset="0"/>
              </a:rPr>
              <a:t>What are some things that we covered today in Galatians 4:21-31 that didn’t make much sense to you when we read the passage last week, but now make sense to you?</a:t>
            </a:r>
          </a:p>
          <a:p>
            <a:pPr eaLnBrk="1" hangingPunct="1">
              <a:lnSpc>
                <a:spcPct val="90000"/>
              </a:lnSpc>
              <a:defRPr/>
            </a:pPr>
            <a:r>
              <a:rPr lang="en-US" dirty="0" smtClean="0">
                <a:latin typeface="Calibri" pitchFamily="34" charset="0"/>
              </a:rPr>
              <a:t>How does the imagery that Paul uses in this passage make  you feel about being a member of the New Covenant?</a:t>
            </a:r>
            <a:endParaRPr lang="en-US" dirty="0">
              <a:latin typeface="Calibri" pitchFamily="34" charset="0"/>
            </a:endParaRPr>
          </a:p>
        </p:txBody>
      </p:sp>
    </p:spTree>
    <p:extLst>
      <p:ext uri="{BB962C8B-B14F-4D97-AF65-F5344CB8AC3E}">
        <p14:creationId xmlns:p14="http://schemas.microsoft.com/office/powerpoint/2010/main" val="1618089062"/>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5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fade">
                                      <p:cBhvr>
                                        <p:cTn id="12" dur="500"/>
                                        <p:tgtEl>
                                          <p:spTgt spid="215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1"/>
            <a:ext cx="9144000" cy="838200"/>
          </a:xfrm>
        </p:spPr>
        <p:txBody>
          <a:bodyPr/>
          <a:lstStyle/>
          <a:p>
            <a:pPr eaLnBrk="1" hangingPunct="1">
              <a:defRPr/>
            </a:pPr>
            <a:r>
              <a:rPr lang="en-US" sz="4000" b="1" dirty="0" smtClean="0"/>
              <a:t>Brief Review</a:t>
            </a:r>
          </a:p>
        </p:txBody>
      </p:sp>
      <p:sp>
        <p:nvSpPr>
          <p:cNvPr id="44035" name="Rectangle 3"/>
          <p:cNvSpPr>
            <a:spLocks noGrp="1" noChangeArrowheads="1"/>
          </p:cNvSpPr>
          <p:nvPr>
            <p:ph type="body" idx="1"/>
          </p:nvPr>
        </p:nvSpPr>
        <p:spPr>
          <a:xfrm>
            <a:off x="457200" y="762000"/>
            <a:ext cx="8229600" cy="6096000"/>
          </a:xfrm>
        </p:spPr>
        <p:txBody>
          <a:bodyPr>
            <a:noAutofit/>
          </a:bodyPr>
          <a:lstStyle/>
          <a:p>
            <a:pPr eaLnBrk="1" hangingPunct="1">
              <a:lnSpc>
                <a:spcPct val="90000"/>
              </a:lnSpc>
              <a:defRPr/>
            </a:pPr>
            <a:r>
              <a:rPr lang="en-US" sz="2800" dirty="0" smtClean="0">
                <a:latin typeface="Calibri" panose="020F0502020204030204" pitchFamily="34" charset="0"/>
                <a:cs typeface="Calibri" panose="020F0502020204030204" pitchFamily="34" charset="0"/>
              </a:rPr>
              <a:t>For the last few weeks, we </a:t>
            </a:r>
            <a:r>
              <a:rPr lang="en-US" sz="2800" dirty="0" smtClean="0">
                <a:latin typeface="Calibri" panose="020F0502020204030204" pitchFamily="34" charset="0"/>
                <a:cs typeface="Calibri" panose="020F0502020204030204" pitchFamily="34" charset="0"/>
              </a:rPr>
              <a:t>have been looking at New Testament passages that teach that </a:t>
            </a:r>
            <a:r>
              <a:rPr lang="en-US" sz="2800" dirty="0">
                <a:latin typeface="Calibri" panose="020F0502020204030204" pitchFamily="34" charset="0"/>
                <a:cs typeface="Calibri" panose="020F0502020204030204" pitchFamily="34" charset="0"/>
              </a:rPr>
              <a:t>the New Covenant </a:t>
            </a:r>
            <a:r>
              <a:rPr lang="en-US" sz="2800" dirty="0" smtClean="0">
                <a:latin typeface="Calibri" panose="020F0502020204030204" pitchFamily="34" charset="0"/>
                <a:cs typeface="Calibri" panose="020F0502020204030204" pitchFamily="34" charset="0"/>
              </a:rPr>
              <a:t>is </a:t>
            </a:r>
            <a:r>
              <a:rPr lang="en-US" sz="2800" u="sng" dirty="0" smtClean="0">
                <a:latin typeface="Calibri" panose="020F0502020204030204" pitchFamily="34" charset="0"/>
                <a:cs typeface="Calibri" panose="020F0502020204030204" pitchFamily="34" charset="0"/>
              </a:rPr>
              <a:t>superior</a:t>
            </a:r>
            <a:r>
              <a:rPr lang="en-US" sz="2800" dirty="0" smtClean="0">
                <a:latin typeface="Calibri" panose="020F0502020204030204" pitchFamily="34" charset="0"/>
                <a:cs typeface="Calibri" panose="020F0502020204030204" pitchFamily="34" charset="0"/>
              </a:rPr>
              <a:t> </a:t>
            </a:r>
            <a:r>
              <a:rPr lang="en-US" sz="2800" dirty="0">
                <a:latin typeface="Calibri" panose="020F0502020204030204" pitchFamily="34" charset="0"/>
                <a:cs typeface="Calibri" panose="020F0502020204030204" pitchFamily="34" charset="0"/>
              </a:rPr>
              <a:t>to </a:t>
            </a:r>
            <a:r>
              <a:rPr lang="en-US" sz="2800" dirty="0" smtClean="0">
                <a:latin typeface="Calibri" panose="020F0502020204030204" pitchFamily="34" charset="0"/>
                <a:cs typeface="Calibri" panose="020F0502020204030204" pitchFamily="34" charset="0"/>
              </a:rPr>
              <a:t>the Old </a:t>
            </a:r>
            <a:r>
              <a:rPr lang="en-US" sz="2800" dirty="0" smtClean="0">
                <a:latin typeface="Calibri" panose="020F0502020204030204" pitchFamily="34" charset="0"/>
                <a:cs typeface="Calibri" panose="020F0502020204030204" pitchFamily="34" charset="0"/>
              </a:rPr>
              <a:t>Covenant. So far we have looked at:</a:t>
            </a:r>
            <a:endParaRPr lang="en-US" sz="2800" dirty="0" smtClean="0">
              <a:latin typeface="Calibri" panose="020F0502020204030204" pitchFamily="34" charset="0"/>
              <a:cs typeface="Calibri" panose="020F0502020204030204" pitchFamily="34" charset="0"/>
            </a:endParaRPr>
          </a:p>
          <a:p>
            <a:pPr lvl="1" eaLnBrk="1" hangingPunct="1">
              <a:lnSpc>
                <a:spcPct val="90000"/>
              </a:lnSpc>
              <a:defRPr/>
            </a:pPr>
            <a:r>
              <a:rPr lang="en-US" sz="2400" dirty="0" smtClean="0">
                <a:solidFill>
                  <a:srgbClr val="FFC000"/>
                </a:solidFill>
                <a:latin typeface="Calibri" panose="020F0502020204030204" pitchFamily="34" charset="0"/>
                <a:cs typeface="Calibri" panose="020F0502020204030204" pitchFamily="34" charset="0"/>
              </a:rPr>
              <a:t>Hebrews </a:t>
            </a:r>
            <a:r>
              <a:rPr lang="en-US" sz="2400" dirty="0" smtClean="0">
                <a:solidFill>
                  <a:srgbClr val="FFC000"/>
                </a:solidFill>
                <a:latin typeface="Calibri" panose="020F0502020204030204" pitchFamily="34" charset="0"/>
                <a:cs typeface="Calibri" panose="020F0502020204030204" pitchFamily="34" charset="0"/>
              </a:rPr>
              <a:t>8:6-13</a:t>
            </a:r>
            <a:r>
              <a:rPr lang="en-US" sz="2400" dirty="0" smtClean="0">
                <a:latin typeface="Calibri" panose="020F0502020204030204" pitchFamily="34" charset="0"/>
                <a:cs typeface="Calibri" panose="020F0502020204030204" pitchFamily="34" charset="0"/>
              </a:rPr>
              <a:t> </a:t>
            </a:r>
            <a:r>
              <a:rPr lang="en-US" sz="2400" dirty="0" smtClean="0">
                <a:latin typeface="Calibri" panose="020F0502020204030204" pitchFamily="34" charset="0"/>
                <a:cs typeface="Calibri" panose="020F0502020204030204" pitchFamily="34" charset="0"/>
              </a:rPr>
              <a:t>which tells </a:t>
            </a:r>
            <a:r>
              <a:rPr lang="en-US" sz="2400" dirty="0" smtClean="0">
                <a:latin typeface="Calibri" panose="020F0502020204030204" pitchFamily="34" charset="0"/>
                <a:cs typeface="Calibri" panose="020F0502020204030204" pitchFamily="34" charset="0"/>
              </a:rPr>
              <a:t>us that the fact that God promised Israel a new covenant in Jer. 31:31-34 shows us </a:t>
            </a:r>
            <a:r>
              <a:rPr lang="en-US" sz="2400" dirty="0">
                <a:latin typeface="Calibri" panose="020F0502020204030204" pitchFamily="34" charset="0"/>
                <a:cs typeface="Calibri" panose="020F0502020204030204" pitchFamily="34" charset="0"/>
              </a:rPr>
              <a:t>that the old </a:t>
            </a:r>
            <a:r>
              <a:rPr lang="en-US" sz="2400" dirty="0" smtClean="0">
                <a:latin typeface="Calibri" panose="020F0502020204030204" pitchFamily="34" charset="0"/>
                <a:cs typeface="Calibri" panose="020F0502020204030204" pitchFamily="34" charset="0"/>
              </a:rPr>
              <a:t>covenant </a:t>
            </a:r>
            <a:r>
              <a:rPr lang="en-US" sz="2400" dirty="0">
                <a:latin typeface="Calibri" panose="020F0502020204030204" pitchFamily="34" charset="0"/>
                <a:cs typeface="Calibri" panose="020F0502020204030204" pitchFamily="34" charset="0"/>
              </a:rPr>
              <a:t>had a problem and therefore </a:t>
            </a:r>
            <a:r>
              <a:rPr lang="en-US" sz="2400" dirty="0" smtClean="0">
                <a:latin typeface="Calibri" panose="020F0502020204030204" pitchFamily="34" charset="0"/>
                <a:cs typeface="Calibri" panose="020F0502020204030204" pitchFamily="34" charset="0"/>
              </a:rPr>
              <a:t>needed </a:t>
            </a:r>
            <a:r>
              <a:rPr lang="en-US" sz="2400" dirty="0">
                <a:latin typeface="Calibri" panose="020F0502020204030204" pitchFamily="34" charset="0"/>
                <a:cs typeface="Calibri" panose="020F0502020204030204" pitchFamily="34" charset="0"/>
              </a:rPr>
              <a:t>to be </a:t>
            </a:r>
            <a:r>
              <a:rPr lang="en-US" sz="2400" dirty="0" smtClean="0">
                <a:latin typeface="Calibri" panose="020F0502020204030204" pitchFamily="34" charset="0"/>
                <a:cs typeface="Calibri" panose="020F0502020204030204" pitchFamily="34" charset="0"/>
              </a:rPr>
              <a:t>replaced with a covenant that was </a:t>
            </a:r>
            <a:r>
              <a:rPr lang="en-US" sz="2400" u="sng" dirty="0" smtClean="0">
                <a:latin typeface="Calibri" panose="020F0502020204030204" pitchFamily="34" charset="0"/>
                <a:cs typeface="Calibri" panose="020F0502020204030204" pitchFamily="34" charset="0"/>
              </a:rPr>
              <a:t>superior</a:t>
            </a:r>
            <a:r>
              <a:rPr lang="en-US" sz="2400" dirty="0" smtClean="0">
                <a:latin typeface="Calibri" panose="020F0502020204030204" pitchFamily="34" charset="0"/>
                <a:cs typeface="Calibri" panose="020F0502020204030204" pitchFamily="34" charset="0"/>
              </a:rPr>
              <a:t> to it.</a:t>
            </a:r>
          </a:p>
          <a:p>
            <a:pPr lvl="1" eaLnBrk="1" hangingPunct="1">
              <a:lnSpc>
                <a:spcPct val="90000"/>
              </a:lnSpc>
              <a:defRPr/>
            </a:pPr>
            <a:r>
              <a:rPr lang="en-US" sz="2400" dirty="0" smtClean="0">
                <a:solidFill>
                  <a:srgbClr val="FFC000"/>
                </a:solidFill>
                <a:latin typeface="Calibri" panose="020F0502020204030204" pitchFamily="34" charset="0"/>
                <a:cs typeface="Calibri" panose="020F0502020204030204" pitchFamily="34" charset="0"/>
              </a:rPr>
              <a:t>2 </a:t>
            </a:r>
            <a:r>
              <a:rPr lang="en-US" sz="2400" dirty="0" smtClean="0">
                <a:solidFill>
                  <a:srgbClr val="FFC000"/>
                </a:solidFill>
                <a:latin typeface="Calibri" panose="020F0502020204030204" pitchFamily="34" charset="0"/>
                <a:cs typeface="Calibri" panose="020F0502020204030204" pitchFamily="34" charset="0"/>
              </a:rPr>
              <a:t>Corinthians 3:1-11</a:t>
            </a:r>
            <a:r>
              <a:rPr lang="en-US" sz="2400" dirty="0" smtClean="0">
                <a:latin typeface="Calibri" panose="020F0502020204030204" pitchFamily="34" charset="0"/>
                <a:cs typeface="Calibri" panose="020F0502020204030204" pitchFamily="34" charset="0"/>
              </a:rPr>
              <a:t> </a:t>
            </a:r>
            <a:r>
              <a:rPr lang="en-US" sz="2400" dirty="0" smtClean="0">
                <a:latin typeface="Calibri" panose="020F0502020204030204" pitchFamily="34" charset="0"/>
                <a:cs typeface="Calibri" panose="020F0502020204030204" pitchFamily="34" charset="0"/>
              </a:rPr>
              <a:t>which tells </a:t>
            </a:r>
            <a:r>
              <a:rPr lang="en-US" sz="2400" dirty="0" smtClean="0">
                <a:latin typeface="Calibri" panose="020F0502020204030204" pitchFamily="34" charset="0"/>
                <a:cs typeface="Calibri" panose="020F0502020204030204" pitchFamily="34" charset="0"/>
              </a:rPr>
              <a:t>us that the glory of the New Covenant is so </a:t>
            </a:r>
            <a:r>
              <a:rPr lang="en-US" sz="2400" u="sng" dirty="0" smtClean="0">
                <a:latin typeface="Calibri" panose="020F0502020204030204" pitchFamily="34" charset="0"/>
                <a:cs typeface="Calibri" panose="020F0502020204030204" pitchFamily="34" charset="0"/>
              </a:rPr>
              <a:t>superior</a:t>
            </a:r>
            <a:r>
              <a:rPr lang="en-US" sz="2400" dirty="0" smtClean="0">
                <a:latin typeface="Calibri" panose="020F0502020204030204" pitchFamily="34" charset="0"/>
                <a:cs typeface="Calibri" panose="020F0502020204030204" pitchFamily="34" charset="0"/>
              </a:rPr>
              <a:t> </a:t>
            </a:r>
            <a:r>
              <a:rPr lang="en-US" sz="2400" dirty="0" smtClean="0">
                <a:latin typeface="Calibri" panose="020F0502020204030204" pitchFamily="34" charset="0"/>
                <a:cs typeface="Calibri" panose="020F0502020204030204" pitchFamily="34" charset="0"/>
              </a:rPr>
              <a:t>to that of the </a:t>
            </a:r>
            <a:r>
              <a:rPr lang="en-US" sz="2400" dirty="0" smtClean="0">
                <a:latin typeface="Calibri" panose="020F0502020204030204" pitchFamily="34" charset="0"/>
                <a:cs typeface="Calibri" panose="020F0502020204030204" pitchFamily="34" charset="0"/>
              </a:rPr>
              <a:t>Old </a:t>
            </a:r>
            <a:r>
              <a:rPr lang="en-US" sz="2400" dirty="0" smtClean="0">
                <a:latin typeface="Calibri" panose="020F0502020204030204" pitchFamily="34" charset="0"/>
                <a:cs typeface="Calibri" panose="020F0502020204030204" pitchFamily="34" charset="0"/>
              </a:rPr>
              <a:t>Covenant, the Old Covenant has </a:t>
            </a:r>
            <a:r>
              <a:rPr lang="en-US" sz="2400" u="sng" dirty="0" smtClean="0">
                <a:latin typeface="Calibri" panose="020F0502020204030204" pitchFamily="34" charset="0"/>
                <a:cs typeface="Calibri" panose="020F0502020204030204" pitchFamily="34" charset="0"/>
              </a:rPr>
              <a:t>no glory</a:t>
            </a:r>
            <a:r>
              <a:rPr lang="en-US" sz="2400" dirty="0" smtClean="0">
                <a:latin typeface="Calibri" panose="020F0502020204030204" pitchFamily="34" charset="0"/>
                <a:cs typeface="Calibri" panose="020F0502020204030204" pitchFamily="34" charset="0"/>
              </a:rPr>
              <a:t> in comparison.</a:t>
            </a:r>
          </a:p>
          <a:p>
            <a:pPr lvl="1" eaLnBrk="1" hangingPunct="1">
              <a:lnSpc>
                <a:spcPct val="90000"/>
              </a:lnSpc>
              <a:defRPr/>
            </a:pPr>
            <a:r>
              <a:rPr lang="en-US" sz="2400" dirty="0" smtClean="0">
                <a:solidFill>
                  <a:srgbClr val="FFC000"/>
                </a:solidFill>
                <a:latin typeface="Calibri" panose="020F0502020204030204" pitchFamily="34" charset="0"/>
                <a:cs typeface="Calibri" panose="020F0502020204030204" pitchFamily="34" charset="0"/>
              </a:rPr>
              <a:t>Galatians </a:t>
            </a:r>
            <a:r>
              <a:rPr lang="en-US" sz="2400" dirty="0" smtClean="0">
                <a:solidFill>
                  <a:srgbClr val="FFC000"/>
                </a:solidFill>
                <a:latin typeface="Calibri" panose="020F0502020204030204" pitchFamily="34" charset="0"/>
                <a:cs typeface="Calibri" panose="020F0502020204030204" pitchFamily="34" charset="0"/>
              </a:rPr>
              <a:t>4:21-31 </a:t>
            </a:r>
            <a:r>
              <a:rPr lang="en-US" sz="2400" dirty="0" smtClean="0">
                <a:latin typeface="Calibri" panose="020F0502020204030204" pitchFamily="34" charset="0"/>
                <a:cs typeface="Calibri" panose="020F0502020204030204" pitchFamily="34" charset="0"/>
              </a:rPr>
              <a:t>which we began looking at last week shows the </a:t>
            </a:r>
            <a:r>
              <a:rPr lang="en-US" sz="2400" u="sng" dirty="0" smtClean="0">
                <a:latin typeface="Calibri" panose="020F0502020204030204" pitchFamily="34" charset="0"/>
                <a:cs typeface="Calibri" panose="020F0502020204030204" pitchFamily="34" charset="0"/>
              </a:rPr>
              <a:t>superiority</a:t>
            </a:r>
            <a:r>
              <a:rPr lang="en-US" sz="2400" dirty="0" smtClean="0">
                <a:latin typeface="Calibri" panose="020F0502020204030204" pitchFamily="34" charset="0"/>
                <a:cs typeface="Calibri" panose="020F0502020204030204" pitchFamily="34" charset="0"/>
              </a:rPr>
              <a:t> of the New Covenant over the Old through the use of an allegory.</a:t>
            </a:r>
          </a:p>
        </p:txBody>
      </p:sp>
    </p:spTree>
    <p:extLst>
      <p:ext uri="{BB962C8B-B14F-4D97-AF65-F5344CB8AC3E}">
        <p14:creationId xmlns:p14="http://schemas.microsoft.com/office/powerpoint/2010/main" val="668709083"/>
      </p:ext>
    </p:extLst>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Effect transition="in" filter="dissolve">
                                      <p:cBhvr>
                                        <p:cTn id="7" dur="500"/>
                                        <p:tgtEl>
                                          <p:spTgt spid="440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4035">
                                            <p:txEl>
                                              <p:pRg st="1" end="1"/>
                                            </p:txEl>
                                          </p:spTgt>
                                        </p:tgtEl>
                                        <p:attrNameLst>
                                          <p:attrName>style.visibility</p:attrName>
                                        </p:attrNameLst>
                                      </p:cBhvr>
                                      <p:to>
                                        <p:strVal val="visible"/>
                                      </p:to>
                                    </p:set>
                                    <p:animEffect transition="in" filter="dissolve">
                                      <p:cBhvr>
                                        <p:cTn id="12" dur="500"/>
                                        <p:tgtEl>
                                          <p:spTgt spid="440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4035">
                                            <p:txEl>
                                              <p:pRg st="2" end="2"/>
                                            </p:txEl>
                                          </p:spTgt>
                                        </p:tgtEl>
                                        <p:attrNameLst>
                                          <p:attrName>style.visibility</p:attrName>
                                        </p:attrNameLst>
                                      </p:cBhvr>
                                      <p:to>
                                        <p:strVal val="visible"/>
                                      </p:to>
                                    </p:set>
                                    <p:animEffect transition="in" filter="dissolve">
                                      <p:cBhvr>
                                        <p:cTn id="17" dur="500"/>
                                        <p:tgtEl>
                                          <p:spTgt spid="440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4035">
                                            <p:txEl>
                                              <p:pRg st="3" end="3"/>
                                            </p:txEl>
                                          </p:spTgt>
                                        </p:tgtEl>
                                        <p:attrNameLst>
                                          <p:attrName>style.visibility</p:attrName>
                                        </p:attrNameLst>
                                      </p:cBhvr>
                                      <p:to>
                                        <p:strVal val="visible"/>
                                      </p:to>
                                    </p:set>
                                    <p:animEffect transition="in" filter="dissolve">
                                      <p:cBhvr>
                                        <p:cTn id="22" dur="500"/>
                                        <p:tgtEl>
                                          <p:spTgt spid="440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838200"/>
            <a:ext cx="8229600" cy="2286000"/>
          </a:xfrm>
        </p:spPr>
        <p:txBody>
          <a:bodyPr/>
          <a:lstStyle/>
          <a:p>
            <a:pPr lvl="1" algn="l" eaLnBrk="1" hangingPunct="1">
              <a:defRPr/>
            </a:pPr>
            <a:r>
              <a:rPr lang="en-US" sz="3200" b="1" dirty="0" smtClean="0">
                <a:solidFill>
                  <a:srgbClr val="FF9900"/>
                </a:solidFill>
                <a:latin typeface="Calibri" pitchFamily="34" charset="0"/>
                <a:cs typeface="Calibri" pitchFamily="34" charset="0"/>
              </a:rPr>
              <a:t>Galatians 4:21 - </a:t>
            </a:r>
            <a:r>
              <a:rPr lang="en-US" sz="3200" i="1" dirty="0">
                <a:solidFill>
                  <a:srgbClr val="66FFFF"/>
                </a:solidFill>
                <a:latin typeface="Cambria" pitchFamily="18" charset="0"/>
              </a:rPr>
              <a:t>Tell me, you who desire to be under the law, do you not listen to the law? </a:t>
            </a:r>
            <a:r>
              <a:rPr lang="en-US" sz="3200" i="1" dirty="0" smtClean="0">
                <a:solidFill>
                  <a:srgbClr val="66FFFF"/>
                </a:solidFill>
                <a:latin typeface="Cambria" pitchFamily="18" charset="0"/>
              </a:rPr>
              <a:t> </a:t>
            </a:r>
            <a:endParaRPr lang="en-US" sz="3200" i="1" dirty="0" smtClean="0">
              <a:solidFill>
                <a:srgbClr val="66FFFF"/>
              </a:solidFill>
              <a:latin typeface="Calibri" pitchFamily="34" charset="0"/>
              <a:cs typeface="Calibri" pitchFamily="34" charset="0"/>
            </a:endParaRPr>
          </a:p>
        </p:txBody>
      </p:sp>
      <p:sp>
        <p:nvSpPr>
          <p:cNvPr id="59395" name="Rectangle 3"/>
          <p:cNvSpPr>
            <a:spLocks noGrp="1" noChangeArrowheads="1"/>
          </p:cNvSpPr>
          <p:nvPr>
            <p:ph type="body" idx="1"/>
          </p:nvPr>
        </p:nvSpPr>
        <p:spPr>
          <a:xfrm>
            <a:off x="457200" y="3200400"/>
            <a:ext cx="8229600" cy="3352800"/>
          </a:xfrm>
        </p:spPr>
        <p:txBody>
          <a:bodyPr>
            <a:normAutofit fontScale="85000" lnSpcReduction="10000"/>
          </a:bodyPr>
          <a:lstStyle/>
          <a:p>
            <a:r>
              <a:rPr lang="en-US" dirty="0">
                <a:latin typeface="Calibri" panose="020F0502020204030204" pitchFamily="34" charset="0"/>
                <a:cs typeface="Calibri" panose="020F0502020204030204" pitchFamily="34" charset="0"/>
              </a:rPr>
              <a:t>The Galatians were </a:t>
            </a:r>
            <a:r>
              <a:rPr lang="en-US" dirty="0" smtClean="0">
                <a:latin typeface="Calibri" panose="020F0502020204030204" pitchFamily="34" charset="0"/>
                <a:cs typeface="Calibri" panose="020F0502020204030204" pitchFamily="34" charset="0"/>
              </a:rPr>
              <a:t>being tempted </a:t>
            </a:r>
            <a:r>
              <a:rPr lang="en-US" dirty="0">
                <a:latin typeface="Calibri" panose="020F0502020204030204" pitchFamily="34" charset="0"/>
                <a:cs typeface="Calibri" panose="020F0502020204030204" pitchFamily="34" charset="0"/>
              </a:rPr>
              <a:t>to go along with the Judaizers and put themselves under the </a:t>
            </a:r>
            <a:r>
              <a:rPr lang="en-US" dirty="0" smtClean="0">
                <a:latin typeface="Calibri" panose="020F0502020204030204" pitchFamily="34" charset="0"/>
                <a:cs typeface="Calibri" panose="020F0502020204030204" pitchFamily="34" charset="0"/>
              </a:rPr>
              <a:t>Old Covenant Law of Moses. </a:t>
            </a:r>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So Paul says (paraphrasing): </a:t>
            </a:r>
            <a:r>
              <a:rPr lang="en-US" dirty="0" smtClean="0">
                <a:latin typeface="Calibri" panose="020F0502020204030204" pitchFamily="34" charset="0"/>
                <a:cs typeface="Calibri" panose="020F0502020204030204" pitchFamily="34" charset="0"/>
              </a:rPr>
              <a:t>“Since you’re so anxious to </a:t>
            </a:r>
            <a:r>
              <a:rPr lang="en-US" dirty="0">
                <a:latin typeface="Calibri" panose="020F0502020204030204" pitchFamily="34" charset="0"/>
                <a:cs typeface="Calibri" panose="020F0502020204030204" pitchFamily="34" charset="0"/>
              </a:rPr>
              <a:t>be under the Law, </a:t>
            </a:r>
            <a:r>
              <a:rPr lang="en-US" dirty="0" smtClean="0">
                <a:latin typeface="Calibri" panose="020F0502020204030204" pitchFamily="34" charset="0"/>
                <a:cs typeface="Calibri" panose="020F0502020204030204" pitchFamily="34" charset="0"/>
              </a:rPr>
              <a:t>let me point out to you </a:t>
            </a:r>
            <a:r>
              <a:rPr lang="en-US" dirty="0">
                <a:latin typeface="Calibri" panose="020F0502020204030204" pitchFamily="34" charset="0"/>
                <a:cs typeface="Calibri" panose="020F0502020204030204" pitchFamily="34" charset="0"/>
              </a:rPr>
              <a:t>what the Law </a:t>
            </a:r>
            <a:r>
              <a:rPr lang="en-US" dirty="0" smtClean="0">
                <a:latin typeface="Calibri" panose="020F0502020204030204" pitchFamily="34" charset="0"/>
                <a:cs typeface="Calibri" panose="020F0502020204030204" pitchFamily="34" charset="0"/>
              </a:rPr>
              <a:t>has to say” </a:t>
            </a:r>
            <a:r>
              <a:rPr lang="en-US" dirty="0">
                <a:latin typeface="Calibri" panose="020F0502020204030204" pitchFamily="34" charset="0"/>
                <a:cs typeface="Calibri" panose="020F0502020204030204" pitchFamily="34" charset="0"/>
              </a:rPr>
              <a:t>– and then Paul proceeds to cite a story from </a:t>
            </a:r>
            <a:r>
              <a:rPr lang="en-US" dirty="0" smtClean="0">
                <a:latin typeface="Calibri" panose="020F0502020204030204" pitchFamily="34" charset="0"/>
                <a:cs typeface="Calibri" panose="020F0502020204030204" pitchFamily="34" charset="0"/>
              </a:rPr>
              <a:t>the book </a:t>
            </a:r>
            <a:r>
              <a:rPr lang="en-US" dirty="0">
                <a:latin typeface="Calibri" panose="020F0502020204030204" pitchFamily="34" charset="0"/>
                <a:cs typeface="Calibri" panose="020F0502020204030204" pitchFamily="34" charset="0"/>
              </a:rPr>
              <a:t>of </a:t>
            </a:r>
            <a:r>
              <a:rPr lang="en-US" dirty="0" smtClean="0">
                <a:latin typeface="Calibri" panose="020F0502020204030204" pitchFamily="34" charset="0"/>
                <a:cs typeface="Calibri" panose="020F0502020204030204" pitchFamily="34" charset="0"/>
              </a:rPr>
              <a:t>Genesis (one </a:t>
            </a:r>
            <a:r>
              <a:rPr lang="en-US" dirty="0">
                <a:latin typeface="Calibri" panose="020F0502020204030204" pitchFamily="34" charset="0"/>
                <a:cs typeface="Calibri" panose="020F0502020204030204" pitchFamily="34" charset="0"/>
              </a:rPr>
              <a:t>of the five books of the </a:t>
            </a:r>
            <a:r>
              <a:rPr lang="en-US" dirty="0" smtClean="0">
                <a:latin typeface="Calibri" panose="020F0502020204030204" pitchFamily="34" charset="0"/>
                <a:cs typeface="Calibri" panose="020F0502020204030204" pitchFamily="34" charset="0"/>
              </a:rPr>
              <a:t>Law) </a:t>
            </a:r>
            <a:r>
              <a:rPr lang="en-US" dirty="0">
                <a:latin typeface="Calibri" panose="020F0502020204030204" pitchFamily="34" charset="0"/>
                <a:cs typeface="Calibri" panose="020F0502020204030204" pitchFamily="34" charset="0"/>
              </a:rPr>
              <a:t>to make his point</a:t>
            </a:r>
            <a:r>
              <a:rPr lang="en-US" dirty="0" smtClean="0">
                <a:latin typeface="Calibri" panose="020F0502020204030204" pitchFamily="34" charset="0"/>
                <a:cs typeface="Calibri" panose="020F0502020204030204" pitchFamily="34" charset="0"/>
              </a:rPr>
              <a:t>.</a:t>
            </a:r>
            <a:endParaRPr lang="en-US" dirty="0">
              <a:latin typeface="Calibri" panose="020F0502020204030204" pitchFamily="34" charset="0"/>
              <a:cs typeface="Calibri" panose="020F0502020204030204" pitchFamily="34" charset="0"/>
            </a:endParaRPr>
          </a:p>
        </p:txBody>
      </p:sp>
      <p:sp>
        <p:nvSpPr>
          <p:cNvPr id="4" name="Rectangle 2"/>
          <p:cNvSpPr txBox="1">
            <a:spLocks noChangeArrowheads="1"/>
          </p:cNvSpPr>
          <p:nvPr/>
        </p:nvSpPr>
        <p:spPr bwMode="auto">
          <a:xfrm>
            <a:off x="0" y="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eaLnBrk="1" hangingPunct="1">
              <a:defRPr/>
            </a:pPr>
            <a:r>
              <a:rPr lang="en-US" sz="4000" b="1" kern="0" smtClean="0">
                <a:solidFill>
                  <a:srgbClr val="DBBD71"/>
                </a:solidFill>
              </a:rPr>
              <a:t>The New Covenant is Superior</a:t>
            </a:r>
            <a:endParaRPr lang="en-US" sz="4000" i="1" kern="0" dirty="0" smtClean="0">
              <a:solidFill>
                <a:srgbClr val="66FFFF"/>
              </a:solidFill>
              <a:latin typeface="Times New Roman" pitchFamily="18" charset="0"/>
            </a:endParaRPr>
          </a:p>
        </p:txBody>
      </p:sp>
    </p:spTree>
    <p:extLst>
      <p:ext uri="{BB962C8B-B14F-4D97-AF65-F5344CB8AC3E}">
        <p14:creationId xmlns:p14="http://schemas.microsoft.com/office/powerpoint/2010/main" val="3027016843"/>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Effect transition="in" filter="dissolve">
                                      <p:cBhvr>
                                        <p:cTn id="7" dur="500"/>
                                        <p:tgtEl>
                                          <p:spTgt spid="593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9395">
                                            <p:txEl>
                                              <p:pRg st="1" end="1"/>
                                            </p:txEl>
                                          </p:spTgt>
                                        </p:tgtEl>
                                        <p:attrNameLst>
                                          <p:attrName>style.visibility</p:attrName>
                                        </p:attrNameLst>
                                      </p:cBhvr>
                                      <p:to>
                                        <p:strVal val="visible"/>
                                      </p:to>
                                    </p:set>
                                    <p:animEffect transition="in" filter="dissolve">
                                      <p:cBhvr>
                                        <p:cTn id="12" dur="500"/>
                                        <p:tgtEl>
                                          <p:spTgt spid="593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685800"/>
            <a:ext cx="8229600" cy="2286000"/>
          </a:xfrm>
        </p:spPr>
        <p:txBody>
          <a:bodyPr>
            <a:normAutofit/>
          </a:bodyPr>
          <a:lstStyle/>
          <a:p>
            <a:pPr lvl="1" algn="l" eaLnBrk="1" hangingPunct="1">
              <a:defRPr/>
            </a:pPr>
            <a:r>
              <a:rPr lang="en-US" sz="2800" b="1" dirty="0" smtClean="0">
                <a:solidFill>
                  <a:srgbClr val="FF9900"/>
                </a:solidFill>
                <a:latin typeface="Calibri" pitchFamily="34" charset="0"/>
                <a:cs typeface="Calibri" pitchFamily="34" charset="0"/>
              </a:rPr>
              <a:t>Galatians 4:22-23 - </a:t>
            </a:r>
            <a:r>
              <a:rPr lang="en-US" sz="2800" i="1" dirty="0">
                <a:solidFill>
                  <a:srgbClr val="66FFFF"/>
                </a:solidFill>
                <a:latin typeface="Cambria" pitchFamily="18" charset="0"/>
              </a:rPr>
              <a:t> </a:t>
            </a:r>
            <a:r>
              <a:rPr lang="en-US" sz="2800" i="1" dirty="0" smtClean="0">
                <a:solidFill>
                  <a:srgbClr val="66FFFF"/>
                </a:solidFill>
                <a:latin typeface="Cambria" pitchFamily="18" charset="0"/>
              </a:rPr>
              <a:t>For </a:t>
            </a:r>
            <a:r>
              <a:rPr lang="en-US" sz="2800" i="1" dirty="0">
                <a:solidFill>
                  <a:srgbClr val="66FFFF"/>
                </a:solidFill>
                <a:latin typeface="Cambria" pitchFamily="18" charset="0"/>
              </a:rPr>
              <a:t>it is written that Abraham had two sons, one by a slave woman and one by a free </a:t>
            </a:r>
            <a:r>
              <a:rPr lang="en-US" sz="2800" i="1" dirty="0" smtClean="0">
                <a:solidFill>
                  <a:srgbClr val="66FFFF"/>
                </a:solidFill>
                <a:latin typeface="Cambria" pitchFamily="18" charset="0"/>
              </a:rPr>
              <a:t>woman. </a:t>
            </a:r>
            <a:r>
              <a:rPr lang="en-US" sz="2800" i="1" dirty="0">
                <a:solidFill>
                  <a:srgbClr val="66FFFF"/>
                </a:solidFill>
                <a:latin typeface="Cambria" pitchFamily="18" charset="0"/>
              </a:rPr>
              <a:t>But the son of the slave was born according to the flesh, while the son of the free woman was born through </a:t>
            </a:r>
            <a:r>
              <a:rPr lang="en-US" sz="2800" i="1" dirty="0" smtClean="0">
                <a:solidFill>
                  <a:srgbClr val="66FFFF"/>
                </a:solidFill>
                <a:latin typeface="Cambria" pitchFamily="18" charset="0"/>
              </a:rPr>
              <a:t>promise.  </a:t>
            </a:r>
            <a:endParaRPr lang="en-US" sz="2800" i="1" dirty="0" smtClean="0">
              <a:solidFill>
                <a:srgbClr val="66FFFF"/>
              </a:solidFill>
              <a:latin typeface="Calibri" pitchFamily="34" charset="0"/>
              <a:cs typeface="Calibri" pitchFamily="34" charset="0"/>
            </a:endParaRPr>
          </a:p>
        </p:txBody>
      </p:sp>
      <p:sp>
        <p:nvSpPr>
          <p:cNvPr id="59395" name="Rectangle 3"/>
          <p:cNvSpPr>
            <a:spLocks noGrp="1" noChangeArrowheads="1"/>
          </p:cNvSpPr>
          <p:nvPr>
            <p:ph type="body" idx="1"/>
          </p:nvPr>
        </p:nvSpPr>
        <p:spPr>
          <a:xfrm>
            <a:off x="457200" y="3048000"/>
            <a:ext cx="8229600" cy="3352800"/>
          </a:xfrm>
        </p:spPr>
        <p:txBody>
          <a:bodyPr>
            <a:normAutofit/>
          </a:bodyPr>
          <a:lstStyle/>
          <a:p>
            <a:r>
              <a:rPr lang="en-US" dirty="0" smtClean="0">
                <a:latin typeface="Candara" panose="020E0502030303020204" pitchFamily="34" charset="0"/>
                <a:cs typeface="Calibri" panose="020F0502020204030204" pitchFamily="34" charset="0"/>
              </a:rPr>
              <a:t>Paul is referring here Abraham’s </a:t>
            </a:r>
            <a:r>
              <a:rPr lang="en-US" dirty="0">
                <a:latin typeface="Candara" panose="020E0502030303020204" pitchFamily="34" charset="0"/>
                <a:cs typeface="Calibri" panose="020F0502020204030204" pitchFamily="34" charset="0"/>
              </a:rPr>
              <a:t>first two sons: Ishmael and Isaac.</a:t>
            </a:r>
          </a:p>
          <a:p>
            <a:r>
              <a:rPr lang="en-US" dirty="0">
                <a:latin typeface="Candara" panose="020E0502030303020204" pitchFamily="34" charset="0"/>
                <a:cs typeface="Calibri" panose="020F0502020204030204" pitchFamily="34" charset="0"/>
              </a:rPr>
              <a:t>Neither of them is named here (though Isaac is named later – see </a:t>
            </a:r>
            <a:r>
              <a:rPr lang="en-US" dirty="0">
                <a:solidFill>
                  <a:schemeClr val="accent1"/>
                </a:solidFill>
                <a:latin typeface="Candara" panose="020E0502030303020204" pitchFamily="34" charset="0"/>
                <a:cs typeface="Calibri" panose="020F0502020204030204" pitchFamily="34" charset="0"/>
              </a:rPr>
              <a:t>verse </a:t>
            </a:r>
            <a:r>
              <a:rPr lang="en-US" dirty="0">
                <a:solidFill>
                  <a:schemeClr val="accent1"/>
                </a:solidFill>
                <a:latin typeface="Candara" panose="020E0502030303020204" pitchFamily="34" charset="0"/>
                <a:cs typeface="Calibri" panose="020F0502020204030204" pitchFamily="34" charset="0"/>
              </a:rPr>
              <a:t>4:28</a:t>
            </a:r>
            <a:r>
              <a:rPr lang="en-US" dirty="0">
                <a:latin typeface="Candara" panose="020E0502030303020204" pitchFamily="34" charset="0"/>
                <a:cs typeface="Calibri" panose="020F0502020204030204" pitchFamily="34" charset="0"/>
              </a:rPr>
              <a:t>)</a:t>
            </a:r>
          </a:p>
          <a:p>
            <a:pPr eaLnBrk="1" hangingPunct="1">
              <a:defRPr/>
            </a:pPr>
            <a:endParaRPr lang="en-US" dirty="0" smtClean="0">
              <a:latin typeface="Candara" panose="020E0502030303020204" pitchFamily="34" charset="0"/>
              <a:cs typeface="Calibri" panose="020F0502020204030204" pitchFamily="34" charset="0"/>
            </a:endParaRPr>
          </a:p>
        </p:txBody>
      </p:sp>
      <p:sp>
        <p:nvSpPr>
          <p:cNvPr id="4" name="Rectangle 2"/>
          <p:cNvSpPr txBox="1">
            <a:spLocks noChangeArrowheads="1"/>
          </p:cNvSpPr>
          <p:nvPr/>
        </p:nvSpPr>
        <p:spPr bwMode="auto">
          <a:xfrm>
            <a:off x="0" y="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eaLnBrk="1" hangingPunct="1">
              <a:defRPr/>
            </a:pPr>
            <a:r>
              <a:rPr lang="en-US" sz="4000" b="1" kern="0" smtClean="0">
                <a:solidFill>
                  <a:srgbClr val="DBBD71"/>
                </a:solidFill>
              </a:rPr>
              <a:t>The New Covenant is Superior</a:t>
            </a:r>
            <a:endParaRPr lang="en-US" sz="4000" i="1" kern="0" dirty="0" smtClean="0">
              <a:solidFill>
                <a:srgbClr val="66FFFF"/>
              </a:solidFill>
              <a:latin typeface="Times New Roman" pitchFamily="18" charset="0"/>
            </a:endParaRPr>
          </a:p>
        </p:txBody>
      </p:sp>
    </p:spTree>
    <p:extLst>
      <p:ext uri="{BB962C8B-B14F-4D97-AF65-F5344CB8AC3E}">
        <p14:creationId xmlns:p14="http://schemas.microsoft.com/office/powerpoint/2010/main" val="3984235504"/>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p:cTn id="7" dur="500" fill="hold"/>
                                        <p:tgtEl>
                                          <p:spTgt spid="5939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939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939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9395">
                                            <p:txEl>
                                              <p:pRg st="1" end="1"/>
                                            </p:txEl>
                                          </p:spTgt>
                                        </p:tgtEl>
                                        <p:attrNameLst>
                                          <p:attrName>style.visibility</p:attrName>
                                        </p:attrNameLst>
                                      </p:cBhvr>
                                      <p:to>
                                        <p:strVal val="visible"/>
                                      </p:to>
                                    </p:set>
                                    <p:anim calcmode="lin" valueType="num">
                                      <p:cBhvr>
                                        <p:cTn id="14" dur="500" fill="hold"/>
                                        <p:tgtEl>
                                          <p:spTgt spid="5939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939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93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685800"/>
            <a:ext cx="8229600" cy="2286000"/>
          </a:xfrm>
        </p:spPr>
        <p:txBody>
          <a:bodyPr>
            <a:normAutofit/>
          </a:bodyPr>
          <a:lstStyle/>
          <a:p>
            <a:pPr lvl="1" algn="l" eaLnBrk="1" hangingPunct="1">
              <a:defRPr/>
            </a:pPr>
            <a:r>
              <a:rPr lang="en-US" sz="2800" b="1" dirty="0" smtClean="0">
                <a:solidFill>
                  <a:srgbClr val="FF9900"/>
                </a:solidFill>
                <a:latin typeface="Calibri" pitchFamily="34" charset="0"/>
                <a:cs typeface="Calibri" pitchFamily="34" charset="0"/>
              </a:rPr>
              <a:t>Galatians 4:22-23 - </a:t>
            </a:r>
            <a:r>
              <a:rPr lang="en-US" sz="2800" i="1" dirty="0">
                <a:solidFill>
                  <a:srgbClr val="66FFFF"/>
                </a:solidFill>
                <a:latin typeface="Cambria" pitchFamily="18" charset="0"/>
              </a:rPr>
              <a:t> </a:t>
            </a:r>
            <a:r>
              <a:rPr lang="en-US" sz="2800" i="1" dirty="0" smtClean="0">
                <a:solidFill>
                  <a:srgbClr val="66FFFF"/>
                </a:solidFill>
                <a:latin typeface="Cambria" pitchFamily="18" charset="0"/>
              </a:rPr>
              <a:t>For </a:t>
            </a:r>
            <a:r>
              <a:rPr lang="en-US" sz="2800" i="1" dirty="0">
                <a:solidFill>
                  <a:srgbClr val="66FFFF"/>
                </a:solidFill>
                <a:latin typeface="Cambria" pitchFamily="18" charset="0"/>
              </a:rPr>
              <a:t>it is written that Abraham had two sons, one by a slave woman and one by a free </a:t>
            </a:r>
            <a:r>
              <a:rPr lang="en-US" sz="2800" i="1" dirty="0" smtClean="0">
                <a:solidFill>
                  <a:srgbClr val="66FFFF"/>
                </a:solidFill>
                <a:latin typeface="Cambria" pitchFamily="18" charset="0"/>
              </a:rPr>
              <a:t>woman. </a:t>
            </a:r>
            <a:r>
              <a:rPr lang="en-US" sz="2800" i="1" dirty="0">
                <a:solidFill>
                  <a:srgbClr val="66FFFF"/>
                </a:solidFill>
                <a:latin typeface="Cambria" pitchFamily="18" charset="0"/>
              </a:rPr>
              <a:t>But the son of the slave was born according to the flesh, while the son of the free woman was born through </a:t>
            </a:r>
            <a:r>
              <a:rPr lang="en-US" sz="2800" i="1" dirty="0" smtClean="0">
                <a:solidFill>
                  <a:srgbClr val="66FFFF"/>
                </a:solidFill>
                <a:latin typeface="Cambria" pitchFamily="18" charset="0"/>
              </a:rPr>
              <a:t>promise.  </a:t>
            </a:r>
            <a:endParaRPr lang="en-US" sz="2800" i="1" dirty="0" smtClean="0">
              <a:solidFill>
                <a:srgbClr val="66FFFF"/>
              </a:solidFill>
              <a:latin typeface="Calibri" pitchFamily="34" charset="0"/>
              <a:cs typeface="Calibri" pitchFamily="34" charset="0"/>
            </a:endParaRPr>
          </a:p>
        </p:txBody>
      </p:sp>
      <p:sp>
        <p:nvSpPr>
          <p:cNvPr id="59395" name="Rectangle 3"/>
          <p:cNvSpPr>
            <a:spLocks noGrp="1" noChangeArrowheads="1"/>
          </p:cNvSpPr>
          <p:nvPr>
            <p:ph type="body" idx="1"/>
          </p:nvPr>
        </p:nvSpPr>
        <p:spPr>
          <a:xfrm>
            <a:off x="457200" y="3048000"/>
            <a:ext cx="8229600" cy="3810000"/>
          </a:xfrm>
        </p:spPr>
        <p:txBody>
          <a:bodyPr>
            <a:normAutofit fontScale="85000" lnSpcReduction="20000"/>
          </a:bodyPr>
          <a:lstStyle/>
          <a:p>
            <a:r>
              <a:rPr lang="en-US" dirty="0" smtClean="0">
                <a:latin typeface="Candara" panose="020E0502030303020204" pitchFamily="34" charset="0"/>
                <a:cs typeface="Calibri" panose="020F0502020204030204" pitchFamily="34" charset="0"/>
              </a:rPr>
              <a:t>Paul highlights </a:t>
            </a:r>
            <a:r>
              <a:rPr lang="en-US" b="1" dirty="0" smtClean="0">
                <a:latin typeface="Candara" panose="020E0502030303020204" pitchFamily="34" charset="0"/>
                <a:cs typeface="Calibri" panose="020F0502020204030204" pitchFamily="34" charset="0"/>
              </a:rPr>
              <a:t>two differences</a:t>
            </a:r>
            <a:r>
              <a:rPr lang="en-US" dirty="0" smtClean="0">
                <a:latin typeface="Candara" panose="020E0502030303020204" pitchFamily="34" charset="0"/>
                <a:cs typeface="Calibri" panose="020F0502020204030204" pitchFamily="34" charset="0"/>
              </a:rPr>
              <a:t> between Abraham's two sons. They differed in:</a:t>
            </a:r>
          </a:p>
          <a:p>
            <a:pPr lvl="1"/>
            <a:r>
              <a:rPr lang="en-US" dirty="0" smtClean="0">
                <a:latin typeface="Candara" panose="020E0502030303020204" pitchFamily="34" charset="0"/>
                <a:cs typeface="Calibri" panose="020F0502020204030204" pitchFamily="34" charset="0"/>
              </a:rPr>
              <a:t>The </a:t>
            </a:r>
            <a:r>
              <a:rPr lang="en-US" b="1" i="1" dirty="0" smtClean="0">
                <a:latin typeface="Candara" panose="020E0502030303020204" pitchFamily="34" charset="0"/>
                <a:cs typeface="Calibri" panose="020F0502020204030204" pitchFamily="34" charset="0"/>
              </a:rPr>
              <a:t>kind of mother</a:t>
            </a:r>
            <a:r>
              <a:rPr lang="en-US" dirty="0" smtClean="0">
                <a:latin typeface="Candara" panose="020E0502030303020204" pitchFamily="34" charset="0"/>
                <a:cs typeface="Calibri" panose="020F0502020204030204" pitchFamily="34" charset="0"/>
              </a:rPr>
              <a:t> they had:</a:t>
            </a:r>
            <a:endParaRPr lang="en-US" dirty="0">
              <a:latin typeface="Candara" panose="020E0502030303020204" pitchFamily="34" charset="0"/>
              <a:cs typeface="Calibri" panose="020F0502020204030204" pitchFamily="34" charset="0"/>
            </a:endParaRPr>
          </a:p>
          <a:p>
            <a:pPr lvl="2"/>
            <a:r>
              <a:rPr lang="en-US" dirty="0">
                <a:latin typeface="Candara" panose="020E0502030303020204" pitchFamily="34" charset="0"/>
                <a:cs typeface="Calibri" panose="020F0502020204030204" pitchFamily="34" charset="0"/>
              </a:rPr>
              <a:t>Ishmael was </a:t>
            </a:r>
            <a:r>
              <a:rPr lang="en-US" dirty="0" smtClean="0">
                <a:latin typeface="Candara" panose="020E0502030303020204" pitchFamily="34" charset="0"/>
                <a:cs typeface="Calibri" panose="020F0502020204030204" pitchFamily="34" charset="0"/>
              </a:rPr>
              <a:t>the son </a:t>
            </a:r>
            <a:r>
              <a:rPr lang="en-US" dirty="0">
                <a:latin typeface="Candara" panose="020E0502030303020204" pitchFamily="34" charset="0"/>
                <a:cs typeface="Calibri" panose="020F0502020204030204" pitchFamily="34" charset="0"/>
              </a:rPr>
              <a:t>of a </a:t>
            </a:r>
            <a:r>
              <a:rPr lang="en-US" dirty="0" smtClean="0">
                <a:latin typeface="Candara" panose="020E0502030303020204" pitchFamily="34" charset="0"/>
                <a:cs typeface="Calibri" panose="020F0502020204030204" pitchFamily="34" charset="0"/>
              </a:rPr>
              <a:t>“</a:t>
            </a:r>
            <a:r>
              <a:rPr lang="en-US" i="1" dirty="0">
                <a:solidFill>
                  <a:srgbClr val="66FFFF"/>
                </a:solidFill>
                <a:latin typeface="Cambria" pitchFamily="18" charset="0"/>
              </a:rPr>
              <a:t>slave woman</a:t>
            </a:r>
            <a:r>
              <a:rPr lang="en-US" dirty="0" smtClean="0">
                <a:latin typeface="Candara" panose="020E0502030303020204" pitchFamily="34" charset="0"/>
                <a:cs typeface="Calibri" panose="020F0502020204030204" pitchFamily="34" charset="0"/>
              </a:rPr>
              <a:t>” </a:t>
            </a:r>
            <a:r>
              <a:rPr lang="en-US" dirty="0" smtClean="0">
                <a:latin typeface="Candara" panose="020E0502030303020204" pitchFamily="34" charset="0"/>
                <a:cs typeface="Calibri" panose="020F0502020204030204" pitchFamily="34" charset="0"/>
              </a:rPr>
              <a:t>(Hagar – see </a:t>
            </a:r>
            <a:r>
              <a:rPr lang="en-US" dirty="0">
                <a:solidFill>
                  <a:schemeClr val="accent1"/>
                </a:solidFill>
                <a:latin typeface="Candara" panose="020E0502030303020204" pitchFamily="34" charset="0"/>
                <a:cs typeface="Calibri" panose="020F0502020204030204" pitchFamily="34" charset="0"/>
              </a:rPr>
              <a:t>vs. </a:t>
            </a:r>
            <a:r>
              <a:rPr lang="en-US" dirty="0">
                <a:solidFill>
                  <a:schemeClr val="accent1"/>
                </a:solidFill>
                <a:latin typeface="Candara" panose="020E0502030303020204" pitchFamily="34" charset="0"/>
                <a:cs typeface="Calibri" panose="020F0502020204030204" pitchFamily="34" charset="0"/>
              </a:rPr>
              <a:t>24-25</a:t>
            </a:r>
            <a:r>
              <a:rPr lang="en-US" dirty="0" smtClean="0">
                <a:latin typeface="Candara" panose="020E0502030303020204" pitchFamily="34" charset="0"/>
                <a:cs typeface="Calibri" panose="020F0502020204030204" pitchFamily="34" charset="0"/>
              </a:rPr>
              <a:t>)</a:t>
            </a:r>
            <a:endParaRPr lang="en-US" dirty="0">
              <a:latin typeface="Candara" panose="020E0502030303020204" pitchFamily="34" charset="0"/>
              <a:cs typeface="Calibri" panose="020F0502020204030204" pitchFamily="34" charset="0"/>
            </a:endParaRPr>
          </a:p>
          <a:p>
            <a:pPr lvl="2"/>
            <a:r>
              <a:rPr lang="en-US" dirty="0">
                <a:latin typeface="Candara" panose="020E0502030303020204" pitchFamily="34" charset="0"/>
                <a:cs typeface="Calibri" panose="020F0502020204030204" pitchFamily="34" charset="0"/>
              </a:rPr>
              <a:t>Isaac was </a:t>
            </a:r>
            <a:r>
              <a:rPr lang="en-US" dirty="0" smtClean="0">
                <a:latin typeface="Candara" panose="020E0502030303020204" pitchFamily="34" charset="0"/>
                <a:cs typeface="Calibri" panose="020F0502020204030204" pitchFamily="34" charset="0"/>
              </a:rPr>
              <a:t>the son </a:t>
            </a:r>
            <a:r>
              <a:rPr lang="en-US" dirty="0">
                <a:latin typeface="Candara" panose="020E0502030303020204" pitchFamily="34" charset="0"/>
                <a:cs typeface="Calibri" panose="020F0502020204030204" pitchFamily="34" charset="0"/>
              </a:rPr>
              <a:t>of a </a:t>
            </a:r>
            <a:r>
              <a:rPr lang="en-US" dirty="0" smtClean="0">
                <a:latin typeface="Candara" panose="020E0502030303020204" pitchFamily="34" charset="0"/>
                <a:cs typeface="Calibri" panose="020F0502020204030204" pitchFamily="34" charset="0"/>
              </a:rPr>
              <a:t>“</a:t>
            </a:r>
            <a:r>
              <a:rPr lang="en-US" i="1" dirty="0">
                <a:solidFill>
                  <a:srgbClr val="66FFFF"/>
                </a:solidFill>
                <a:latin typeface="Cambria" pitchFamily="18" charset="0"/>
              </a:rPr>
              <a:t>free woman</a:t>
            </a:r>
            <a:r>
              <a:rPr lang="en-US" dirty="0" smtClean="0">
                <a:latin typeface="Candara" panose="020E0502030303020204" pitchFamily="34" charset="0"/>
                <a:cs typeface="Calibri" panose="020F0502020204030204" pitchFamily="34" charset="0"/>
              </a:rPr>
              <a:t>” </a:t>
            </a:r>
            <a:r>
              <a:rPr lang="en-US" dirty="0" smtClean="0">
                <a:latin typeface="Candara" panose="020E0502030303020204" pitchFamily="34" charset="0"/>
                <a:cs typeface="Calibri" panose="020F0502020204030204" pitchFamily="34" charset="0"/>
              </a:rPr>
              <a:t>(Sarah – not explicitly mentioned, but implied)</a:t>
            </a:r>
            <a:endParaRPr lang="en-US" dirty="0">
              <a:latin typeface="Candara" panose="020E0502030303020204" pitchFamily="34" charset="0"/>
              <a:cs typeface="Calibri" panose="020F0502020204030204" pitchFamily="34" charset="0"/>
            </a:endParaRPr>
          </a:p>
          <a:p>
            <a:pPr lvl="1"/>
            <a:r>
              <a:rPr lang="en-US" dirty="0" smtClean="0">
                <a:latin typeface="Candara" panose="020E0502030303020204" pitchFamily="34" charset="0"/>
                <a:cs typeface="Calibri" panose="020F0502020204030204" pitchFamily="34" charset="0"/>
              </a:rPr>
              <a:t>The </a:t>
            </a:r>
            <a:r>
              <a:rPr lang="en-US" b="1" i="1" dirty="0">
                <a:latin typeface="Candara" panose="020E0502030303020204" pitchFamily="34" charset="0"/>
                <a:cs typeface="Calibri" panose="020F0502020204030204" pitchFamily="34" charset="0"/>
              </a:rPr>
              <a:t>circumstances of their birth</a:t>
            </a:r>
            <a:r>
              <a:rPr lang="en-US" dirty="0">
                <a:latin typeface="Candara" panose="020E0502030303020204" pitchFamily="34" charset="0"/>
                <a:cs typeface="Calibri" panose="020F0502020204030204" pitchFamily="34" charset="0"/>
              </a:rPr>
              <a:t>:</a:t>
            </a:r>
          </a:p>
          <a:p>
            <a:pPr lvl="2"/>
            <a:r>
              <a:rPr lang="en-US" dirty="0">
                <a:latin typeface="Candara" panose="020E0502030303020204" pitchFamily="34" charset="0"/>
                <a:cs typeface="Calibri" panose="020F0502020204030204" pitchFamily="34" charset="0"/>
              </a:rPr>
              <a:t>Ishmael was </a:t>
            </a:r>
            <a:r>
              <a:rPr lang="en-US" dirty="0" smtClean="0">
                <a:latin typeface="Candara" panose="020E0502030303020204" pitchFamily="34" charset="0"/>
                <a:cs typeface="Calibri" panose="020F0502020204030204" pitchFamily="34" charset="0"/>
              </a:rPr>
              <a:t>“</a:t>
            </a:r>
            <a:r>
              <a:rPr lang="en-US" i="1" dirty="0">
                <a:solidFill>
                  <a:srgbClr val="66FFFF"/>
                </a:solidFill>
                <a:latin typeface="Cambria" pitchFamily="18" charset="0"/>
              </a:rPr>
              <a:t>born according to the flesh</a:t>
            </a:r>
            <a:r>
              <a:rPr lang="en-US" dirty="0" smtClean="0">
                <a:latin typeface="Candara" panose="020E0502030303020204" pitchFamily="34" charset="0"/>
                <a:cs typeface="Calibri" panose="020F0502020204030204" pitchFamily="34" charset="0"/>
              </a:rPr>
              <a:t>”: that is, there </a:t>
            </a:r>
            <a:r>
              <a:rPr lang="en-US" dirty="0">
                <a:latin typeface="Candara" panose="020E0502030303020204" pitchFamily="34" charset="0"/>
                <a:cs typeface="Calibri" panose="020F0502020204030204" pitchFamily="34" charset="0"/>
              </a:rPr>
              <a:t>was no miracle </a:t>
            </a:r>
            <a:r>
              <a:rPr lang="en-US" dirty="0" smtClean="0">
                <a:latin typeface="Candara" panose="020E0502030303020204" pitchFamily="34" charset="0"/>
                <a:cs typeface="Calibri" panose="020F0502020204030204" pitchFamily="34" charset="0"/>
              </a:rPr>
              <a:t>involved in his birth.</a:t>
            </a:r>
            <a:endParaRPr lang="en-US" dirty="0">
              <a:latin typeface="Candara" panose="020E0502030303020204" pitchFamily="34" charset="0"/>
              <a:cs typeface="Calibri" panose="020F0502020204030204" pitchFamily="34" charset="0"/>
            </a:endParaRPr>
          </a:p>
          <a:p>
            <a:pPr lvl="2"/>
            <a:r>
              <a:rPr lang="en-US" dirty="0">
                <a:latin typeface="Candara" panose="020E0502030303020204" pitchFamily="34" charset="0"/>
                <a:cs typeface="Calibri" panose="020F0502020204030204" pitchFamily="34" charset="0"/>
              </a:rPr>
              <a:t>Isaac was </a:t>
            </a:r>
            <a:r>
              <a:rPr lang="en-US" dirty="0" smtClean="0">
                <a:latin typeface="Candara" panose="020E0502030303020204" pitchFamily="34" charset="0"/>
                <a:cs typeface="Calibri" panose="020F0502020204030204" pitchFamily="34" charset="0"/>
              </a:rPr>
              <a:t>“</a:t>
            </a:r>
            <a:r>
              <a:rPr lang="en-US" i="1" dirty="0">
                <a:solidFill>
                  <a:srgbClr val="66FFFF"/>
                </a:solidFill>
                <a:latin typeface="Cambria" pitchFamily="18" charset="0"/>
              </a:rPr>
              <a:t>born through promise</a:t>
            </a:r>
            <a:r>
              <a:rPr lang="en-US" dirty="0" smtClean="0">
                <a:latin typeface="Candara" panose="020E0502030303020204" pitchFamily="34" charset="0"/>
                <a:cs typeface="Calibri" panose="020F0502020204030204" pitchFamily="34" charset="0"/>
              </a:rPr>
              <a:t>” </a:t>
            </a:r>
            <a:r>
              <a:rPr lang="en-US" dirty="0">
                <a:latin typeface="Candara" panose="020E0502030303020204" pitchFamily="34" charset="0"/>
                <a:cs typeface="Calibri" panose="020F0502020204030204" pitchFamily="34" charset="0"/>
              </a:rPr>
              <a:t>– that is, </a:t>
            </a:r>
            <a:r>
              <a:rPr lang="en-US" dirty="0" smtClean="0">
                <a:latin typeface="Candara" panose="020E0502030303020204" pitchFamily="34" charset="0"/>
                <a:cs typeface="Calibri" panose="020F0502020204030204" pitchFamily="34" charset="0"/>
              </a:rPr>
              <a:t>a birth that God </a:t>
            </a:r>
            <a:r>
              <a:rPr lang="en-US" dirty="0">
                <a:latin typeface="Candara" panose="020E0502030303020204" pitchFamily="34" charset="0"/>
                <a:cs typeface="Calibri" panose="020F0502020204030204" pitchFamily="34" charset="0"/>
              </a:rPr>
              <a:t>had promised </a:t>
            </a:r>
            <a:r>
              <a:rPr lang="en-US" dirty="0" smtClean="0">
                <a:latin typeface="Candara" panose="020E0502030303020204" pitchFamily="34" charset="0"/>
                <a:cs typeface="Calibri" panose="020F0502020204030204" pitchFamily="34" charset="0"/>
              </a:rPr>
              <a:t>which came </a:t>
            </a:r>
            <a:r>
              <a:rPr lang="en-US" dirty="0">
                <a:latin typeface="Candara" panose="020E0502030303020204" pitchFamily="34" charset="0"/>
                <a:cs typeface="Calibri" panose="020F0502020204030204" pitchFamily="34" charset="0"/>
              </a:rPr>
              <a:t>about through miraculous intervention </a:t>
            </a:r>
            <a:r>
              <a:rPr lang="en-US" dirty="0" smtClean="0">
                <a:latin typeface="Candara" panose="020E0502030303020204" pitchFamily="34" charset="0"/>
                <a:cs typeface="Calibri" panose="020F0502020204030204" pitchFamily="34" charset="0"/>
              </a:rPr>
              <a:t>of the Holy Spirit (see </a:t>
            </a:r>
            <a:r>
              <a:rPr lang="en-US" dirty="0">
                <a:solidFill>
                  <a:schemeClr val="accent1"/>
                </a:solidFill>
                <a:latin typeface="Candara" panose="020E0502030303020204" pitchFamily="34" charset="0"/>
                <a:cs typeface="Calibri" panose="020F0502020204030204" pitchFamily="34" charset="0"/>
              </a:rPr>
              <a:t>verse 29</a:t>
            </a:r>
            <a:r>
              <a:rPr lang="en-US" dirty="0" smtClean="0">
                <a:latin typeface="Candara" panose="020E0502030303020204" pitchFamily="34" charset="0"/>
                <a:cs typeface="Calibri" panose="020F0502020204030204" pitchFamily="34" charset="0"/>
              </a:rPr>
              <a:t> cf</a:t>
            </a:r>
            <a:r>
              <a:rPr lang="en-US" dirty="0">
                <a:latin typeface="Candara" panose="020E0502030303020204" pitchFamily="34" charset="0"/>
                <a:cs typeface="Calibri" panose="020F0502020204030204" pitchFamily="34" charset="0"/>
              </a:rPr>
              <a:t>. </a:t>
            </a:r>
            <a:r>
              <a:rPr lang="en-US" dirty="0">
                <a:solidFill>
                  <a:schemeClr val="accent1"/>
                </a:solidFill>
                <a:latin typeface="Candara" panose="020E0502030303020204" pitchFamily="34" charset="0"/>
                <a:cs typeface="Calibri" panose="020F0502020204030204" pitchFamily="34" charset="0"/>
              </a:rPr>
              <a:t>Romans </a:t>
            </a:r>
            <a:r>
              <a:rPr lang="en-US" dirty="0" smtClean="0">
                <a:solidFill>
                  <a:schemeClr val="accent1"/>
                </a:solidFill>
                <a:latin typeface="Candara" panose="020E0502030303020204" pitchFamily="34" charset="0"/>
                <a:cs typeface="Calibri" panose="020F0502020204030204" pitchFamily="34" charset="0"/>
              </a:rPr>
              <a:t>9:8ff</a:t>
            </a:r>
            <a:r>
              <a:rPr lang="en-US" dirty="0" smtClean="0">
                <a:latin typeface="Candara" panose="020E0502030303020204" pitchFamily="34" charset="0"/>
                <a:cs typeface="Calibri" panose="020F0502020204030204" pitchFamily="34" charset="0"/>
              </a:rPr>
              <a:t>)</a:t>
            </a:r>
            <a:endParaRPr lang="en-US" dirty="0">
              <a:latin typeface="Candara" panose="020E0502030303020204" pitchFamily="34" charset="0"/>
              <a:cs typeface="Calibri" panose="020F0502020204030204" pitchFamily="34" charset="0"/>
            </a:endParaRPr>
          </a:p>
          <a:p>
            <a:pPr eaLnBrk="1" hangingPunct="1">
              <a:defRPr/>
            </a:pPr>
            <a:endParaRPr lang="en-US" dirty="0" smtClean="0">
              <a:latin typeface="Candara" panose="020E0502030303020204" pitchFamily="34" charset="0"/>
              <a:cs typeface="Calibri" panose="020F0502020204030204" pitchFamily="34" charset="0"/>
            </a:endParaRPr>
          </a:p>
        </p:txBody>
      </p:sp>
      <p:sp>
        <p:nvSpPr>
          <p:cNvPr id="4" name="Rectangle 2"/>
          <p:cNvSpPr txBox="1">
            <a:spLocks noChangeArrowheads="1"/>
          </p:cNvSpPr>
          <p:nvPr/>
        </p:nvSpPr>
        <p:spPr bwMode="auto">
          <a:xfrm>
            <a:off x="0" y="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eaLnBrk="1" hangingPunct="1">
              <a:defRPr/>
            </a:pPr>
            <a:r>
              <a:rPr lang="en-US" sz="4000" b="1" kern="0" smtClean="0">
                <a:solidFill>
                  <a:srgbClr val="DBBD71"/>
                </a:solidFill>
              </a:rPr>
              <a:t>The New Covenant is Superior</a:t>
            </a:r>
            <a:endParaRPr lang="en-US" sz="4000" i="1" kern="0" dirty="0" smtClean="0">
              <a:solidFill>
                <a:srgbClr val="66FFFF"/>
              </a:solidFill>
              <a:latin typeface="Times New Roman" pitchFamily="18" charset="0"/>
            </a:endParaRPr>
          </a:p>
        </p:txBody>
      </p:sp>
    </p:spTree>
    <p:extLst>
      <p:ext uri="{BB962C8B-B14F-4D97-AF65-F5344CB8AC3E}">
        <p14:creationId xmlns:p14="http://schemas.microsoft.com/office/powerpoint/2010/main" val="920305794"/>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additive="base">
                                        <p:cTn id="7" dur="500" fill="hold"/>
                                        <p:tgtEl>
                                          <p:spTgt spid="593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93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59395">
                                            <p:txEl>
                                              <p:pRg st="1" end="1"/>
                                            </p:txEl>
                                          </p:spTgt>
                                        </p:tgtEl>
                                        <p:attrNameLst>
                                          <p:attrName>style.visibility</p:attrName>
                                        </p:attrNameLst>
                                      </p:cBhvr>
                                      <p:to>
                                        <p:strVal val="visible"/>
                                      </p:to>
                                    </p:set>
                                    <p:anim calcmode="lin" valueType="num">
                                      <p:cBhvr>
                                        <p:cTn id="13" dur="500" fill="hold"/>
                                        <p:tgtEl>
                                          <p:spTgt spid="59395">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59395">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59395">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59395">
                                            <p:txEl>
                                              <p:pRg st="2" end="2"/>
                                            </p:txEl>
                                          </p:spTgt>
                                        </p:tgtEl>
                                        <p:attrNameLst>
                                          <p:attrName>style.visibility</p:attrName>
                                        </p:attrNameLst>
                                      </p:cBhvr>
                                      <p:to>
                                        <p:strVal val="visible"/>
                                      </p:to>
                                    </p:set>
                                    <p:anim calcmode="lin" valueType="num">
                                      <p:cBhvr>
                                        <p:cTn id="20" dur="500" fill="hold"/>
                                        <p:tgtEl>
                                          <p:spTgt spid="59395">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59395">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5939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59395">
                                            <p:txEl>
                                              <p:pRg st="3" end="3"/>
                                            </p:txEl>
                                          </p:spTgt>
                                        </p:tgtEl>
                                        <p:attrNameLst>
                                          <p:attrName>style.visibility</p:attrName>
                                        </p:attrNameLst>
                                      </p:cBhvr>
                                      <p:to>
                                        <p:strVal val="visible"/>
                                      </p:to>
                                    </p:set>
                                    <p:anim calcmode="lin" valueType="num">
                                      <p:cBhvr>
                                        <p:cTn id="27" dur="500" fill="hold"/>
                                        <p:tgtEl>
                                          <p:spTgt spid="59395">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59395">
                                            <p:txEl>
                                              <p:pRg st="3" end="3"/>
                                            </p:txEl>
                                          </p:spTgt>
                                        </p:tgtEl>
                                        <p:attrNameLst>
                                          <p:attrName>ppt_h</p:attrName>
                                        </p:attrNameLst>
                                      </p:cBhvr>
                                      <p:tavLst>
                                        <p:tav tm="0">
                                          <p:val>
                                            <p:fltVal val="0"/>
                                          </p:val>
                                        </p:tav>
                                        <p:tav tm="100000">
                                          <p:val>
                                            <p:strVal val="#ppt_h"/>
                                          </p:val>
                                        </p:tav>
                                      </p:tavLst>
                                    </p:anim>
                                    <p:animEffect transition="in" filter="fade">
                                      <p:cBhvr>
                                        <p:cTn id="29" dur="500"/>
                                        <p:tgtEl>
                                          <p:spTgt spid="59395">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59395">
                                            <p:txEl>
                                              <p:pRg st="4" end="4"/>
                                            </p:txEl>
                                          </p:spTgt>
                                        </p:tgtEl>
                                        <p:attrNameLst>
                                          <p:attrName>style.visibility</p:attrName>
                                        </p:attrNameLst>
                                      </p:cBhvr>
                                      <p:to>
                                        <p:strVal val="visible"/>
                                      </p:to>
                                    </p:set>
                                    <p:anim calcmode="lin" valueType="num">
                                      <p:cBhvr>
                                        <p:cTn id="34" dur="500" fill="hold"/>
                                        <p:tgtEl>
                                          <p:spTgt spid="59395">
                                            <p:txEl>
                                              <p:pRg st="4" end="4"/>
                                            </p:txEl>
                                          </p:spTgt>
                                        </p:tgtEl>
                                        <p:attrNameLst>
                                          <p:attrName>ppt_w</p:attrName>
                                        </p:attrNameLst>
                                      </p:cBhvr>
                                      <p:tavLst>
                                        <p:tav tm="0">
                                          <p:val>
                                            <p:fltVal val="0"/>
                                          </p:val>
                                        </p:tav>
                                        <p:tav tm="100000">
                                          <p:val>
                                            <p:strVal val="#ppt_w"/>
                                          </p:val>
                                        </p:tav>
                                      </p:tavLst>
                                    </p:anim>
                                    <p:anim calcmode="lin" valueType="num">
                                      <p:cBhvr>
                                        <p:cTn id="35" dur="500" fill="hold"/>
                                        <p:tgtEl>
                                          <p:spTgt spid="59395">
                                            <p:txEl>
                                              <p:pRg st="4" end="4"/>
                                            </p:txEl>
                                          </p:spTgt>
                                        </p:tgtEl>
                                        <p:attrNameLst>
                                          <p:attrName>ppt_h</p:attrName>
                                        </p:attrNameLst>
                                      </p:cBhvr>
                                      <p:tavLst>
                                        <p:tav tm="0">
                                          <p:val>
                                            <p:fltVal val="0"/>
                                          </p:val>
                                        </p:tav>
                                        <p:tav tm="100000">
                                          <p:val>
                                            <p:strVal val="#ppt_h"/>
                                          </p:val>
                                        </p:tav>
                                      </p:tavLst>
                                    </p:anim>
                                    <p:animEffect transition="in" filter="fade">
                                      <p:cBhvr>
                                        <p:cTn id="36" dur="500"/>
                                        <p:tgtEl>
                                          <p:spTgt spid="59395">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grpId="0" nodeType="clickEffect">
                                  <p:stCondLst>
                                    <p:cond delay="0"/>
                                  </p:stCondLst>
                                  <p:childTnLst>
                                    <p:set>
                                      <p:cBhvr>
                                        <p:cTn id="40" dur="1" fill="hold">
                                          <p:stCondLst>
                                            <p:cond delay="0"/>
                                          </p:stCondLst>
                                        </p:cTn>
                                        <p:tgtEl>
                                          <p:spTgt spid="59395">
                                            <p:txEl>
                                              <p:pRg st="5" end="5"/>
                                            </p:txEl>
                                          </p:spTgt>
                                        </p:tgtEl>
                                        <p:attrNameLst>
                                          <p:attrName>style.visibility</p:attrName>
                                        </p:attrNameLst>
                                      </p:cBhvr>
                                      <p:to>
                                        <p:strVal val="visible"/>
                                      </p:to>
                                    </p:set>
                                    <p:anim calcmode="lin" valueType="num">
                                      <p:cBhvr>
                                        <p:cTn id="41" dur="500" fill="hold"/>
                                        <p:tgtEl>
                                          <p:spTgt spid="59395">
                                            <p:txEl>
                                              <p:pRg st="5" end="5"/>
                                            </p:txEl>
                                          </p:spTgt>
                                        </p:tgtEl>
                                        <p:attrNameLst>
                                          <p:attrName>ppt_w</p:attrName>
                                        </p:attrNameLst>
                                      </p:cBhvr>
                                      <p:tavLst>
                                        <p:tav tm="0">
                                          <p:val>
                                            <p:fltVal val="0"/>
                                          </p:val>
                                        </p:tav>
                                        <p:tav tm="100000">
                                          <p:val>
                                            <p:strVal val="#ppt_w"/>
                                          </p:val>
                                        </p:tav>
                                      </p:tavLst>
                                    </p:anim>
                                    <p:anim calcmode="lin" valueType="num">
                                      <p:cBhvr>
                                        <p:cTn id="42" dur="500" fill="hold"/>
                                        <p:tgtEl>
                                          <p:spTgt spid="59395">
                                            <p:txEl>
                                              <p:pRg st="5" end="5"/>
                                            </p:txEl>
                                          </p:spTgt>
                                        </p:tgtEl>
                                        <p:attrNameLst>
                                          <p:attrName>ppt_h</p:attrName>
                                        </p:attrNameLst>
                                      </p:cBhvr>
                                      <p:tavLst>
                                        <p:tav tm="0">
                                          <p:val>
                                            <p:fltVal val="0"/>
                                          </p:val>
                                        </p:tav>
                                        <p:tav tm="100000">
                                          <p:val>
                                            <p:strVal val="#ppt_h"/>
                                          </p:val>
                                        </p:tav>
                                      </p:tavLst>
                                    </p:anim>
                                    <p:animEffect transition="in" filter="fade">
                                      <p:cBhvr>
                                        <p:cTn id="43" dur="500"/>
                                        <p:tgtEl>
                                          <p:spTgt spid="59395">
                                            <p:txEl>
                                              <p:pRg st="5" end="5"/>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grpId="0" nodeType="clickEffect">
                                  <p:stCondLst>
                                    <p:cond delay="0"/>
                                  </p:stCondLst>
                                  <p:childTnLst>
                                    <p:set>
                                      <p:cBhvr>
                                        <p:cTn id="47" dur="1" fill="hold">
                                          <p:stCondLst>
                                            <p:cond delay="0"/>
                                          </p:stCondLst>
                                        </p:cTn>
                                        <p:tgtEl>
                                          <p:spTgt spid="59395">
                                            <p:txEl>
                                              <p:pRg st="6" end="6"/>
                                            </p:txEl>
                                          </p:spTgt>
                                        </p:tgtEl>
                                        <p:attrNameLst>
                                          <p:attrName>style.visibility</p:attrName>
                                        </p:attrNameLst>
                                      </p:cBhvr>
                                      <p:to>
                                        <p:strVal val="visible"/>
                                      </p:to>
                                    </p:set>
                                    <p:anim calcmode="lin" valueType="num">
                                      <p:cBhvr>
                                        <p:cTn id="48" dur="500" fill="hold"/>
                                        <p:tgtEl>
                                          <p:spTgt spid="59395">
                                            <p:txEl>
                                              <p:pRg st="6" end="6"/>
                                            </p:txEl>
                                          </p:spTgt>
                                        </p:tgtEl>
                                        <p:attrNameLst>
                                          <p:attrName>ppt_w</p:attrName>
                                        </p:attrNameLst>
                                      </p:cBhvr>
                                      <p:tavLst>
                                        <p:tav tm="0">
                                          <p:val>
                                            <p:fltVal val="0"/>
                                          </p:val>
                                        </p:tav>
                                        <p:tav tm="100000">
                                          <p:val>
                                            <p:strVal val="#ppt_w"/>
                                          </p:val>
                                        </p:tav>
                                      </p:tavLst>
                                    </p:anim>
                                    <p:anim calcmode="lin" valueType="num">
                                      <p:cBhvr>
                                        <p:cTn id="49" dur="500" fill="hold"/>
                                        <p:tgtEl>
                                          <p:spTgt spid="59395">
                                            <p:txEl>
                                              <p:pRg st="6" end="6"/>
                                            </p:txEl>
                                          </p:spTgt>
                                        </p:tgtEl>
                                        <p:attrNameLst>
                                          <p:attrName>ppt_h</p:attrName>
                                        </p:attrNameLst>
                                      </p:cBhvr>
                                      <p:tavLst>
                                        <p:tav tm="0">
                                          <p:val>
                                            <p:fltVal val="0"/>
                                          </p:val>
                                        </p:tav>
                                        <p:tav tm="100000">
                                          <p:val>
                                            <p:strVal val="#ppt_h"/>
                                          </p:val>
                                        </p:tav>
                                      </p:tavLst>
                                    </p:anim>
                                    <p:animEffect transition="in" filter="fade">
                                      <p:cBhvr>
                                        <p:cTn id="50" dur="500"/>
                                        <p:tgtEl>
                                          <p:spTgt spid="5939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838200"/>
            <a:ext cx="8229600" cy="3048000"/>
          </a:xfrm>
        </p:spPr>
        <p:txBody>
          <a:bodyPr>
            <a:noAutofit/>
          </a:bodyPr>
          <a:lstStyle/>
          <a:p>
            <a:pPr lvl="1" algn="l" eaLnBrk="1" hangingPunct="1">
              <a:defRPr/>
            </a:pPr>
            <a:r>
              <a:rPr lang="en-US" sz="2800" b="1" dirty="0" smtClean="0">
                <a:solidFill>
                  <a:srgbClr val="FF9900"/>
                </a:solidFill>
                <a:latin typeface="Calibri" pitchFamily="34" charset="0"/>
                <a:cs typeface="Calibri" pitchFamily="34" charset="0"/>
              </a:rPr>
              <a:t>Galatians 4:24-26 - </a:t>
            </a:r>
            <a:r>
              <a:rPr lang="en-US" sz="2800" i="1" dirty="0">
                <a:solidFill>
                  <a:srgbClr val="66FFFF"/>
                </a:solidFill>
                <a:latin typeface="Cambria" pitchFamily="18" charset="0"/>
              </a:rPr>
              <a:t>  Now this may be interpreted allegorically: these women are two covenants. One is from Mount Sinai, bearing children for slavery; she is Hagar</a:t>
            </a:r>
            <a:r>
              <a:rPr lang="en-US" sz="2800" i="1" dirty="0" smtClean="0">
                <a:solidFill>
                  <a:srgbClr val="66FFFF"/>
                </a:solidFill>
                <a:latin typeface="Cambria" pitchFamily="18" charset="0"/>
              </a:rPr>
              <a:t>. </a:t>
            </a:r>
            <a:r>
              <a:rPr lang="en-US" sz="2800" i="1" baseline="30000" dirty="0">
                <a:solidFill>
                  <a:srgbClr val="66FFFF"/>
                </a:solidFill>
                <a:latin typeface="Cambria" pitchFamily="18" charset="0"/>
              </a:rPr>
              <a:t>25</a:t>
            </a:r>
            <a:r>
              <a:rPr lang="en-US" sz="2800" i="1" dirty="0">
                <a:solidFill>
                  <a:srgbClr val="66FFFF"/>
                </a:solidFill>
                <a:latin typeface="Cambria" pitchFamily="18" charset="0"/>
              </a:rPr>
              <a:t> Now Hagar is Mount Sinai in Arabia; she corresponds to the present Jerusalem, for she is in slavery with her </a:t>
            </a:r>
            <a:r>
              <a:rPr lang="en-US" sz="2800" i="1" dirty="0" smtClean="0">
                <a:solidFill>
                  <a:srgbClr val="66FFFF"/>
                </a:solidFill>
                <a:latin typeface="Cambria" pitchFamily="18" charset="0"/>
              </a:rPr>
              <a:t>children. </a:t>
            </a:r>
            <a:r>
              <a:rPr lang="en-US" sz="2800" i="1" baseline="30000" dirty="0" smtClean="0">
                <a:solidFill>
                  <a:srgbClr val="66FFFF"/>
                </a:solidFill>
                <a:latin typeface="Cambria" pitchFamily="18" charset="0"/>
              </a:rPr>
              <a:t>26</a:t>
            </a:r>
            <a:r>
              <a:rPr lang="en-US" sz="2800" i="1" dirty="0" smtClean="0">
                <a:solidFill>
                  <a:srgbClr val="66FFFF"/>
                </a:solidFill>
                <a:latin typeface="Cambria" pitchFamily="18" charset="0"/>
              </a:rPr>
              <a:t> </a:t>
            </a:r>
            <a:r>
              <a:rPr lang="en-US" sz="2800" i="1" dirty="0">
                <a:solidFill>
                  <a:srgbClr val="66FFFF"/>
                </a:solidFill>
                <a:latin typeface="Cambria" pitchFamily="18" charset="0"/>
              </a:rPr>
              <a:t>But the Jerusalem above is free, and she is our mother</a:t>
            </a:r>
            <a:r>
              <a:rPr lang="en-US" sz="2800" i="1" dirty="0" smtClean="0">
                <a:solidFill>
                  <a:srgbClr val="66FFFF"/>
                </a:solidFill>
                <a:latin typeface="Cambria" pitchFamily="18" charset="0"/>
              </a:rPr>
              <a:t>.  </a:t>
            </a:r>
            <a:endParaRPr lang="en-US" sz="2800" i="1" dirty="0" smtClean="0">
              <a:solidFill>
                <a:srgbClr val="66FFFF"/>
              </a:solidFill>
              <a:latin typeface="Calibri" pitchFamily="34" charset="0"/>
              <a:cs typeface="Calibri" pitchFamily="34" charset="0"/>
            </a:endParaRPr>
          </a:p>
        </p:txBody>
      </p:sp>
      <p:sp>
        <p:nvSpPr>
          <p:cNvPr id="59395" name="Rectangle 3"/>
          <p:cNvSpPr>
            <a:spLocks noGrp="1" noChangeArrowheads="1"/>
          </p:cNvSpPr>
          <p:nvPr>
            <p:ph type="body" idx="1"/>
          </p:nvPr>
        </p:nvSpPr>
        <p:spPr>
          <a:xfrm>
            <a:off x="457200" y="3962400"/>
            <a:ext cx="8229600" cy="2895600"/>
          </a:xfrm>
        </p:spPr>
        <p:txBody>
          <a:bodyPr>
            <a:normAutofit fontScale="92500" lnSpcReduction="10000"/>
          </a:bodyPr>
          <a:lstStyle/>
          <a:p>
            <a:r>
              <a:rPr lang="en-US" sz="2800" dirty="0" smtClean="0">
                <a:latin typeface="Candara" panose="020E0502030303020204" pitchFamily="34" charset="0"/>
              </a:rPr>
              <a:t>Paul tells us that these two mothers and their children can be used allegorically (i.e. figuratively) to show the contrast between “</a:t>
            </a:r>
            <a:r>
              <a:rPr lang="en-US" sz="2800" i="1" dirty="0">
                <a:solidFill>
                  <a:srgbClr val="66FFFF"/>
                </a:solidFill>
                <a:latin typeface="Cambria" pitchFamily="18" charset="0"/>
              </a:rPr>
              <a:t>two covenants</a:t>
            </a:r>
            <a:r>
              <a:rPr lang="en-US" sz="2800" dirty="0" smtClean="0">
                <a:latin typeface="Candara" panose="020E0502030303020204" pitchFamily="34" charset="0"/>
              </a:rPr>
              <a:t>”:</a:t>
            </a:r>
          </a:p>
          <a:p>
            <a:pPr lvl="1"/>
            <a:r>
              <a:rPr lang="en-US" sz="2400" b="1" dirty="0" smtClean="0">
                <a:latin typeface="Candara" panose="020E0502030303020204" pitchFamily="34" charset="0"/>
              </a:rPr>
              <a:t>The Covenant Given at “</a:t>
            </a:r>
            <a:r>
              <a:rPr lang="en-US" sz="2400" i="1" dirty="0">
                <a:solidFill>
                  <a:srgbClr val="66FFFF"/>
                </a:solidFill>
                <a:latin typeface="Cambria" pitchFamily="18" charset="0"/>
              </a:rPr>
              <a:t>Mount Sinai</a:t>
            </a:r>
            <a:r>
              <a:rPr lang="en-US" sz="2400" b="1" dirty="0" smtClean="0">
                <a:latin typeface="Candara" panose="020E0502030303020204" pitchFamily="34" charset="0"/>
              </a:rPr>
              <a:t>”</a:t>
            </a:r>
            <a:r>
              <a:rPr lang="en-US" sz="2400" dirty="0" smtClean="0">
                <a:latin typeface="Candara" panose="020E0502030303020204" pitchFamily="34" charset="0"/>
              </a:rPr>
              <a:t> (i.e. the Old Covenant) – whose practices the false teachers were attempting to use to enslave the Galatians to a false gospel.</a:t>
            </a:r>
          </a:p>
          <a:p>
            <a:pPr lvl="1"/>
            <a:r>
              <a:rPr lang="en-US" sz="2400" b="1" dirty="0" smtClean="0">
                <a:latin typeface="Candara" panose="020E0502030303020204" pitchFamily="34" charset="0"/>
              </a:rPr>
              <a:t>The New Covenant</a:t>
            </a:r>
            <a:r>
              <a:rPr lang="en-US" sz="2400" dirty="0" smtClean="0">
                <a:latin typeface="Candara" panose="020E0502030303020204" pitchFamily="34" charset="0"/>
              </a:rPr>
              <a:t> – whose members </a:t>
            </a:r>
            <a:r>
              <a:rPr lang="en-US" sz="2400" dirty="0" smtClean="0">
                <a:latin typeface="Candara" panose="020E0502030303020204" pitchFamily="34" charset="0"/>
              </a:rPr>
              <a:t>have all been born of “</a:t>
            </a:r>
            <a:r>
              <a:rPr lang="en-US" sz="2400" i="1" dirty="0">
                <a:solidFill>
                  <a:srgbClr val="66FFFF"/>
                </a:solidFill>
                <a:latin typeface="Cambria" pitchFamily="18" charset="0"/>
              </a:rPr>
              <a:t>the Spirit</a:t>
            </a:r>
            <a:r>
              <a:rPr lang="en-US" sz="2400" dirty="0" smtClean="0">
                <a:latin typeface="Candara" panose="020E0502030303020204" pitchFamily="34" charset="0"/>
              </a:rPr>
              <a:t>” (see </a:t>
            </a:r>
            <a:r>
              <a:rPr lang="en-US" sz="2400" dirty="0" smtClean="0">
                <a:solidFill>
                  <a:srgbClr val="FFC000"/>
                </a:solidFill>
                <a:latin typeface="Candara" panose="020E0502030303020204" pitchFamily="34" charset="0"/>
              </a:rPr>
              <a:t>verse 29</a:t>
            </a:r>
            <a:r>
              <a:rPr lang="en-US" sz="2400" dirty="0" smtClean="0">
                <a:latin typeface="Candara" panose="020E0502030303020204" pitchFamily="34" charset="0"/>
              </a:rPr>
              <a:t>) and are therefore free.</a:t>
            </a:r>
            <a:endParaRPr lang="en-US" sz="2400" dirty="0">
              <a:latin typeface="Candara" panose="020E0502030303020204" pitchFamily="34" charset="0"/>
            </a:endParaRPr>
          </a:p>
          <a:p>
            <a:pPr eaLnBrk="1" hangingPunct="1">
              <a:defRPr/>
            </a:pPr>
            <a:endParaRPr lang="en-US" sz="2800" dirty="0" smtClean="0">
              <a:latin typeface="Candara" panose="020E0502030303020204" pitchFamily="34" charset="0"/>
              <a:cs typeface="Calibri" panose="020F0502020204030204" pitchFamily="34" charset="0"/>
            </a:endParaRPr>
          </a:p>
        </p:txBody>
      </p:sp>
      <p:sp>
        <p:nvSpPr>
          <p:cNvPr id="4" name="Rectangle 2"/>
          <p:cNvSpPr txBox="1">
            <a:spLocks noChangeArrowheads="1"/>
          </p:cNvSpPr>
          <p:nvPr/>
        </p:nvSpPr>
        <p:spPr bwMode="auto">
          <a:xfrm>
            <a:off x="0" y="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eaLnBrk="1" hangingPunct="1">
              <a:defRPr/>
            </a:pPr>
            <a:r>
              <a:rPr lang="en-US" sz="4000" b="1" kern="0" smtClean="0">
                <a:solidFill>
                  <a:srgbClr val="DBBD71"/>
                </a:solidFill>
              </a:rPr>
              <a:t>The New Covenant is Superior</a:t>
            </a:r>
            <a:endParaRPr lang="en-US" sz="4000" i="1" kern="0" dirty="0" smtClean="0">
              <a:solidFill>
                <a:srgbClr val="66FFFF"/>
              </a:solidFill>
              <a:latin typeface="Times New Roman" pitchFamily="18" charset="0"/>
            </a:endParaRPr>
          </a:p>
        </p:txBody>
      </p:sp>
    </p:spTree>
    <p:extLst>
      <p:ext uri="{BB962C8B-B14F-4D97-AF65-F5344CB8AC3E}">
        <p14:creationId xmlns:p14="http://schemas.microsoft.com/office/powerpoint/2010/main" val="2651472950"/>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p:cTn id="7" dur="500" fill="hold"/>
                                        <p:tgtEl>
                                          <p:spTgt spid="5939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939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939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9395">
                                            <p:txEl>
                                              <p:pRg st="1" end="1"/>
                                            </p:txEl>
                                          </p:spTgt>
                                        </p:tgtEl>
                                        <p:attrNameLst>
                                          <p:attrName>style.visibility</p:attrName>
                                        </p:attrNameLst>
                                      </p:cBhvr>
                                      <p:to>
                                        <p:strVal val="visible"/>
                                      </p:to>
                                    </p:set>
                                    <p:anim calcmode="lin" valueType="num">
                                      <p:cBhvr>
                                        <p:cTn id="14" dur="500" fill="hold"/>
                                        <p:tgtEl>
                                          <p:spTgt spid="5939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939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939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9395">
                                            <p:txEl>
                                              <p:pRg st="2" end="2"/>
                                            </p:txEl>
                                          </p:spTgt>
                                        </p:tgtEl>
                                        <p:attrNameLst>
                                          <p:attrName>style.visibility</p:attrName>
                                        </p:attrNameLst>
                                      </p:cBhvr>
                                      <p:to>
                                        <p:strVal val="visible"/>
                                      </p:to>
                                    </p:set>
                                    <p:anim calcmode="lin" valueType="num">
                                      <p:cBhvr>
                                        <p:cTn id="21" dur="500" fill="hold"/>
                                        <p:tgtEl>
                                          <p:spTgt spid="5939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939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93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838200"/>
            <a:ext cx="8229600" cy="3048000"/>
          </a:xfrm>
        </p:spPr>
        <p:txBody>
          <a:bodyPr>
            <a:noAutofit/>
          </a:bodyPr>
          <a:lstStyle/>
          <a:p>
            <a:pPr lvl="1" algn="l" eaLnBrk="1" hangingPunct="1">
              <a:defRPr/>
            </a:pPr>
            <a:r>
              <a:rPr lang="en-US" sz="2800" b="1" dirty="0" smtClean="0">
                <a:solidFill>
                  <a:srgbClr val="FF9900"/>
                </a:solidFill>
                <a:latin typeface="Calibri" pitchFamily="34" charset="0"/>
                <a:cs typeface="Calibri" pitchFamily="34" charset="0"/>
              </a:rPr>
              <a:t>Galatians 4:24-26 - </a:t>
            </a:r>
            <a:r>
              <a:rPr lang="en-US" sz="2800" i="1" dirty="0">
                <a:solidFill>
                  <a:srgbClr val="66FFFF"/>
                </a:solidFill>
                <a:latin typeface="Cambria" pitchFamily="18" charset="0"/>
              </a:rPr>
              <a:t>  Now this may be interpreted allegorically: these women are two covenants. One is from Mount Sinai, bearing children for slavery; she is Hagar</a:t>
            </a:r>
            <a:r>
              <a:rPr lang="en-US" sz="2800" i="1" dirty="0" smtClean="0">
                <a:solidFill>
                  <a:srgbClr val="66FFFF"/>
                </a:solidFill>
                <a:latin typeface="Cambria" pitchFamily="18" charset="0"/>
              </a:rPr>
              <a:t>. </a:t>
            </a:r>
            <a:r>
              <a:rPr lang="en-US" sz="2800" i="1" baseline="30000" dirty="0">
                <a:solidFill>
                  <a:srgbClr val="66FFFF"/>
                </a:solidFill>
                <a:latin typeface="Cambria" pitchFamily="18" charset="0"/>
              </a:rPr>
              <a:t>25</a:t>
            </a:r>
            <a:r>
              <a:rPr lang="en-US" sz="2800" i="1" dirty="0">
                <a:solidFill>
                  <a:srgbClr val="66FFFF"/>
                </a:solidFill>
                <a:latin typeface="Cambria" pitchFamily="18" charset="0"/>
              </a:rPr>
              <a:t> Now Hagar is Mount Sinai in Arabia; she corresponds to the present Jerusalem, for she is in slavery with her </a:t>
            </a:r>
            <a:r>
              <a:rPr lang="en-US" sz="2800" i="1" dirty="0" smtClean="0">
                <a:solidFill>
                  <a:srgbClr val="66FFFF"/>
                </a:solidFill>
                <a:latin typeface="Cambria" pitchFamily="18" charset="0"/>
              </a:rPr>
              <a:t>children. </a:t>
            </a:r>
            <a:r>
              <a:rPr lang="en-US" sz="2800" i="1" baseline="30000" dirty="0" smtClean="0">
                <a:solidFill>
                  <a:srgbClr val="66FFFF"/>
                </a:solidFill>
                <a:latin typeface="Cambria" pitchFamily="18" charset="0"/>
              </a:rPr>
              <a:t>26</a:t>
            </a:r>
            <a:r>
              <a:rPr lang="en-US" sz="2800" i="1" dirty="0" smtClean="0">
                <a:solidFill>
                  <a:srgbClr val="66FFFF"/>
                </a:solidFill>
                <a:latin typeface="Cambria" pitchFamily="18" charset="0"/>
              </a:rPr>
              <a:t> </a:t>
            </a:r>
            <a:r>
              <a:rPr lang="en-US" sz="2800" i="1" dirty="0">
                <a:solidFill>
                  <a:srgbClr val="66FFFF"/>
                </a:solidFill>
                <a:latin typeface="Cambria" pitchFamily="18" charset="0"/>
              </a:rPr>
              <a:t>But the Jerusalem above is free, and she is our mother</a:t>
            </a:r>
            <a:r>
              <a:rPr lang="en-US" sz="2800" i="1" dirty="0" smtClean="0">
                <a:solidFill>
                  <a:srgbClr val="66FFFF"/>
                </a:solidFill>
                <a:latin typeface="Cambria" pitchFamily="18" charset="0"/>
              </a:rPr>
              <a:t>.  </a:t>
            </a:r>
            <a:endParaRPr lang="en-US" sz="2800" i="1" dirty="0" smtClean="0">
              <a:solidFill>
                <a:srgbClr val="66FFFF"/>
              </a:solidFill>
              <a:latin typeface="Calibri" pitchFamily="34" charset="0"/>
              <a:cs typeface="Calibri" pitchFamily="34" charset="0"/>
            </a:endParaRPr>
          </a:p>
        </p:txBody>
      </p:sp>
      <p:sp>
        <p:nvSpPr>
          <p:cNvPr id="59395" name="Rectangle 3"/>
          <p:cNvSpPr>
            <a:spLocks noGrp="1" noChangeArrowheads="1"/>
          </p:cNvSpPr>
          <p:nvPr>
            <p:ph type="body" idx="1"/>
          </p:nvPr>
        </p:nvSpPr>
        <p:spPr>
          <a:xfrm>
            <a:off x="457200" y="3962400"/>
            <a:ext cx="8229600" cy="2895600"/>
          </a:xfrm>
        </p:spPr>
        <p:txBody>
          <a:bodyPr>
            <a:normAutofit/>
          </a:bodyPr>
          <a:lstStyle/>
          <a:p>
            <a:r>
              <a:rPr lang="en-US" sz="2800" dirty="0" smtClean="0">
                <a:latin typeface="Candara" panose="020E0502030303020204" pitchFamily="34" charset="0"/>
              </a:rPr>
              <a:t>Paul then continues his contrast of the two covenants through the metaphorical use of </a:t>
            </a:r>
            <a:r>
              <a:rPr lang="en-US" sz="2800" b="1" dirty="0" smtClean="0">
                <a:latin typeface="Candara" panose="020E0502030303020204" pitchFamily="34" charset="0"/>
              </a:rPr>
              <a:t>two cities</a:t>
            </a:r>
            <a:r>
              <a:rPr lang="en-US" sz="2800" dirty="0" smtClean="0">
                <a:latin typeface="Candara" panose="020E0502030303020204" pitchFamily="34" charset="0"/>
              </a:rPr>
              <a:t>:</a:t>
            </a:r>
          </a:p>
          <a:p>
            <a:pPr lvl="1"/>
            <a:r>
              <a:rPr lang="en-US" sz="2000" dirty="0">
                <a:latin typeface="Candara" panose="020E0502030303020204" pitchFamily="34" charset="0"/>
              </a:rPr>
              <a:t>The </a:t>
            </a:r>
            <a:r>
              <a:rPr lang="en-US" sz="2000" dirty="0" smtClean="0">
                <a:latin typeface="Candara" panose="020E0502030303020204" pitchFamily="34" charset="0"/>
              </a:rPr>
              <a:t>“</a:t>
            </a:r>
            <a:r>
              <a:rPr lang="en-US" sz="2000" i="1" dirty="0">
                <a:solidFill>
                  <a:srgbClr val="66FFFF"/>
                </a:solidFill>
                <a:latin typeface="Cambria" pitchFamily="18" charset="0"/>
              </a:rPr>
              <a:t>present Jerusalem</a:t>
            </a:r>
            <a:r>
              <a:rPr lang="en-US" sz="2000" dirty="0" smtClean="0">
                <a:latin typeface="Candara" panose="020E0502030303020204" pitchFamily="34" charset="0"/>
              </a:rPr>
              <a:t>” –  </a:t>
            </a:r>
            <a:r>
              <a:rPr lang="en-US" sz="2000" dirty="0" smtClean="0">
                <a:latin typeface="Candara" panose="020E0502030303020204" pitchFamily="34" charset="0"/>
              </a:rPr>
              <a:t>the physical city of Jerusalem which was the </a:t>
            </a:r>
            <a:r>
              <a:rPr lang="en-US" sz="2000" dirty="0">
                <a:latin typeface="Candara" panose="020E0502030303020204" pitchFamily="34" charset="0"/>
              </a:rPr>
              <a:t>center of Judaism in Paul’s </a:t>
            </a:r>
            <a:r>
              <a:rPr lang="en-US" sz="2000" dirty="0" smtClean="0">
                <a:latin typeface="Candara" panose="020E0502030303020204" pitchFamily="34" charset="0"/>
              </a:rPr>
              <a:t>day </a:t>
            </a:r>
            <a:endParaRPr lang="en-US" sz="2000" dirty="0">
              <a:latin typeface="Candara" panose="020E0502030303020204" pitchFamily="34" charset="0"/>
            </a:endParaRPr>
          </a:p>
          <a:p>
            <a:pPr lvl="1"/>
            <a:r>
              <a:rPr lang="en-US" sz="2000" dirty="0">
                <a:latin typeface="Candara" panose="020E0502030303020204" pitchFamily="34" charset="0"/>
              </a:rPr>
              <a:t>The </a:t>
            </a:r>
            <a:r>
              <a:rPr lang="en-US" sz="2000" dirty="0" smtClean="0">
                <a:latin typeface="Candara" panose="020E0502030303020204" pitchFamily="34" charset="0"/>
              </a:rPr>
              <a:t>“</a:t>
            </a:r>
            <a:r>
              <a:rPr lang="en-US" sz="2000" i="1" dirty="0">
                <a:solidFill>
                  <a:srgbClr val="66FFFF"/>
                </a:solidFill>
                <a:latin typeface="Cambria" pitchFamily="18" charset="0"/>
              </a:rPr>
              <a:t>Jerusalem above</a:t>
            </a:r>
            <a:r>
              <a:rPr lang="en-US" sz="2000" dirty="0" smtClean="0">
                <a:latin typeface="Candara" panose="020E0502030303020204" pitchFamily="34" charset="0"/>
              </a:rPr>
              <a:t>” –  </a:t>
            </a:r>
            <a:r>
              <a:rPr lang="en-US" sz="2000" dirty="0">
                <a:latin typeface="Candara" panose="020E0502030303020204" pitchFamily="34" charset="0"/>
              </a:rPr>
              <a:t>the heavenly </a:t>
            </a:r>
            <a:r>
              <a:rPr lang="en-US" sz="2000" dirty="0" smtClean="0">
                <a:latin typeface="Candara" panose="020E0502030303020204" pitchFamily="34" charset="0"/>
              </a:rPr>
              <a:t>Jerusalem (cf. Hebrews 12:18-24; </a:t>
            </a:r>
            <a:r>
              <a:rPr lang="en-US" sz="2000" dirty="0">
                <a:latin typeface="Candara" panose="020E0502030303020204" pitchFamily="34" charset="0"/>
              </a:rPr>
              <a:t>Rev 3:12; 21:2,10)</a:t>
            </a:r>
          </a:p>
          <a:p>
            <a:pPr eaLnBrk="1" hangingPunct="1">
              <a:defRPr/>
            </a:pPr>
            <a:endParaRPr lang="en-US" sz="2800" dirty="0" smtClean="0">
              <a:latin typeface="Candara" panose="020E0502030303020204" pitchFamily="34" charset="0"/>
              <a:cs typeface="Calibri" panose="020F0502020204030204" pitchFamily="34" charset="0"/>
            </a:endParaRPr>
          </a:p>
        </p:txBody>
      </p:sp>
      <p:sp>
        <p:nvSpPr>
          <p:cNvPr id="4" name="Rectangle 2"/>
          <p:cNvSpPr txBox="1">
            <a:spLocks noChangeArrowheads="1"/>
          </p:cNvSpPr>
          <p:nvPr/>
        </p:nvSpPr>
        <p:spPr bwMode="auto">
          <a:xfrm>
            <a:off x="0" y="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eaLnBrk="1" hangingPunct="1">
              <a:defRPr/>
            </a:pPr>
            <a:r>
              <a:rPr lang="en-US" sz="4000" b="1" kern="0" smtClean="0">
                <a:solidFill>
                  <a:srgbClr val="DBBD71"/>
                </a:solidFill>
              </a:rPr>
              <a:t>The New Covenant is Superior</a:t>
            </a:r>
            <a:endParaRPr lang="en-US" sz="4000" i="1" kern="0" dirty="0" smtClean="0">
              <a:solidFill>
                <a:srgbClr val="66FFFF"/>
              </a:solidFill>
              <a:latin typeface="Times New Roman" pitchFamily="18" charset="0"/>
            </a:endParaRPr>
          </a:p>
        </p:txBody>
      </p:sp>
    </p:spTree>
    <p:extLst>
      <p:ext uri="{BB962C8B-B14F-4D97-AF65-F5344CB8AC3E}">
        <p14:creationId xmlns:p14="http://schemas.microsoft.com/office/powerpoint/2010/main" val="3041300628"/>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additive="base">
                                        <p:cTn id="7" dur="500" fill="hold"/>
                                        <p:tgtEl>
                                          <p:spTgt spid="593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93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59395">
                                            <p:txEl>
                                              <p:pRg st="1" end="1"/>
                                            </p:txEl>
                                          </p:spTgt>
                                        </p:tgtEl>
                                        <p:attrNameLst>
                                          <p:attrName>style.visibility</p:attrName>
                                        </p:attrNameLst>
                                      </p:cBhvr>
                                      <p:to>
                                        <p:strVal val="visible"/>
                                      </p:to>
                                    </p:set>
                                    <p:anim calcmode="lin" valueType="num">
                                      <p:cBhvr>
                                        <p:cTn id="13" dur="500" fill="hold"/>
                                        <p:tgtEl>
                                          <p:spTgt spid="59395">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59395">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59395">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59395">
                                            <p:txEl>
                                              <p:pRg st="2" end="2"/>
                                            </p:txEl>
                                          </p:spTgt>
                                        </p:tgtEl>
                                        <p:attrNameLst>
                                          <p:attrName>style.visibility</p:attrName>
                                        </p:attrNameLst>
                                      </p:cBhvr>
                                      <p:to>
                                        <p:strVal val="visible"/>
                                      </p:to>
                                    </p:set>
                                    <p:anim calcmode="lin" valueType="num">
                                      <p:cBhvr>
                                        <p:cTn id="20" dur="500" fill="hold"/>
                                        <p:tgtEl>
                                          <p:spTgt spid="59395">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59395">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593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57200" y="0"/>
            <a:ext cx="8229600" cy="914400"/>
          </a:xfrm>
        </p:spPr>
        <p:txBody>
          <a:bodyPr/>
          <a:lstStyle/>
          <a:p>
            <a:pPr eaLnBrk="1" hangingPunct="1">
              <a:defRPr/>
            </a:pPr>
            <a:r>
              <a:rPr lang="en-US" sz="4000" dirty="0" smtClean="0"/>
              <a:t>The New Jerusalem</a:t>
            </a:r>
          </a:p>
        </p:txBody>
      </p:sp>
      <p:sp>
        <p:nvSpPr>
          <p:cNvPr id="76803" name="Rectangle 3"/>
          <p:cNvSpPr>
            <a:spLocks noGrp="1" noChangeArrowheads="1"/>
          </p:cNvSpPr>
          <p:nvPr>
            <p:ph type="body" sz="half" idx="1"/>
          </p:nvPr>
        </p:nvSpPr>
        <p:spPr>
          <a:xfrm>
            <a:off x="228600" y="914400"/>
            <a:ext cx="8686800" cy="5943600"/>
          </a:xfrm>
        </p:spPr>
        <p:txBody>
          <a:bodyPr>
            <a:normAutofit fontScale="92500" lnSpcReduction="10000"/>
          </a:bodyPr>
          <a:lstStyle/>
          <a:p>
            <a:pPr marL="0" indent="0" eaLnBrk="1" hangingPunct="1">
              <a:lnSpc>
                <a:spcPct val="80000"/>
              </a:lnSpc>
              <a:buNone/>
              <a:defRPr/>
            </a:pPr>
            <a:r>
              <a:rPr lang="en-US" sz="2800" dirty="0" smtClean="0">
                <a:latin typeface="Calibri" panose="020F0502020204030204" pitchFamily="34" charset="0"/>
                <a:cs typeface="Calibri" panose="020F0502020204030204" pitchFamily="34" charset="0"/>
              </a:rPr>
              <a:t>Notice how the writer of Hebrews makes a similar comparison using the heavenly Jerusalem to draw a contrast between the Old Covenant given at Mount Sinai and the New Covenant that is symbolized by the heavenly Mount Zion:</a:t>
            </a:r>
          </a:p>
          <a:p>
            <a:pPr marL="0" indent="0" eaLnBrk="1" hangingPunct="1">
              <a:lnSpc>
                <a:spcPct val="80000"/>
              </a:lnSpc>
              <a:buNone/>
              <a:defRPr/>
            </a:pPr>
            <a:endParaRPr lang="en-US" sz="2800" dirty="0">
              <a:latin typeface="Calibri" panose="020F0502020204030204" pitchFamily="34" charset="0"/>
              <a:cs typeface="Calibri" panose="020F0502020204030204" pitchFamily="34" charset="0"/>
            </a:endParaRPr>
          </a:p>
          <a:p>
            <a:pPr marL="0" indent="0" eaLnBrk="1" hangingPunct="1">
              <a:lnSpc>
                <a:spcPct val="80000"/>
              </a:lnSpc>
              <a:buNone/>
              <a:defRPr/>
            </a:pPr>
            <a:r>
              <a:rPr lang="en-US" sz="2800" b="1" dirty="0" smtClean="0">
                <a:solidFill>
                  <a:srgbClr val="FF9900"/>
                </a:solidFill>
                <a:latin typeface="Calibri" pitchFamily="34" charset="0"/>
                <a:cs typeface="Calibri" pitchFamily="34" charset="0"/>
              </a:rPr>
              <a:t>Hebrews 12:18-24 </a:t>
            </a:r>
            <a:r>
              <a:rPr lang="en-US" sz="2800" b="1" dirty="0">
                <a:solidFill>
                  <a:srgbClr val="FF9900"/>
                </a:solidFill>
                <a:latin typeface="Calibri" pitchFamily="34" charset="0"/>
                <a:cs typeface="Calibri" pitchFamily="34" charset="0"/>
              </a:rPr>
              <a:t>- </a:t>
            </a:r>
            <a:r>
              <a:rPr lang="en-US" sz="2800" i="1" dirty="0" smtClean="0">
                <a:solidFill>
                  <a:srgbClr val="66FFFF"/>
                </a:solidFill>
                <a:latin typeface="Cambria" pitchFamily="18" charset="0"/>
              </a:rPr>
              <a:t>For </a:t>
            </a:r>
            <a:r>
              <a:rPr lang="en-US" sz="2800" i="1" dirty="0">
                <a:solidFill>
                  <a:srgbClr val="66FFFF"/>
                </a:solidFill>
                <a:latin typeface="Cambria" pitchFamily="18" charset="0"/>
              </a:rPr>
              <a:t>you have not come to what may be touched, a blazing fire and darkness and gloom and a </a:t>
            </a:r>
            <a:r>
              <a:rPr lang="en-US" sz="2800" i="1" dirty="0" smtClean="0">
                <a:solidFill>
                  <a:srgbClr val="66FFFF"/>
                </a:solidFill>
                <a:latin typeface="Cambria" pitchFamily="18" charset="0"/>
              </a:rPr>
              <a:t>tempest </a:t>
            </a:r>
            <a:r>
              <a:rPr lang="en-US" sz="2800" i="1" baseline="30000" dirty="0">
                <a:solidFill>
                  <a:srgbClr val="66FFFF"/>
                </a:solidFill>
                <a:latin typeface="Cambria" pitchFamily="18" charset="0"/>
              </a:rPr>
              <a:t>19</a:t>
            </a:r>
            <a:r>
              <a:rPr lang="en-US" sz="2800" i="1" dirty="0">
                <a:solidFill>
                  <a:srgbClr val="66FFFF"/>
                </a:solidFill>
                <a:latin typeface="Cambria" pitchFamily="18" charset="0"/>
              </a:rPr>
              <a:t> and the sound of a trumpet and a voice whose words made the hearers beg that no further messages be spoken to </a:t>
            </a:r>
            <a:r>
              <a:rPr lang="en-US" sz="2800" i="1" dirty="0" smtClean="0">
                <a:solidFill>
                  <a:srgbClr val="66FFFF"/>
                </a:solidFill>
                <a:latin typeface="Cambria" pitchFamily="18" charset="0"/>
              </a:rPr>
              <a:t>them.</a:t>
            </a:r>
            <a:r>
              <a:rPr lang="en-US" sz="2800" i="1" baseline="30000" dirty="0" smtClean="0">
                <a:solidFill>
                  <a:srgbClr val="66FFFF"/>
                </a:solidFill>
                <a:latin typeface="Cambria" pitchFamily="18" charset="0"/>
              </a:rPr>
              <a:t>20</a:t>
            </a:r>
            <a:r>
              <a:rPr lang="en-US" sz="2800" i="1" dirty="0" smtClean="0">
                <a:solidFill>
                  <a:srgbClr val="66FFFF"/>
                </a:solidFill>
                <a:latin typeface="Cambria" pitchFamily="18" charset="0"/>
              </a:rPr>
              <a:t> </a:t>
            </a:r>
            <a:r>
              <a:rPr lang="en-US" sz="2800" i="1" dirty="0">
                <a:solidFill>
                  <a:srgbClr val="66FFFF"/>
                </a:solidFill>
                <a:latin typeface="Cambria" pitchFamily="18" charset="0"/>
              </a:rPr>
              <a:t>For they could not endure the order that was given, </a:t>
            </a:r>
            <a:r>
              <a:rPr lang="en-US" sz="2800" i="1" dirty="0" smtClean="0">
                <a:solidFill>
                  <a:srgbClr val="66FFFF"/>
                </a:solidFill>
                <a:latin typeface="Cambria" pitchFamily="18" charset="0"/>
              </a:rPr>
              <a:t>“If </a:t>
            </a:r>
            <a:r>
              <a:rPr lang="en-US" sz="2800" i="1" dirty="0">
                <a:solidFill>
                  <a:srgbClr val="66FFFF"/>
                </a:solidFill>
                <a:latin typeface="Cambria" pitchFamily="18" charset="0"/>
              </a:rPr>
              <a:t>even a beast touches the mountain, it shall be stoned</a:t>
            </a:r>
            <a:r>
              <a:rPr lang="en-US" sz="2800" i="1" dirty="0" smtClean="0">
                <a:solidFill>
                  <a:srgbClr val="66FFFF"/>
                </a:solidFill>
                <a:latin typeface="Cambria" pitchFamily="18" charset="0"/>
              </a:rPr>
              <a:t>.” </a:t>
            </a:r>
            <a:r>
              <a:rPr lang="en-US" sz="2800" i="1" baseline="30000" dirty="0" smtClean="0">
                <a:solidFill>
                  <a:srgbClr val="66FFFF"/>
                </a:solidFill>
                <a:latin typeface="Cambria" pitchFamily="18" charset="0"/>
              </a:rPr>
              <a:t>21</a:t>
            </a:r>
            <a:r>
              <a:rPr lang="en-US" sz="2800" i="1" dirty="0" smtClean="0">
                <a:solidFill>
                  <a:srgbClr val="66FFFF"/>
                </a:solidFill>
                <a:latin typeface="Cambria" pitchFamily="18" charset="0"/>
              </a:rPr>
              <a:t> </a:t>
            </a:r>
            <a:r>
              <a:rPr lang="en-US" sz="2800" i="1" dirty="0">
                <a:solidFill>
                  <a:srgbClr val="66FFFF"/>
                </a:solidFill>
                <a:latin typeface="Cambria" pitchFamily="18" charset="0"/>
              </a:rPr>
              <a:t>Indeed, so terrifying was the sight that Moses said, </a:t>
            </a:r>
            <a:r>
              <a:rPr lang="en-US" sz="2800" i="1" dirty="0" smtClean="0">
                <a:solidFill>
                  <a:srgbClr val="66FFFF"/>
                </a:solidFill>
                <a:latin typeface="Cambria" pitchFamily="18" charset="0"/>
              </a:rPr>
              <a:t>“I </a:t>
            </a:r>
            <a:r>
              <a:rPr lang="en-US" sz="2800" i="1" dirty="0">
                <a:solidFill>
                  <a:srgbClr val="66FFFF"/>
                </a:solidFill>
                <a:latin typeface="Cambria" pitchFamily="18" charset="0"/>
              </a:rPr>
              <a:t>tremble with fear</a:t>
            </a:r>
            <a:r>
              <a:rPr lang="en-US" sz="2800" i="1" dirty="0" smtClean="0">
                <a:solidFill>
                  <a:srgbClr val="66FFFF"/>
                </a:solidFill>
                <a:latin typeface="Cambria" pitchFamily="18" charset="0"/>
              </a:rPr>
              <a:t>.” </a:t>
            </a:r>
            <a:r>
              <a:rPr lang="en-US" sz="2800" i="1" baseline="30000" dirty="0" smtClean="0">
                <a:solidFill>
                  <a:srgbClr val="66FFFF"/>
                </a:solidFill>
                <a:latin typeface="Cambria" pitchFamily="18" charset="0"/>
              </a:rPr>
              <a:t>22</a:t>
            </a:r>
            <a:r>
              <a:rPr lang="en-US" sz="2800" i="1" dirty="0" smtClean="0">
                <a:solidFill>
                  <a:srgbClr val="66FFFF"/>
                </a:solidFill>
                <a:latin typeface="Cambria" pitchFamily="18" charset="0"/>
              </a:rPr>
              <a:t> </a:t>
            </a:r>
            <a:r>
              <a:rPr lang="en-US" sz="2800" i="1" dirty="0">
                <a:solidFill>
                  <a:srgbClr val="66FFFF"/>
                </a:solidFill>
                <a:latin typeface="Cambria" pitchFamily="18" charset="0"/>
              </a:rPr>
              <a:t>But you have come to Mount Zion and to the city of the living God, the heavenly Jerusalem, and to innumerable angels in festal gathering</a:t>
            </a:r>
            <a:r>
              <a:rPr lang="en-US" sz="2800" i="1" dirty="0" smtClean="0">
                <a:solidFill>
                  <a:srgbClr val="66FFFF"/>
                </a:solidFill>
                <a:latin typeface="Cambria" pitchFamily="18" charset="0"/>
              </a:rPr>
              <a:t>, </a:t>
            </a:r>
            <a:r>
              <a:rPr lang="en-US" sz="2800" i="1" baseline="30000" dirty="0">
                <a:solidFill>
                  <a:srgbClr val="66FFFF"/>
                </a:solidFill>
                <a:latin typeface="Cambria" pitchFamily="18" charset="0"/>
              </a:rPr>
              <a:t>23</a:t>
            </a:r>
            <a:r>
              <a:rPr lang="en-US" sz="2800" i="1" dirty="0">
                <a:solidFill>
                  <a:srgbClr val="66FFFF"/>
                </a:solidFill>
                <a:latin typeface="Cambria" pitchFamily="18" charset="0"/>
              </a:rPr>
              <a:t> and to the assembly of the firstborn who are enrolled in heaven, and to God, the judge of all, and to the spirits of the righteous made perfect</a:t>
            </a:r>
            <a:r>
              <a:rPr lang="en-US" sz="2800" i="1" dirty="0" smtClean="0">
                <a:solidFill>
                  <a:srgbClr val="66FFFF"/>
                </a:solidFill>
                <a:latin typeface="Cambria" pitchFamily="18" charset="0"/>
              </a:rPr>
              <a:t>, </a:t>
            </a:r>
            <a:r>
              <a:rPr lang="en-US" sz="2800" i="1" baseline="30000" dirty="0">
                <a:solidFill>
                  <a:srgbClr val="66FFFF"/>
                </a:solidFill>
                <a:latin typeface="Cambria" pitchFamily="18" charset="0"/>
              </a:rPr>
              <a:t>24</a:t>
            </a:r>
            <a:r>
              <a:rPr lang="en-US" sz="2800" i="1" dirty="0">
                <a:solidFill>
                  <a:srgbClr val="66FFFF"/>
                </a:solidFill>
                <a:latin typeface="Cambria" pitchFamily="18" charset="0"/>
              </a:rPr>
              <a:t> and to Jesus, the mediator of a new covenant, and to the sprinkled blood that speaks a better word than the blood of Abel</a:t>
            </a:r>
            <a:r>
              <a:rPr lang="en-US" sz="2800" i="1" dirty="0" smtClean="0">
                <a:solidFill>
                  <a:srgbClr val="66FFFF"/>
                </a:solidFill>
                <a:latin typeface="Cambria" pitchFamily="18" charset="0"/>
              </a:rPr>
              <a:t>.</a:t>
            </a:r>
          </a:p>
        </p:txBody>
      </p:sp>
    </p:spTree>
    <p:extLst>
      <p:ext uri="{BB962C8B-B14F-4D97-AF65-F5344CB8AC3E}">
        <p14:creationId xmlns:p14="http://schemas.microsoft.com/office/powerpoint/2010/main" val="4057245588"/>
      </p:ext>
    </p:extLst>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6803">
                                            <p:txEl>
                                              <p:pRg st="2" end="2"/>
                                            </p:txEl>
                                          </p:spTgt>
                                        </p:tgtEl>
                                        <p:attrNameLst>
                                          <p:attrName>style.visibility</p:attrName>
                                        </p:attrNameLst>
                                      </p:cBhvr>
                                      <p:to>
                                        <p:strVal val="visible"/>
                                      </p:to>
                                    </p:set>
                                    <p:anim calcmode="lin" valueType="num">
                                      <p:cBhvr>
                                        <p:cTn id="7" dur="500" fill="hold"/>
                                        <p:tgtEl>
                                          <p:spTgt spid="7680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7680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768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685800"/>
            <a:ext cx="8229600" cy="2286000"/>
          </a:xfrm>
        </p:spPr>
        <p:txBody>
          <a:bodyPr>
            <a:noAutofit/>
          </a:bodyPr>
          <a:lstStyle/>
          <a:p>
            <a:pPr lvl="1" algn="l" eaLnBrk="1" hangingPunct="1">
              <a:defRPr/>
            </a:pPr>
            <a:r>
              <a:rPr lang="en-US" sz="2800" b="1" dirty="0" smtClean="0">
                <a:solidFill>
                  <a:srgbClr val="FF9900"/>
                </a:solidFill>
                <a:latin typeface="Calibri" pitchFamily="34" charset="0"/>
                <a:cs typeface="Calibri" pitchFamily="34" charset="0"/>
              </a:rPr>
              <a:t>Galatians 4:27 - </a:t>
            </a:r>
            <a:r>
              <a:rPr lang="en-US" sz="2800" i="1" dirty="0">
                <a:solidFill>
                  <a:srgbClr val="66FFFF"/>
                </a:solidFill>
                <a:latin typeface="Cambria" pitchFamily="18" charset="0"/>
              </a:rPr>
              <a:t>For it is written </a:t>
            </a:r>
            <a:r>
              <a:rPr lang="en-US" sz="2800" dirty="0">
                <a:solidFill>
                  <a:schemeClr val="tx1"/>
                </a:solidFill>
                <a:latin typeface="Cambria" pitchFamily="18" charset="0"/>
              </a:rPr>
              <a:t>[in Isaiah 54:1]</a:t>
            </a:r>
            <a:r>
              <a:rPr lang="en-US" sz="2800" i="1" dirty="0">
                <a:solidFill>
                  <a:srgbClr val="66FFFF"/>
                </a:solidFill>
                <a:latin typeface="Cambria" pitchFamily="18" charset="0"/>
              </a:rPr>
              <a:t>: “Be glad, O barren woman, who bears no children; break forth and cry aloud, you who have no labor pains; because more are the children of the desolate woman than of her who has a husband.”.  </a:t>
            </a:r>
            <a:endParaRPr lang="en-US" sz="2800" i="1" dirty="0" smtClean="0">
              <a:solidFill>
                <a:srgbClr val="66FFFF"/>
              </a:solidFill>
              <a:latin typeface="Calibri" pitchFamily="34" charset="0"/>
              <a:cs typeface="Calibri" pitchFamily="34" charset="0"/>
            </a:endParaRPr>
          </a:p>
        </p:txBody>
      </p:sp>
      <p:sp>
        <p:nvSpPr>
          <p:cNvPr id="59395" name="Rectangle 3"/>
          <p:cNvSpPr>
            <a:spLocks noGrp="1" noChangeArrowheads="1"/>
          </p:cNvSpPr>
          <p:nvPr>
            <p:ph type="body" idx="1"/>
          </p:nvPr>
        </p:nvSpPr>
        <p:spPr>
          <a:xfrm>
            <a:off x="457200" y="2895600"/>
            <a:ext cx="8229600" cy="3962400"/>
          </a:xfrm>
        </p:spPr>
        <p:txBody>
          <a:bodyPr>
            <a:normAutofit fontScale="85000" lnSpcReduction="10000"/>
          </a:bodyPr>
          <a:lstStyle/>
          <a:p>
            <a:r>
              <a:rPr lang="en-US" sz="2800" dirty="0">
                <a:latin typeface="Candara" panose="020E0502030303020204" pitchFamily="34" charset="0"/>
              </a:rPr>
              <a:t>This quotation from Isaiah picks up the idea of motherhood which was introduced in the preceding verse.</a:t>
            </a:r>
          </a:p>
          <a:p>
            <a:r>
              <a:rPr lang="en-US" sz="2800" dirty="0" smtClean="0">
                <a:latin typeface="Candara" panose="020E0502030303020204" pitchFamily="34" charset="0"/>
              </a:rPr>
              <a:t>When Isaiah penned these words, </a:t>
            </a:r>
            <a:r>
              <a:rPr lang="en-US" sz="2800" dirty="0">
                <a:latin typeface="Candara" panose="020E0502030303020204" pitchFamily="34" charset="0"/>
              </a:rPr>
              <a:t>the Jews were about to go into exile at the hands of the Babylonians. </a:t>
            </a:r>
          </a:p>
          <a:p>
            <a:r>
              <a:rPr lang="en-US" sz="2800" dirty="0">
                <a:latin typeface="Candara" panose="020E0502030303020204" pitchFamily="34" charset="0"/>
              </a:rPr>
              <a:t>Isaiah </a:t>
            </a:r>
            <a:r>
              <a:rPr lang="en-US" sz="2800" dirty="0" smtClean="0">
                <a:latin typeface="Candara" panose="020E0502030303020204" pitchFamily="34" charset="0"/>
              </a:rPr>
              <a:t>was </a:t>
            </a:r>
            <a:r>
              <a:rPr lang="en-US" sz="2800" dirty="0">
                <a:latin typeface="Candara" panose="020E0502030303020204" pitchFamily="34" charset="0"/>
              </a:rPr>
              <a:t>prophesying concerning the future restoration of the city of Jerusalem that will take place after the Exile.</a:t>
            </a:r>
          </a:p>
          <a:p>
            <a:r>
              <a:rPr lang="en-US" sz="2800" dirty="0">
                <a:latin typeface="Candara" panose="020E0502030303020204" pitchFamily="34" charset="0"/>
              </a:rPr>
              <a:t>The imagery employed is that of a barren </a:t>
            </a:r>
            <a:r>
              <a:rPr lang="en-US" sz="2800" dirty="0">
                <a:latin typeface="Candara" panose="020E0502030303020204" pitchFamily="34" charset="0"/>
              </a:rPr>
              <a:t>woman </a:t>
            </a:r>
            <a:r>
              <a:rPr lang="en-US" sz="2800" dirty="0" smtClean="0">
                <a:latin typeface="Candara" panose="020E0502030303020204" pitchFamily="34" charset="0"/>
              </a:rPr>
              <a:t>(Israel) </a:t>
            </a:r>
            <a:r>
              <a:rPr lang="en-US" sz="2800" dirty="0">
                <a:latin typeface="Candara" panose="020E0502030303020204" pitchFamily="34" charset="0"/>
              </a:rPr>
              <a:t>who </a:t>
            </a:r>
            <a:r>
              <a:rPr lang="en-US" sz="2800" dirty="0" smtClean="0">
                <a:latin typeface="Candara" panose="020E0502030303020204" pitchFamily="34" charset="0"/>
              </a:rPr>
              <a:t>is grieving now (because of the coming exile)</a:t>
            </a:r>
            <a:r>
              <a:rPr lang="en-US" sz="2800" dirty="0" smtClean="0">
                <a:latin typeface="Candara" panose="020E0502030303020204" pitchFamily="34" charset="0"/>
              </a:rPr>
              <a:t>, but who eventually </a:t>
            </a:r>
            <a:r>
              <a:rPr lang="en-US" sz="2800" dirty="0">
                <a:latin typeface="Candara" panose="020E0502030303020204" pitchFamily="34" charset="0"/>
              </a:rPr>
              <a:t>(after the </a:t>
            </a:r>
            <a:r>
              <a:rPr lang="en-US" sz="2800" dirty="0" smtClean="0">
                <a:latin typeface="Candara" panose="020E0502030303020204" pitchFamily="34" charset="0"/>
              </a:rPr>
              <a:t>exile is over) will become </a:t>
            </a:r>
            <a:r>
              <a:rPr lang="en-US" sz="2800" dirty="0">
                <a:latin typeface="Candara" panose="020E0502030303020204" pitchFamily="34" charset="0"/>
              </a:rPr>
              <a:t>fruitful in the bearing of </a:t>
            </a:r>
            <a:r>
              <a:rPr lang="en-US" sz="2800" dirty="0" smtClean="0">
                <a:latin typeface="Candara" panose="020E0502030303020204" pitchFamily="34" charset="0"/>
              </a:rPr>
              <a:t>children – even beyond the women around her who are now bearing children to their husbands.</a:t>
            </a:r>
            <a:endParaRPr lang="en-US" sz="2800" dirty="0">
              <a:latin typeface="Candara" panose="020E0502030303020204" pitchFamily="34" charset="0"/>
            </a:endParaRPr>
          </a:p>
          <a:p>
            <a:pPr eaLnBrk="1" hangingPunct="1">
              <a:defRPr/>
            </a:pPr>
            <a:endParaRPr lang="en-US" sz="2800" dirty="0" smtClean="0">
              <a:latin typeface="Candara" panose="020E0502030303020204" pitchFamily="34" charset="0"/>
              <a:cs typeface="Calibri" panose="020F0502020204030204" pitchFamily="34" charset="0"/>
            </a:endParaRPr>
          </a:p>
        </p:txBody>
      </p:sp>
      <p:sp>
        <p:nvSpPr>
          <p:cNvPr id="4" name="Rectangle 2"/>
          <p:cNvSpPr txBox="1">
            <a:spLocks noChangeArrowheads="1"/>
          </p:cNvSpPr>
          <p:nvPr/>
        </p:nvSpPr>
        <p:spPr bwMode="auto">
          <a:xfrm>
            <a:off x="0" y="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eaLnBrk="1" hangingPunct="1">
              <a:defRPr/>
            </a:pPr>
            <a:r>
              <a:rPr lang="en-US" sz="4000" b="1" kern="0" smtClean="0">
                <a:solidFill>
                  <a:srgbClr val="DBBD71"/>
                </a:solidFill>
              </a:rPr>
              <a:t>The New Covenant is Superior</a:t>
            </a:r>
            <a:endParaRPr lang="en-US" sz="4000" i="1" kern="0" dirty="0" smtClean="0">
              <a:solidFill>
                <a:srgbClr val="66FFFF"/>
              </a:solidFill>
              <a:latin typeface="Times New Roman" pitchFamily="18" charset="0"/>
            </a:endParaRPr>
          </a:p>
        </p:txBody>
      </p:sp>
    </p:spTree>
    <p:extLst>
      <p:ext uri="{BB962C8B-B14F-4D97-AF65-F5344CB8AC3E}">
        <p14:creationId xmlns:p14="http://schemas.microsoft.com/office/powerpoint/2010/main" val="2543494209"/>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p:cTn id="7" dur="500" fill="hold"/>
                                        <p:tgtEl>
                                          <p:spTgt spid="5939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939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939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9395">
                                            <p:txEl>
                                              <p:pRg st="1" end="1"/>
                                            </p:txEl>
                                          </p:spTgt>
                                        </p:tgtEl>
                                        <p:attrNameLst>
                                          <p:attrName>style.visibility</p:attrName>
                                        </p:attrNameLst>
                                      </p:cBhvr>
                                      <p:to>
                                        <p:strVal val="visible"/>
                                      </p:to>
                                    </p:set>
                                    <p:anim calcmode="lin" valueType="num">
                                      <p:cBhvr>
                                        <p:cTn id="14" dur="500" fill="hold"/>
                                        <p:tgtEl>
                                          <p:spTgt spid="5939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939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939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9395">
                                            <p:txEl>
                                              <p:pRg st="2" end="2"/>
                                            </p:txEl>
                                          </p:spTgt>
                                        </p:tgtEl>
                                        <p:attrNameLst>
                                          <p:attrName>style.visibility</p:attrName>
                                        </p:attrNameLst>
                                      </p:cBhvr>
                                      <p:to>
                                        <p:strVal val="visible"/>
                                      </p:to>
                                    </p:set>
                                    <p:anim calcmode="lin" valueType="num">
                                      <p:cBhvr>
                                        <p:cTn id="21" dur="500" fill="hold"/>
                                        <p:tgtEl>
                                          <p:spTgt spid="5939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939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939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9395">
                                            <p:txEl>
                                              <p:pRg st="3" end="3"/>
                                            </p:txEl>
                                          </p:spTgt>
                                        </p:tgtEl>
                                        <p:attrNameLst>
                                          <p:attrName>style.visibility</p:attrName>
                                        </p:attrNameLst>
                                      </p:cBhvr>
                                      <p:to>
                                        <p:strVal val="visible"/>
                                      </p:to>
                                    </p:set>
                                    <p:anim calcmode="lin" valueType="num">
                                      <p:cBhvr>
                                        <p:cTn id="28" dur="500" fill="hold"/>
                                        <p:tgtEl>
                                          <p:spTgt spid="5939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939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93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3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4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5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8_Balance">
  <a:themeElements>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Balanc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9_Balance">
  <a:themeElements>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Balanc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9_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ainbow">
  <a:themeElements>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Rainbo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ainbo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ainbo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ainbo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ainbo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ainbo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ainbo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ainbo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ainbo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ainbo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ainbo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ainbo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tars">
  <a:themeElements>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r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r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r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r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r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r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r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r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r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r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r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r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Moses">
  <a:themeElements>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s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s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s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s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s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s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s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s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s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s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s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s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David">
  <a:themeElements>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avi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vi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vi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vi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vi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vi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vi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vi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vi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vi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vi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vi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Jesus">
  <a:themeElements>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Jesu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Jesu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Jesu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Jesu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Jesu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Jesu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Jesu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Jesu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Jesu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Jesu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Jesu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Jesu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ldnew">
  <a:themeElements>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dne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dn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dn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dn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dn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dn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dn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dn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dn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dn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dn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dn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Balance">
  <a:themeElements>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Balanc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waterfall">
  <a:themeElements>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aterfal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aterfal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aterfal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aterfal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aterfal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aterfal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aterfal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aterfal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aterfal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aterfal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aterfal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aterfal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0.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11.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12.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13.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14.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2.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3.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4.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5.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6.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7.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8.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9.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docProps/app.xml><?xml version="1.0" encoding="utf-8"?>
<Properties xmlns="http://schemas.openxmlformats.org/officeDocument/2006/extended-properties" xmlns:vt="http://schemas.openxmlformats.org/officeDocument/2006/docPropsVTypes">
  <Template>Maple</Template>
  <TotalTime>26923</TotalTime>
  <Words>2057</Words>
  <Application>Microsoft Office PowerPoint</Application>
  <PresentationFormat>On-screen Show (4:3)</PresentationFormat>
  <Paragraphs>98</Paragraphs>
  <Slides>16</Slides>
  <Notes>0</Notes>
  <HiddenSlides>0</HiddenSlides>
  <MMClips>0</MMClips>
  <ScaleCrop>false</ScaleCrop>
  <HeadingPairs>
    <vt:vector size="4" baseType="variant">
      <vt:variant>
        <vt:lpstr>Theme</vt:lpstr>
      </vt:variant>
      <vt:variant>
        <vt:i4>18</vt:i4>
      </vt:variant>
      <vt:variant>
        <vt:lpstr>Slide Titles</vt:lpstr>
      </vt:variant>
      <vt:variant>
        <vt:i4>16</vt:i4>
      </vt:variant>
    </vt:vector>
  </HeadingPairs>
  <TitlesOfParts>
    <vt:vector size="34" baseType="lpstr">
      <vt:lpstr>Default Design</vt:lpstr>
      <vt:lpstr>Rainbow</vt:lpstr>
      <vt:lpstr>Stars</vt:lpstr>
      <vt:lpstr>Moses</vt:lpstr>
      <vt:lpstr>David</vt:lpstr>
      <vt:lpstr>Jesus</vt:lpstr>
      <vt:lpstr>oldnew</vt:lpstr>
      <vt:lpstr>Balance</vt:lpstr>
      <vt:lpstr>waterfall</vt:lpstr>
      <vt:lpstr>sunset</vt:lpstr>
      <vt:lpstr>1_sunset</vt:lpstr>
      <vt:lpstr>2_sunset</vt:lpstr>
      <vt:lpstr>3_sunset</vt:lpstr>
      <vt:lpstr>4_sunset</vt:lpstr>
      <vt:lpstr>5_sunset</vt:lpstr>
      <vt:lpstr>8_Balance</vt:lpstr>
      <vt:lpstr>9_Balance</vt:lpstr>
      <vt:lpstr>9_Clouds</vt:lpstr>
      <vt:lpstr>New Covenant Theology</vt:lpstr>
      <vt:lpstr>Brief Review</vt:lpstr>
      <vt:lpstr>Galatians 4:21 - Tell me, you who desire to be under the law, do you not listen to the law?  </vt:lpstr>
      <vt:lpstr>Galatians 4:22-23 -  For it is written that Abraham had two sons, one by a slave woman and one by a free woman. But the son of the slave was born according to the flesh, while the son of the free woman was born through promise.  </vt:lpstr>
      <vt:lpstr>Galatians 4:22-23 -  For it is written that Abraham had two sons, one by a slave woman and one by a free woman. But the son of the slave was born according to the flesh, while the son of the free woman was born through promise.  </vt:lpstr>
      <vt:lpstr>Galatians 4:24-26 -   Now this may be interpreted allegorically: these women are two covenants. One is from Mount Sinai, bearing children for slavery; she is Hagar. 25 Now Hagar is Mount Sinai in Arabia; she corresponds to the present Jerusalem, for she is in slavery with her children. 26 But the Jerusalem above is free, and she is our mother.  </vt:lpstr>
      <vt:lpstr>Galatians 4:24-26 -   Now this may be interpreted allegorically: these women are two covenants. One is from Mount Sinai, bearing children for slavery; she is Hagar. 25 Now Hagar is Mount Sinai in Arabia; she corresponds to the present Jerusalem, for she is in slavery with her children. 26 But the Jerusalem above is free, and she is our mother.  </vt:lpstr>
      <vt:lpstr>The New Jerusalem</vt:lpstr>
      <vt:lpstr>Galatians 4:27 - For it is written [in Isaiah 54:1]: “Be glad, O barren woman, who bears no children; break forth and cry aloud, you who have no labor pains; because more are the children of the desolate woman than of her who has a husband.”.  </vt:lpstr>
      <vt:lpstr>Galatians 4:27 - For it is written [in Isaiah 54:1]: “Be glad, O barren woman, who bears no children; break forth and cry aloud, you who have no labor pains; because more are the children of the desolate woman than of her who has a husband.”.  </vt:lpstr>
      <vt:lpstr>Galatians 4:28-30 -   Now you, brothers, like Isaac, are children of promise. 29 At that time the son born in the ordinary way persecuted the son born by the power of the Spirit. It is the same now. 30 But what does the Scripture say? "Get rid of the slave woman and her son, for the slave woman's son will never share in the inheritance with the free woman's son."</vt:lpstr>
      <vt:lpstr>Galatians 4:28-30 -   Now you, brothers, like Isaac, are children of promise. 29 At that time the son born in the ordinary way persecuted the son born by the power of the Spirit. It is the same now. 30 But what does the Scripture say? "Get rid of the slave woman and her son, for the slave woman's son will never share in the inheritance with the free woman's son."</vt:lpstr>
      <vt:lpstr>Galatians 4:28-30 -   Now you, brothers, like Isaac, are children of promise. 29 At that time the son born in the ordinary way persecuted the son born by the power of the Spirit. It is the same now. 30 But what does the Scripture say? "Get rid of the slave woman and her son, for the slave woman's son will never share in the inheritance with the free woman's son."</vt:lpstr>
      <vt:lpstr>Galatians 4:28-30 -   So, brothers, we are not children of the slave but of the free woman. </vt:lpstr>
      <vt:lpstr>The New Covenant is Superior to the Old Covenant </vt:lpstr>
      <vt:lpstr>Questions</vt:lpstr>
    </vt:vector>
  </TitlesOfParts>
  <Company>ALLTEL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1264</cp:revision>
  <dcterms:created xsi:type="dcterms:W3CDTF">2002-05-29T23:51:15Z</dcterms:created>
  <dcterms:modified xsi:type="dcterms:W3CDTF">2017-07-30T17:40:50Z</dcterms:modified>
</cp:coreProperties>
</file>