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theme/theme8.xml" ContentType="application/vnd.openxmlformats-officedocument.theme+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theme/theme9.xml" ContentType="application/vnd.openxmlformats-officedocument.theme+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theme/theme10.xml" ContentType="application/vnd.openxmlformats-officedocument.theme+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theme/theme11.xml" ContentType="application/vnd.openxmlformats-officedocument.theme+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theme/theme12.xml" ContentType="application/vnd.openxmlformats-officedocument.theme+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theme/theme13.xml" ContentType="application/vnd.openxmlformats-officedocument.theme+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theme/theme14.xml" ContentType="application/vnd.openxmlformats-officedocument.theme+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theme/theme15.xml" ContentType="application/vnd.openxmlformats-officedocument.theme+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theme/theme16.xml" ContentType="application/vnd.openxmlformats-officedocument.theme+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theme/theme17.xml" ContentType="application/vnd.openxmlformats-officedocument.theme+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theme/theme18.xml" ContentType="application/vnd.openxmlformats-officedocument.theme+xml"/>
  <Override PartName="/ppt/theme/theme19.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 id="2147483655" r:id="rId2"/>
    <p:sldMasterId id="2147483657" r:id="rId3"/>
    <p:sldMasterId id="2147483659" r:id="rId4"/>
    <p:sldMasterId id="2147483661" r:id="rId5"/>
    <p:sldMasterId id="2147483663" r:id="rId6"/>
    <p:sldMasterId id="2147483667" r:id="rId7"/>
    <p:sldMasterId id="2147483665" r:id="rId8"/>
    <p:sldMasterId id="2147484058" r:id="rId9"/>
    <p:sldMasterId id="2147484095" r:id="rId10"/>
    <p:sldMasterId id="2147484156" r:id="rId11"/>
    <p:sldMasterId id="2147484181" r:id="rId12"/>
    <p:sldMasterId id="2147484218" r:id="rId13"/>
    <p:sldMasterId id="2147484320" r:id="rId14"/>
    <p:sldMasterId id="2147484397" r:id="rId15"/>
    <p:sldMasterId id="2147484410" r:id="rId16"/>
    <p:sldMasterId id="2147484470" r:id="rId17"/>
    <p:sldMasterId id="2147484483" r:id="rId18"/>
  </p:sldMasterIdLst>
  <p:notesMasterIdLst>
    <p:notesMasterId r:id="rId33"/>
  </p:notesMasterIdLst>
  <p:sldIdLst>
    <p:sldId id="541" r:id="rId19"/>
    <p:sldId id="544" r:id="rId20"/>
    <p:sldId id="546" r:id="rId21"/>
    <p:sldId id="547" r:id="rId22"/>
    <p:sldId id="553" r:id="rId23"/>
    <p:sldId id="529" r:id="rId24"/>
    <p:sldId id="550" r:id="rId25"/>
    <p:sldId id="549" r:id="rId26"/>
    <p:sldId id="551" r:id="rId27"/>
    <p:sldId id="559" r:id="rId28"/>
    <p:sldId id="564" r:id="rId29"/>
    <p:sldId id="556" r:id="rId30"/>
    <p:sldId id="557" r:id="rId31"/>
    <p:sldId id="566" r:id="rId32"/>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CCCC"/>
    <a:srgbClr val="0000FF"/>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57" autoAdjust="0"/>
    <p:restoredTop sz="94707" autoAdjust="0"/>
  </p:normalViewPr>
  <p:slideViewPr>
    <p:cSldViewPr>
      <p:cViewPr varScale="1">
        <p:scale>
          <a:sx n="113" d="100"/>
          <a:sy n="113" d="100"/>
        </p:scale>
        <p:origin x="-84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658"/>
    </p:cViewPr>
  </p:sorterViewPr>
  <p:notesViewPr>
    <p:cSldViewPr>
      <p:cViewPr varScale="1">
        <p:scale>
          <a:sx n="89" d="100"/>
          <a:sy n="89" d="100"/>
        </p:scale>
        <p:origin x="-3678" y="-114"/>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8.xml"/><Relationship Id="rId3" Type="http://schemas.openxmlformats.org/officeDocument/2006/relationships/slideMaster" Target="slideMasters/slideMaster3.xml"/><Relationship Id="rId21" Type="http://schemas.openxmlformats.org/officeDocument/2006/relationships/slide" Target="slides/slide3.xml"/><Relationship Id="rId34"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7.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2.xml"/><Relationship Id="rId29" Type="http://schemas.openxmlformats.org/officeDocument/2006/relationships/slide" Target="slides/slide1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6.xml"/><Relationship Id="rId32" Type="http://schemas.openxmlformats.org/officeDocument/2006/relationships/slide" Target="slides/slide14.xml"/><Relationship Id="rId37"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5.xml"/><Relationship Id="rId28" Type="http://schemas.openxmlformats.org/officeDocument/2006/relationships/slide" Target="slides/slide10.xml"/><Relationship Id="rId36" Type="http://schemas.openxmlformats.org/officeDocument/2006/relationships/theme" Target="theme/theme1.xml"/><Relationship Id="rId10" Type="http://schemas.openxmlformats.org/officeDocument/2006/relationships/slideMaster" Target="slideMasters/slideMaster10.xml"/><Relationship Id="rId19" Type="http://schemas.openxmlformats.org/officeDocument/2006/relationships/slide" Target="slides/slide1.xml"/><Relationship Id="rId31"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4.xml"/><Relationship Id="rId27" Type="http://schemas.openxmlformats.org/officeDocument/2006/relationships/slide" Target="slides/slide9.xml"/><Relationship Id="rId30" Type="http://schemas.openxmlformats.org/officeDocument/2006/relationships/slide" Target="slides/slide12.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4950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4CC765C9-B54E-4D11-9C11-A4DD2A1B06E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079195-FF8B-4A91-81C4-997B732579C6}" type="slidenum">
              <a:rPr lang="en-US"/>
              <a:pPr>
                <a:defRPr/>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44144678"/>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4193579"/>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47131553"/>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98734410"/>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84955140"/>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6306471"/>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1234870"/>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514364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60386065"/>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169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456378-2554-4B67-9C71-718D62CC5E13}" type="slidenum">
              <a:rPr lang="en-US"/>
              <a:pPr>
                <a:defRPr/>
              </a:pPr>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54845547"/>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09825957"/>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7164721"/>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38315952"/>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49011121"/>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2070817"/>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51497995"/>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37046265"/>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24882186"/>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02930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5462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55C288B9-6A6D-4A9D-99E9-F81C44D2CD5F}" type="slidenum">
              <a:rPr lang="en-US"/>
              <a:pPr>
                <a:defRPr/>
              </a:pPr>
              <a:t>‹#›</a:t>
            </a:fld>
            <a:endParaRPr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57632571"/>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03752383"/>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5254131"/>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77146396"/>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7748556"/>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1994828"/>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6" name="Rectangle 20"/>
          <p:cNvSpPr>
            <a:spLocks noGrp="1"/>
          </p:cNvSpPr>
          <p:nvPr>
            <p:ph type="ctrTitle"/>
          </p:nvPr>
        </p:nvSpPr>
        <p:spPr>
          <a:xfrm>
            <a:off x="685800" y="990601"/>
            <a:ext cx="7772400" cy="2609850"/>
          </a:xfrm>
        </p:spPr>
        <p:txBody>
          <a:bodyPr anchor="b" anchorCtr="0">
            <a:noAutofit/>
            <a:scene3d>
              <a:camera prst="orthographicFront"/>
              <a:lightRig rig="soft" dir="t">
                <a:rot lat="0" lon="0" rev="2100000"/>
              </a:lightRig>
            </a:scene3d>
            <a:sp3d prstMaterial="matte">
              <a:bevelT w="38100" h="38100"/>
              <a:contourClr>
                <a:srgbClr val="FFFFFF"/>
              </a:contourClr>
            </a:sp3d>
          </a:bodyPr>
          <a:lstStyle>
            <a:lvl1pPr algn="ctr">
              <a:defRPr lang="en-US" sz="5800" dirty="0" smtClean="0">
                <a:ln w="9525">
                  <a:noFill/>
                </a:ln>
                <a:effectLst>
                  <a:outerShdw blurRad="50800" dist="38100" dir="8220000" algn="tl" rotWithShape="0">
                    <a:srgbClr val="000000">
                      <a:alpha val="40000"/>
                    </a:srgbClr>
                  </a:outerShdw>
                </a:effectLst>
              </a:defRPr>
            </a:lvl1pPr>
          </a:lstStyle>
          <a:p>
            <a:r>
              <a:rPr lang="en-US" smtClean="0"/>
              <a:t>Click to edit Master title style</a:t>
            </a:r>
            <a:endParaRPr lang="en-US" dirty="0"/>
          </a:p>
        </p:txBody>
      </p:sp>
      <p:sp>
        <p:nvSpPr>
          <p:cNvPr id="24" name="Rectangle 26"/>
          <p:cNvSpPr>
            <a:spLocks noGrp="1"/>
          </p:cNvSpPr>
          <p:nvPr>
            <p:ph type="subTitle" idx="1"/>
          </p:nvPr>
        </p:nvSpPr>
        <p:spPr>
          <a:xfrm>
            <a:off x="1371600" y="3657600"/>
            <a:ext cx="6400800" cy="1967089"/>
          </a:xfrm>
        </p:spPr>
        <p:txBody>
          <a:bodyPr>
            <a:normAutofit/>
          </a:bodyPr>
          <a:lstStyle>
            <a:lvl1pPr marL="0" indent="0" algn="ctr">
              <a:buNone/>
              <a:defRPr lang="en-US" sz="3000" b="0">
                <a:solidFill>
                  <a:schemeClr val="tx2"/>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
        <p:nvSpPr>
          <p:cNvPr id="18" name="Rectangle 6"/>
          <p:cNvSpPr>
            <a:spLocks noGrp="1"/>
          </p:cNvSpPr>
          <p:nvPr>
            <p:ph type="dt" sz="half" idx="10"/>
          </p:nvPr>
        </p:nvSpPr>
        <p:spPr/>
        <p:txBody>
          <a:bodyPr/>
          <a:lstStyle>
            <a:lvl1pPr>
              <a:defRPr lang="en-US" smtClean="0"/>
            </a:lvl1pPr>
          </a:lstStyle>
          <a:p>
            <a:pPr>
              <a:defRPr/>
            </a:pPr>
            <a:endParaRPr>
              <a:solidFill>
                <a:srgbClr val="795339"/>
              </a:solidFill>
            </a:endParaRPr>
          </a:p>
        </p:txBody>
      </p:sp>
      <p:sp>
        <p:nvSpPr>
          <p:cNvPr id="9" name="Rectangle 14"/>
          <p:cNvSpPr>
            <a:spLocks noGrp="1"/>
          </p:cNvSpPr>
          <p:nvPr>
            <p:ph type="sldNum" sz="quarter" idx="11"/>
          </p:nvPr>
        </p:nvSpPr>
        <p:spPr/>
        <p:txBody>
          <a:bodyPr/>
          <a:lstStyle>
            <a:lvl1pPr>
              <a:defRPr lang="en-US" smtClean="0"/>
            </a:lvl1pPr>
          </a:lstStyle>
          <a:p>
            <a:pPr>
              <a:defRPr/>
            </a:pPr>
            <a:fld id="{0BCAFD7F-5138-4ECE-A628-1F13A6C2463B}" type="slidenum">
              <a:rPr>
                <a:solidFill>
                  <a:srgbClr val="795339"/>
                </a:solidFill>
              </a:rPr>
              <a:pPr>
                <a:defRPr/>
              </a:pPr>
              <a:t>‹#›</a:t>
            </a:fld>
            <a:endParaRPr>
              <a:solidFill>
                <a:srgbClr val="795339"/>
              </a:solidFill>
            </a:endParaRPr>
          </a:p>
        </p:txBody>
      </p:sp>
      <p:sp>
        <p:nvSpPr>
          <p:cNvPr id="25" name="Rectangle 27"/>
          <p:cNvSpPr>
            <a:spLocks noGrp="1"/>
          </p:cNvSpPr>
          <p:nvPr>
            <p:ph type="ftr" sz="quarter" idx="12"/>
          </p:nvPr>
        </p:nvSpPr>
        <p:spPr/>
        <p:txBody>
          <a:bodyPr/>
          <a:lstStyle>
            <a:lvl1pPr>
              <a:defRPr lang="en-US" smtClean="0"/>
            </a:lvl1pPr>
          </a:lstStyle>
          <a:p>
            <a:pPr>
              <a:defRPr/>
            </a:pPr>
            <a:endParaRPr>
              <a:solidFill>
                <a:srgbClr val="795339"/>
              </a:solidFill>
            </a:endParaRPr>
          </a:p>
        </p:txBody>
      </p:sp>
    </p:spTree>
    <p:extLst>
      <p:ext uri="{BB962C8B-B14F-4D97-AF65-F5344CB8AC3E}">
        <p14:creationId xmlns:p14="http://schemas.microsoft.com/office/powerpoint/2010/main" val="641898524"/>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smtClean="0"/>
              <a:t>Click to edit Master title style</a:t>
            </a:r>
            <a:endParaRPr lang="en-US"/>
          </a:p>
        </p:txBody>
      </p:sp>
      <p:sp>
        <p:nvSpPr>
          <p:cNvPr id="3" name="Rectangle 3"/>
          <p:cNvSpPr>
            <a:spLocks noGrp="1"/>
          </p:cNvSpPr>
          <p:nvPr>
            <p:ph idx="1"/>
          </p:nvPr>
        </p:nvSpPr>
        <p:spPr/>
        <p:txBody>
          <a:bodyPr/>
          <a:lstStyle>
            <a:lvl1pPr marL="274320">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p:cNvSpPr>
          <p:nvPr>
            <p:ph type="dt" sz="half" idx="10"/>
          </p:nvPr>
        </p:nvSpPr>
        <p:spPr/>
        <p:txBody>
          <a:bodyPr/>
          <a:lstStyle/>
          <a:p>
            <a:pPr>
              <a:defRPr/>
            </a:pPr>
            <a:endParaRPr>
              <a:solidFill>
                <a:srgbClr val="795339"/>
              </a:solidFill>
            </a:endParaRPr>
          </a:p>
        </p:txBody>
      </p:sp>
      <p:sp>
        <p:nvSpPr>
          <p:cNvPr id="5" name="Rectangle 5"/>
          <p:cNvSpPr>
            <a:spLocks noGrp="1"/>
          </p:cNvSpPr>
          <p:nvPr>
            <p:ph type="ftr" sz="quarter" idx="11"/>
          </p:nvPr>
        </p:nvSpPr>
        <p:spPr/>
        <p:txBody>
          <a:bodyPr/>
          <a:lstStyle/>
          <a:p>
            <a:pPr>
              <a:defRPr/>
            </a:pPr>
            <a:endParaRPr>
              <a:solidFill>
                <a:srgbClr val="795339"/>
              </a:solidFill>
            </a:endParaRPr>
          </a:p>
        </p:txBody>
      </p:sp>
      <p:sp>
        <p:nvSpPr>
          <p:cNvPr id="6" name="Rectangle 6"/>
          <p:cNvSpPr>
            <a:spLocks noGrp="1"/>
          </p:cNvSpPr>
          <p:nvPr>
            <p:ph type="sldNum" sz="quarter" idx="12"/>
          </p:nvPr>
        </p:nvSpPr>
        <p:spPr/>
        <p:txBody>
          <a:bodyPr/>
          <a:lstStyle/>
          <a:p>
            <a:pPr>
              <a:defRPr/>
            </a:pPr>
            <a:fld id="{07ACAE55-293C-4F49-BB54-1B45CF2C768F}" type="slidenum">
              <a:rPr>
                <a:solidFill>
                  <a:srgbClr val="795339"/>
                </a:solidFill>
              </a:rPr>
              <a:pPr>
                <a:defRPr/>
              </a:pPr>
              <a:t>‹#›</a:t>
            </a:fld>
            <a:endParaRPr>
              <a:solidFill>
                <a:srgbClr val="795339"/>
              </a:solidFill>
            </a:endParaRPr>
          </a:p>
        </p:txBody>
      </p:sp>
    </p:spTree>
    <p:extLst>
      <p:ext uri="{BB962C8B-B14F-4D97-AF65-F5344CB8AC3E}">
        <p14:creationId xmlns:p14="http://schemas.microsoft.com/office/powerpoint/2010/main" val="822083675"/>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Rectangle 2"/>
          <p:cNvSpPr>
            <a:spLocks noGrp="1"/>
          </p:cNvSpPr>
          <p:nvPr>
            <p:ph type="title"/>
          </p:nvPr>
        </p:nvSpPr>
        <p:spPr>
          <a:xfrm>
            <a:off x="722313" y="2685391"/>
            <a:ext cx="7772400" cy="3112843"/>
          </a:xfrm>
        </p:spPr>
        <p:txBody>
          <a:bodyPr anchor="t">
            <a:normAutofit/>
          </a:bodyPr>
          <a:lstStyle>
            <a:lvl1pPr algn="ctr">
              <a:buNone/>
              <a:defRPr lang="en-US" sz="6000" b="1" dirty="0">
                <a:solidFill>
                  <a:schemeClr val="tx2">
                    <a:shade val="85000"/>
                    <a:satMod val="150000"/>
                  </a:schemeClr>
                </a:solidFill>
              </a:defRPr>
            </a:lvl1pPr>
          </a:lstStyle>
          <a:p>
            <a:r>
              <a:rPr lang="en-US" smtClean="0"/>
              <a:t>Click to edit Master title style</a:t>
            </a:r>
            <a:endParaRPr lang="en-US" dirty="0"/>
          </a:p>
        </p:txBody>
      </p:sp>
      <p:sp>
        <p:nvSpPr>
          <p:cNvPr id="3" name="Rectangle 3"/>
          <p:cNvSpPr>
            <a:spLocks noGrp="1"/>
          </p:cNvSpPr>
          <p:nvPr>
            <p:ph type="body" idx="1"/>
          </p:nvPr>
        </p:nvSpPr>
        <p:spPr>
          <a:xfrm>
            <a:off x="722313" y="1128932"/>
            <a:ext cx="7772400" cy="1509712"/>
          </a:xfrm>
        </p:spPr>
        <p:txBody>
          <a:bodyPr anchor="b">
            <a:normAutofit/>
          </a:bodyPr>
          <a:lstStyle>
            <a:lvl1pPr algn="ctr">
              <a:buNone/>
              <a:defRPr lang="en-US" sz="2400" b="0" smtClean="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Rectangle 4"/>
          <p:cNvSpPr>
            <a:spLocks noGrp="1"/>
          </p:cNvSpPr>
          <p:nvPr>
            <p:ph type="dt" sz="half" idx="10"/>
          </p:nvPr>
        </p:nvSpPr>
        <p:spPr/>
        <p:txBody>
          <a:bodyPr/>
          <a:lstStyle/>
          <a:p>
            <a:pPr>
              <a:defRPr/>
            </a:pPr>
            <a:endParaRPr>
              <a:solidFill>
                <a:srgbClr val="795339"/>
              </a:solidFill>
            </a:endParaRPr>
          </a:p>
        </p:txBody>
      </p:sp>
      <p:sp>
        <p:nvSpPr>
          <p:cNvPr id="5" name="Rectangle 5"/>
          <p:cNvSpPr>
            <a:spLocks noGrp="1"/>
          </p:cNvSpPr>
          <p:nvPr>
            <p:ph type="ftr" sz="quarter" idx="11"/>
          </p:nvPr>
        </p:nvSpPr>
        <p:spPr/>
        <p:txBody>
          <a:bodyPr/>
          <a:lstStyle/>
          <a:p>
            <a:pPr>
              <a:defRPr/>
            </a:pPr>
            <a:endParaRPr>
              <a:solidFill>
                <a:srgbClr val="795339"/>
              </a:solidFill>
            </a:endParaRPr>
          </a:p>
        </p:txBody>
      </p:sp>
      <p:sp>
        <p:nvSpPr>
          <p:cNvPr id="6" name="Rectangle 6"/>
          <p:cNvSpPr>
            <a:spLocks noGrp="1"/>
          </p:cNvSpPr>
          <p:nvPr>
            <p:ph type="sldNum" sz="quarter" idx="12"/>
          </p:nvPr>
        </p:nvSpPr>
        <p:spPr/>
        <p:txBody>
          <a:bodyPr/>
          <a:lstStyle/>
          <a:p>
            <a:pPr>
              <a:defRPr/>
            </a:pPr>
            <a:fld id="{2520DDC2-DC64-4620-81EC-41C8EC09BE77}" type="slidenum">
              <a:rPr>
                <a:solidFill>
                  <a:srgbClr val="795339"/>
                </a:solidFill>
              </a:rPr>
              <a:pPr>
                <a:defRPr/>
              </a:pPr>
              <a:t>‹#›</a:t>
            </a:fld>
            <a:endParaRPr>
              <a:solidFill>
                <a:srgbClr val="795339"/>
              </a:solidFill>
            </a:endParaRPr>
          </a:p>
        </p:txBody>
      </p:sp>
    </p:spTree>
    <p:extLst>
      <p:ext uri="{BB962C8B-B14F-4D97-AF65-F5344CB8AC3E}">
        <p14:creationId xmlns:p14="http://schemas.microsoft.com/office/powerpoint/2010/main" val="737328225"/>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smtClean="0"/>
              <a:t>Click to edit Master title style</a:t>
            </a:r>
            <a:endParaRPr lang="en-US"/>
          </a:p>
        </p:txBody>
      </p:sp>
      <p:sp>
        <p:nvSpPr>
          <p:cNvPr id="3" name="Rectangl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dt" sz="half" idx="10"/>
          </p:nvPr>
        </p:nvSpPr>
        <p:spPr/>
        <p:txBody>
          <a:bodyPr/>
          <a:lstStyle/>
          <a:p>
            <a:pPr>
              <a:defRPr/>
            </a:pPr>
            <a:endParaRPr>
              <a:solidFill>
                <a:srgbClr val="795339"/>
              </a:solidFill>
            </a:endParaRPr>
          </a:p>
        </p:txBody>
      </p:sp>
      <p:sp>
        <p:nvSpPr>
          <p:cNvPr id="6" name="Rectangle 5"/>
          <p:cNvSpPr>
            <a:spLocks noGrp="1"/>
          </p:cNvSpPr>
          <p:nvPr>
            <p:ph type="ftr" sz="quarter" idx="11"/>
          </p:nvPr>
        </p:nvSpPr>
        <p:spPr/>
        <p:txBody>
          <a:bodyPr/>
          <a:lstStyle/>
          <a:p>
            <a:pPr>
              <a:defRPr/>
            </a:pPr>
            <a:endParaRPr>
              <a:solidFill>
                <a:srgbClr val="795339"/>
              </a:solidFill>
            </a:endParaRPr>
          </a:p>
        </p:txBody>
      </p:sp>
      <p:sp>
        <p:nvSpPr>
          <p:cNvPr id="7" name="Rectangle 6"/>
          <p:cNvSpPr>
            <a:spLocks noGrp="1"/>
          </p:cNvSpPr>
          <p:nvPr>
            <p:ph type="sldNum" sz="quarter" idx="12"/>
          </p:nvPr>
        </p:nvSpPr>
        <p:spPr/>
        <p:txBody>
          <a:bodyPr/>
          <a:lstStyle/>
          <a:p>
            <a:pPr>
              <a:defRPr/>
            </a:pPr>
            <a:fld id="{FBDC36CE-4FA8-460F-85BB-2FD596E262B5}" type="slidenum">
              <a:rPr>
                <a:solidFill>
                  <a:srgbClr val="795339"/>
                </a:solidFill>
              </a:rPr>
              <a:pPr>
                <a:defRPr/>
              </a:pPr>
              <a:t>‹#›</a:t>
            </a:fld>
            <a:endParaRPr>
              <a:solidFill>
                <a:srgbClr val="795339"/>
              </a:solidFill>
            </a:endParaRPr>
          </a:p>
        </p:txBody>
      </p:sp>
    </p:spTree>
    <p:extLst>
      <p:ext uri="{BB962C8B-B14F-4D97-AF65-F5344CB8AC3E}">
        <p14:creationId xmlns:p14="http://schemas.microsoft.com/office/powerpoint/2010/main" val="23100065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F217AB-FA40-43CA-BE34-69F95A159EFA}" type="slidenum">
              <a:rPr lang="en-US"/>
              <a:pPr>
                <a:defRPr/>
              </a:pPr>
              <a:t>‹#›</a:t>
            </a:fld>
            <a:endParaRPr lang="en-US"/>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Rectangle 2"/>
          <p:cNvSpPr>
            <a:spLocks noGrp="1"/>
          </p:cNvSpPr>
          <p:nvPr>
            <p:ph type="body" idx="1"/>
          </p:nvPr>
        </p:nvSpPr>
        <p:spPr>
          <a:xfrm>
            <a:off x="457200" y="1535113"/>
            <a:ext cx="4040188" cy="639762"/>
          </a:xfrm>
        </p:spPr>
        <p:txBody>
          <a:bodyPr anchor="b">
            <a:noAutofit/>
          </a:bodyPr>
          <a:lstStyle>
            <a:lvl1pPr marL="0" indent="0" algn="l">
              <a:buNone/>
              <a:defRPr sz="2200" b="1"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Rectangl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body" sz="quarter" idx="3"/>
          </p:nvPr>
        </p:nvSpPr>
        <p:spPr>
          <a:xfrm>
            <a:off x="4645025" y="1535113"/>
            <a:ext cx="4041775" cy="639762"/>
          </a:xfrm>
        </p:spPr>
        <p:txBody>
          <a:bodyPr anchor="b">
            <a:noAutofit/>
          </a:bodyPr>
          <a:lstStyle>
            <a:lvl1pPr marL="0" indent="0" algn="l">
              <a:buNone/>
              <a:defRPr sz="2200" b="1"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Rectangl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p:cNvSpPr>
          <p:nvPr>
            <p:ph type="dt" sz="half" idx="10"/>
          </p:nvPr>
        </p:nvSpPr>
        <p:spPr/>
        <p:txBody>
          <a:bodyPr/>
          <a:lstStyle/>
          <a:p>
            <a:pPr>
              <a:defRPr/>
            </a:pPr>
            <a:endParaRPr>
              <a:solidFill>
                <a:srgbClr val="795339"/>
              </a:solidFill>
            </a:endParaRPr>
          </a:p>
        </p:txBody>
      </p:sp>
      <p:sp>
        <p:nvSpPr>
          <p:cNvPr id="8" name="Rectangle 7"/>
          <p:cNvSpPr>
            <a:spLocks noGrp="1"/>
          </p:cNvSpPr>
          <p:nvPr>
            <p:ph type="ftr" sz="quarter" idx="11"/>
          </p:nvPr>
        </p:nvSpPr>
        <p:spPr/>
        <p:txBody>
          <a:bodyPr/>
          <a:lstStyle/>
          <a:p>
            <a:pPr>
              <a:defRPr/>
            </a:pPr>
            <a:endParaRPr>
              <a:solidFill>
                <a:srgbClr val="795339"/>
              </a:solidFill>
            </a:endParaRPr>
          </a:p>
        </p:txBody>
      </p:sp>
      <p:sp>
        <p:nvSpPr>
          <p:cNvPr id="9" name="Rectangle 8"/>
          <p:cNvSpPr>
            <a:spLocks noGrp="1"/>
          </p:cNvSpPr>
          <p:nvPr>
            <p:ph type="sldNum" sz="quarter" idx="12"/>
          </p:nvPr>
        </p:nvSpPr>
        <p:spPr/>
        <p:txBody>
          <a:bodyPr/>
          <a:lstStyle/>
          <a:p>
            <a:pPr>
              <a:defRPr/>
            </a:pPr>
            <a:fld id="{1481F95D-4AD8-4E83-AC08-7B90492BECC6}" type="slidenum">
              <a:rPr>
                <a:solidFill>
                  <a:srgbClr val="795339"/>
                </a:solidFill>
              </a:rPr>
              <a:pPr>
                <a:defRPr/>
              </a:pPr>
              <a:t>‹#›</a:t>
            </a:fld>
            <a:endParaRPr>
              <a:solidFill>
                <a:srgbClr val="795339"/>
              </a:solidFill>
            </a:endParaRPr>
          </a:p>
        </p:txBody>
      </p:sp>
    </p:spTree>
    <p:extLst>
      <p:ext uri="{BB962C8B-B14F-4D97-AF65-F5344CB8AC3E}">
        <p14:creationId xmlns:p14="http://schemas.microsoft.com/office/powerpoint/2010/main" val="4130999828"/>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lvl1pPr>
              <a:defRPr lang="en-US"/>
            </a:lvl1pPr>
          </a:lstStyle>
          <a:p>
            <a:r>
              <a:rPr lang="en-US" smtClean="0"/>
              <a:t>Click to edit Master title style</a:t>
            </a:r>
            <a:endParaRPr lang="en-US"/>
          </a:p>
        </p:txBody>
      </p:sp>
      <p:sp>
        <p:nvSpPr>
          <p:cNvPr id="3" name="Rectangle 3"/>
          <p:cNvSpPr>
            <a:spLocks noGrp="1"/>
          </p:cNvSpPr>
          <p:nvPr>
            <p:ph type="dt" sz="half" idx="10"/>
          </p:nvPr>
        </p:nvSpPr>
        <p:spPr/>
        <p:txBody>
          <a:bodyPr/>
          <a:lstStyle/>
          <a:p>
            <a:pPr>
              <a:defRPr/>
            </a:pPr>
            <a:endParaRPr>
              <a:solidFill>
                <a:srgbClr val="795339"/>
              </a:solidFill>
            </a:endParaRPr>
          </a:p>
        </p:txBody>
      </p:sp>
      <p:sp>
        <p:nvSpPr>
          <p:cNvPr id="4" name="Rectangle 4"/>
          <p:cNvSpPr>
            <a:spLocks noGrp="1"/>
          </p:cNvSpPr>
          <p:nvPr>
            <p:ph type="ftr" sz="quarter" idx="11"/>
          </p:nvPr>
        </p:nvSpPr>
        <p:spPr/>
        <p:txBody>
          <a:bodyPr/>
          <a:lstStyle/>
          <a:p>
            <a:pPr>
              <a:defRPr/>
            </a:pPr>
            <a:endParaRPr>
              <a:solidFill>
                <a:srgbClr val="795339"/>
              </a:solidFill>
            </a:endParaRPr>
          </a:p>
        </p:txBody>
      </p:sp>
      <p:sp>
        <p:nvSpPr>
          <p:cNvPr id="5" name="Rectangle 5"/>
          <p:cNvSpPr>
            <a:spLocks noGrp="1"/>
          </p:cNvSpPr>
          <p:nvPr>
            <p:ph type="sldNum" sz="quarter" idx="12"/>
          </p:nvPr>
        </p:nvSpPr>
        <p:spPr/>
        <p:txBody>
          <a:bodyPr/>
          <a:lstStyle/>
          <a:p>
            <a:pPr>
              <a:defRPr/>
            </a:pPr>
            <a:fld id="{7780BE44-C398-4FA8-9E14-BD658105771C}" type="slidenum">
              <a:rPr>
                <a:solidFill>
                  <a:srgbClr val="795339"/>
                </a:solidFill>
              </a:rPr>
              <a:pPr>
                <a:defRPr/>
              </a:pPr>
              <a:t>‹#›</a:t>
            </a:fld>
            <a:endParaRPr>
              <a:solidFill>
                <a:srgbClr val="795339"/>
              </a:solidFill>
            </a:endParaRPr>
          </a:p>
        </p:txBody>
      </p:sp>
    </p:spTree>
    <p:extLst>
      <p:ext uri="{BB962C8B-B14F-4D97-AF65-F5344CB8AC3E}">
        <p14:creationId xmlns:p14="http://schemas.microsoft.com/office/powerpoint/2010/main" val="40472797"/>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p:cNvSpPr>
          <p:nvPr>
            <p:ph type="dt" sz="half" idx="10"/>
          </p:nvPr>
        </p:nvSpPr>
        <p:spPr/>
        <p:txBody>
          <a:bodyPr/>
          <a:lstStyle/>
          <a:p>
            <a:pPr>
              <a:defRPr/>
            </a:pPr>
            <a:endParaRPr>
              <a:solidFill>
                <a:srgbClr val="795339"/>
              </a:solidFill>
            </a:endParaRPr>
          </a:p>
        </p:txBody>
      </p:sp>
      <p:sp>
        <p:nvSpPr>
          <p:cNvPr id="3" name="Rectangle 3"/>
          <p:cNvSpPr>
            <a:spLocks noGrp="1"/>
          </p:cNvSpPr>
          <p:nvPr>
            <p:ph type="ftr" sz="quarter" idx="11"/>
          </p:nvPr>
        </p:nvSpPr>
        <p:spPr/>
        <p:txBody>
          <a:bodyPr/>
          <a:lstStyle/>
          <a:p>
            <a:pPr>
              <a:defRPr/>
            </a:pPr>
            <a:endParaRPr>
              <a:solidFill>
                <a:srgbClr val="795339"/>
              </a:solidFill>
            </a:endParaRPr>
          </a:p>
        </p:txBody>
      </p:sp>
      <p:sp>
        <p:nvSpPr>
          <p:cNvPr id="4" name="Rectangle 4"/>
          <p:cNvSpPr>
            <a:spLocks noGrp="1"/>
          </p:cNvSpPr>
          <p:nvPr>
            <p:ph type="sldNum" sz="quarter" idx="12"/>
          </p:nvPr>
        </p:nvSpPr>
        <p:spPr/>
        <p:txBody>
          <a:bodyPr/>
          <a:lstStyle/>
          <a:p>
            <a:pPr>
              <a:defRPr/>
            </a:pPr>
            <a:fld id="{6CD59913-7EF5-47DD-AB06-B43D908C83BF}" type="slidenum">
              <a:rPr>
                <a:solidFill>
                  <a:srgbClr val="795339"/>
                </a:solidFill>
              </a:rPr>
              <a:pPr>
                <a:defRPr/>
              </a:pPr>
              <a:t>‹#›</a:t>
            </a:fld>
            <a:endParaRPr>
              <a:solidFill>
                <a:srgbClr val="795339"/>
              </a:solidFill>
            </a:endParaRPr>
          </a:p>
        </p:txBody>
      </p:sp>
    </p:spTree>
    <p:extLst>
      <p:ext uri="{BB962C8B-B14F-4D97-AF65-F5344CB8AC3E}">
        <p14:creationId xmlns:p14="http://schemas.microsoft.com/office/powerpoint/2010/main" val="3362164535"/>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273050"/>
            <a:ext cx="3008313" cy="1162050"/>
          </a:xfrm>
        </p:spPr>
        <p:txBody>
          <a:bodyPr anchor="b">
            <a:normAutofit/>
          </a:bodyPr>
          <a:lstStyle>
            <a:lvl1pPr algn="ctr">
              <a:defRPr sz="2400" b="1">
                <a:solidFill>
                  <a:schemeClr val="tx2"/>
                </a:solidFill>
                <a:effectLst>
                  <a:outerShdw blurRad="38100" dist="25400" dir="8220000" algn="tr" rotWithShape="0">
                    <a:prstClr val="black">
                      <a:alpha val="35000"/>
                    </a:prstClr>
                  </a:outerShdw>
                </a:effectLst>
              </a:defRPr>
            </a:lvl1pPr>
          </a:lstStyle>
          <a:p>
            <a:r>
              <a:rPr lang="en-US" smtClean="0"/>
              <a:t>Click to edit Master title style</a:t>
            </a:r>
            <a:endParaRPr lang="en-US"/>
          </a:p>
        </p:txBody>
      </p:sp>
      <p:sp>
        <p:nvSpPr>
          <p:cNvPr id="3" name="Rectangl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body" sz="half" idx="2"/>
          </p:nvPr>
        </p:nvSpPr>
        <p:spPr>
          <a:xfrm>
            <a:off x="457200" y="1435100"/>
            <a:ext cx="3008313" cy="4691063"/>
          </a:xfrm>
        </p:spPr>
        <p:txBody>
          <a:bodyPr/>
          <a:lstStyle>
            <a:lvl1pPr marL="0" indent="0" algn="ctr">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p:cNvSpPr>
          <p:nvPr>
            <p:ph type="dt" sz="half" idx="10"/>
          </p:nvPr>
        </p:nvSpPr>
        <p:spPr/>
        <p:txBody>
          <a:bodyPr/>
          <a:lstStyle/>
          <a:p>
            <a:pPr>
              <a:defRPr/>
            </a:pPr>
            <a:endParaRPr>
              <a:solidFill>
                <a:srgbClr val="795339"/>
              </a:solidFill>
            </a:endParaRPr>
          </a:p>
        </p:txBody>
      </p:sp>
      <p:sp>
        <p:nvSpPr>
          <p:cNvPr id="6" name="Rectangle 5"/>
          <p:cNvSpPr>
            <a:spLocks noGrp="1"/>
          </p:cNvSpPr>
          <p:nvPr>
            <p:ph type="ftr" sz="quarter" idx="11"/>
          </p:nvPr>
        </p:nvSpPr>
        <p:spPr/>
        <p:txBody>
          <a:bodyPr/>
          <a:lstStyle/>
          <a:p>
            <a:pPr>
              <a:defRPr/>
            </a:pPr>
            <a:endParaRPr>
              <a:solidFill>
                <a:srgbClr val="795339"/>
              </a:solidFill>
            </a:endParaRPr>
          </a:p>
        </p:txBody>
      </p:sp>
      <p:sp>
        <p:nvSpPr>
          <p:cNvPr id="7" name="Rectangle 6"/>
          <p:cNvSpPr>
            <a:spLocks noGrp="1"/>
          </p:cNvSpPr>
          <p:nvPr>
            <p:ph type="sldNum" sz="quarter" idx="12"/>
          </p:nvPr>
        </p:nvSpPr>
        <p:spPr/>
        <p:txBody>
          <a:bodyPr/>
          <a:lstStyle/>
          <a:p>
            <a:pPr>
              <a:defRPr/>
            </a:pPr>
            <a:fld id="{9EDB0AB4-09D9-46F7-B14B-DC31C6723280}" type="slidenum">
              <a:rPr>
                <a:solidFill>
                  <a:srgbClr val="795339"/>
                </a:solidFill>
              </a:rPr>
              <a:pPr>
                <a:defRPr/>
              </a:pPr>
              <a:t>‹#›</a:t>
            </a:fld>
            <a:endParaRPr>
              <a:solidFill>
                <a:srgbClr val="795339"/>
              </a:solidFill>
            </a:endParaRPr>
          </a:p>
        </p:txBody>
      </p:sp>
    </p:spTree>
    <p:extLst>
      <p:ext uri="{BB962C8B-B14F-4D97-AF65-F5344CB8AC3E}">
        <p14:creationId xmlns:p14="http://schemas.microsoft.com/office/powerpoint/2010/main" val="357948400"/>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727729" y="1062637"/>
            <a:ext cx="4599432" cy="3977640"/>
          </a:xfrm>
          <a:prstGeom prst="rect">
            <a:avLst/>
          </a:prstGeom>
          <a:solidFill>
            <a:schemeClr val="tx2">
              <a:shade val="15000"/>
            </a:schemeClr>
          </a:solidFill>
          <a:ln w="63500">
            <a:noFill/>
            <a:miter lim="800000"/>
          </a:ln>
          <a:effectLst>
            <a:outerShdw blurRad="63500" dist="25400" dir="7200000" algn="t" rotWithShape="0">
              <a:prstClr val="black">
                <a:alpha val="45000"/>
              </a:prstClr>
            </a:outerShdw>
          </a:effectLst>
        </p:spPr>
        <p:style>
          <a:lnRef idx="3">
            <a:schemeClr val="lt1"/>
          </a:lnRef>
          <a:fillRef idx="1">
            <a:schemeClr val="accent6"/>
          </a:fillRef>
          <a:effectRef idx="1">
            <a:schemeClr val="accent6"/>
          </a:effectRef>
          <a:fontRef idx="minor">
            <a:schemeClr val="lt1"/>
          </a:fontRef>
        </p:style>
        <p:txBody>
          <a:bodyPr lIns="45720" rIns="45720" rtlCol="0" anchor="ctr">
            <a:normAutofit/>
          </a:bodyPr>
          <a:lstStyle/>
          <a:p>
            <a:pPr indent="-274320">
              <a:buClr>
                <a:srgbClr val="AD2E27"/>
              </a:buClr>
              <a:buSzPct val="80000"/>
              <a:buFont typeface="Wingdings 2" pitchFamily="18" charset="2"/>
              <a:buNone/>
            </a:pPr>
            <a:endParaRPr lang="en-US" sz="2000">
              <a:solidFill>
                <a:prstClr val="white"/>
              </a:solidFill>
            </a:endParaRPr>
          </a:p>
        </p:txBody>
      </p:sp>
      <p:sp>
        <p:nvSpPr>
          <p:cNvPr id="2" name="Rectangle 2"/>
          <p:cNvSpPr>
            <a:spLocks noGrp="1"/>
          </p:cNvSpPr>
          <p:nvPr>
            <p:ph type="title"/>
          </p:nvPr>
        </p:nvSpPr>
        <p:spPr>
          <a:xfrm>
            <a:off x="5514536" y="4343400"/>
            <a:ext cx="3048000" cy="709858"/>
          </a:xfrm>
        </p:spPr>
        <p:txBody>
          <a:bodyPr anchor="t">
            <a:noAutofit/>
          </a:bodyPr>
          <a:lstStyle>
            <a:lvl1pPr algn="l">
              <a:buNone/>
              <a:defRPr sz="2200" b="1">
                <a:solidFill>
                  <a:schemeClr val="tx2"/>
                </a:solidFill>
                <a:effectLst>
                  <a:outerShdw blurRad="38100" dist="25400" dir="8220000" algn="tr" rotWithShape="0">
                    <a:prstClr val="black">
                      <a:alpha val="35000"/>
                    </a:prstClr>
                  </a:outerShdw>
                </a:effectLst>
              </a:defRPr>
            </a:lvl1pPr>
          </a:lstStyle>
          <a:p>
            <a:r>
              <a:rPr lang="en-US" smtClean="0"/>
              <a:t>Click to edit Master title style</a:t>
            </a:r>
            <a:endParaRPr lang="en-US" dirty="0"/>
          </a:p>
        </p:txBody>
      </p:sp>
      <p:sp>
        <p:nvSpPr>
          <p:cNvPr id="3" name="Rectangle 3"/>
          <p:cNvSpPr>
            <a:spLocks noGrp="1"/>
          </p:cNvSpPr>
          <p:nvPr>
            <p:ph type="pic" idx="1"/>
          </p:nvPr>
        </p:nvSpPr>
        <p:spPr>
          <a:xfrm>
            <a:off x="739645" y="1222657"/>
            <a:ext cx="4575601" cy="3657600"/>
          </a:xfrm>
          <a:solidFill>
            <a:schemeClr val="tx2">
              <a:shade val="75000"/>
            </a:schemeClr>
          </a:solidFill>
          <a:ln w="63500">
            <a:noFill/>
            <a:miter lim="800000"/>
          </a:ln>
          <a:effectLst/>
        </p:spPr>
        <p:style>
          <a:lnRef idx="3">
            <a:schemeClr val="lt1"/>
          </a:lnRef>
          <a:fillRef idx="1">
            <a:schemeClr val="accent6"/>
          </a:fillRef>
          <a:effectRef idx="1">
            <a:schemeClr val="accent6"/>
          </a:effectRef>
          <a:fontRef idx="minor">
            <a:schemeClr val="lt1"/>
          </a:fontRef>
        </p:style>
        <p:txBody>
          <a:bodyPr/>
          <a:lstStyle>
            <a:lvl1pPr>
              <a:buNone/>
              <a:defRPr sz="3200"/>
            </a:lvl1pPr>
          </a:lstStyle>
          <a:p>
            <a:r>
              <a:rPr lang="en-US" sz="2000" smtClean="0"/>
              <a:t>Click icon to add picture</a:t>
            </a:r>
            <a:endParaRPr lang="en-US" sz="2000" dirty="0"/>
          </a:p>
        </p:txBody>
      </p:sp>
      <p:sp>
        <p:nvSpPr>
          <p:cNvPr id="4" name="Rectangle 4"/>
          <p:cNvSpPr>
            <a:spLocks noGrp="1"/>
          </p:cNvSpPr>
          <p:nvPr>
            <p:ph type="body" sz="half" idx="2"/>
          </p:nvPr>
        </p:nvSpPr>
        <p:spPr>
          <a:xfrm>
            <a:off x="5514536" y="1371600"/>
            <a:ext cx="3044952" cy="2930086"/>
          </a:xfrm>
        </p:spPr>
        <p:txBody>
          <a:bodyPr bIns="0" anchor="b">
            <a:normAutofit/>
          </a:bodyPr>
          <a:lstStyle>
            <a:lvl1pPr marL="0" marR="0" indent="0" algn="l">
              <a:buFontTx/>
              <a:buNone/>
              <a:defRPr sz="1300">
                <a:solidFill>
                  <a:schemeClr val="tx1">
                    <a:tint val="95000"/>
                  </a:schemeClr>
                </a:solidFill>
              </a:defRPr>
            </a:lvl1pPr>
            <a:lvl2pPr marL="460375" marR="0" indent="-112713">
              <a:buFontTx/>
              <a:buNone/>
              <a:defRPr sz="1200"/>
            </a:lvl2pPr>
            <a:lvl3pPr marL="914400" marR="0" indent="-117475">
              <a:buFontTx/>
              <a:buNone/>
              <a:defRPr sz="1000"/>
            </a:lvl3pPr>
            <a:lvl4pPr marL="1316038" marR="0" indent="-112713">
              <a:buFontTx/>
              <a:buNone/>
              <a:defRPr sz="900"/>
            </a:lvl4pPr>
            <a:lvl5pPr marL="1711325" marR="0" indent="-117475">
              <a:buFontTx/>
              <a:buNone/>
              <a:defRPr sz="900"/>
            </a:lvl5pPr>
          </a:lstStyle>
          <a:p>
            <a:pPr lvl="0"/>
            <a:r>
              <a:rPr lang="en-US" smtClean="0"/>
              <a:t>Click to edit Master text styles</a:t>
            </a:r>
          </a:p>
        </p:txBody>
      </p:sp>
      <p:sp>
        <p:nvSpPr>
          <p:cNvPr id="5" name="Rectangle 5"/>
          <p:cNvSpPr>
            <a:spLocks noGrp="1"/>
          </p:cNvSpPr>
          <p:nvPr>
            <p:ph type="dt" sz="half" idx="10"/>
          </p:nvPr>
        </p:nvSpPr>
        <p:spPr/>
        <p:txBody>
          <a:bodyPr/>
          <a:lstStyle/>
          <a:p>
            <a:pPr>
              <a:defRPr/>
            </a:pPr>
            <a:endParaRPr>
              <a:solidFill>
                <a:srgbClr val="795339"/>
              </a:solidFill>
            </a:endParaRPr>
          </a:p>
        </p:txBody>
      </p:sp>
      <p:sp>
        <p:nvSpPr>
          <p:cNvPr id="6" name="Rectangle 6"/>
          <p:cNvSpPr>
            <a:spLocks noGrp="1"/>
          </p:cNvSpPr>
          <p:nvPr>
            <p:ph type="ftr" sz="quarter" idx="11"/>
          </p:nvPr>
        </p:nvSpPr>
        <p:spPr/>
        <p:txBody>
          <a:bodyPr/>
          <a:lstStyle/>
          <a:p>
            <a:pPr>
              <a:defRPr/>
            </a:pPr>
            <a:endParaRPr>
              <a:solidFill>
                <a:srgbClr val="795339"/>
              </a:solidFill>
            </a:endParaRPr>
          </a:p>
        </p:txBody>
      </p:sp>
      <p:sp>
        <p:nvSpPr>
          <p:cNvPr id="7" name="Rectangle 7"/>
          <p:cNvSpPr>
            <a:spLocks noGrp="1"/>
          </p:cNvSpPr>
          <p:nvPr>
            <p:ph type="sldNum" sz="quarter" idx="12"/>
          </p:nvPr>
        </p:nvSpPr>
        <p:spPr/>
        <p:txBody>
          <a:bodyPr/>
          <a:lstStyle/>
          <a:p>
            <a:pPr>
              <a:defRPr/>
            </a:pPr>
            <a:fld id="{960A4B5C-27A1-43F9-9E38-48CF93CE84E8}" type="slidenum">
              <a:rPr>
                <a:solidFill>
                  <a:srgbClr val="795339"/>
                </a:solidFill>
              </a:rPr>
              <a:pPr>
                <a:defRPr/>
              </a:pPr>
              <a:t>‹#›</a:t>
            </a:fld>
            <a:endParaRPr>
              <a:solidFill>
                <a:srgbClr val="795339"/>
              </a:solidFill>
            </a:endParaRPr>
          </a:p>
        </p:txBody>
      </p:sp>
    </p:spTree>
    <p:extLst>
      <p:ext uri="{BB962C8B-B14F-4D97-AF65-F5344CB8AC3E}">
        <p14:creationId xmlns:p14="http://schemas.microsoft.com/office/powerpoint/2010/main" val="2433696461"/>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a:solidFill>
                <a:srgbClr val="795339"/>
              </a:solidFill>
            </a:endParaRPr>
          </a:p>
        </p:txBody>
      </p:sp>
      <p:sp>
        <p:nvSpPr>
          <p:cNvPr id="5" name="Footer Placeholder 4"/>
          <p:cNvSpPr>
            <a:spLocks noGrp="1"/>
          </p:cNvSpPr>
          <p:nvPr>
            <p:ph type="ftr" sz="quarter" idx="11"/>
          </p:nvPr>
        </p:nvSpPr>
        <p:spPr/>
        <p:txBody>
          <a:bodyPr/>
          <a:lstStyle/>
          <a:p>
            <a:pPr>
              <a:defRPr/>
            </a:pPr>
            <a:endParaRPr>
              <a:solidFill>
                <a:srgbClr val="795339"/>
              </a:solidFill>
            </a:endParaRPr>
          </a:p>
        </p:txBody>
      </p:sp>
      <p:sp>
        <p:nvSpPr>
          <p:cNvPr id="6" name="Slide Number Placeholder 5"/>
          <p:cNvSpPr>
            <a:spLocks noGrp="1"/>
          </p:cNvSpPr>
          <p:nvPr>
            <p:ph type="sldNum" sz="quarter" idx="12"/>
          </p:nvPr>
        </p:nvSpPr>
        <p:spPr/>
        <p:txBody>
          <a:bodyPr/>
          <a:lstStyle/>
          <a:p>
            <a:pPr>
              <a:defRPr/>
            </a:pPr>
            <a:fld id="{CFD224D2-144B-4457-8A81-322C5DE7FF43}" type="slidenum">
              <a:rPr>
                <a:solidFill>
                  <a:srgbClr val="795339"/>
                </a:solidFill>
              </a:rPr>
              <a:pPr>
                <a:defRPr/>
              </a:pPr>
              <a:t>‹#›</a:t>
            </a:fld>
            <a:endParaRPr>
              <a:solidFill>
                <a:srgbClr val="795339"/>
              </a:solidFill>
            </a:endParaRPr>
          </a:p>
        </p:txBody>
      </p:sp>
    </p:spTree>
    <p:extLst>
      <p:ext uri="{BB962C8B-B14F-4D97-AF65-F5344CB8AC3E}">
        <p14:creationId xmlns:p14="http://schemas.microsoft.com/office/powerpoint/2010/main" val="494397575"/>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a:solidFill>
                <a:srgbClr val="795339"/>
              </a:solidFill>
            </a:endParaRPr>
          </a:p>
        </p:txBody>
      </p:sp>
      <p:sp>
        <p:nvSpPr>
          <p:cNvPr id="5" name="Footer Placeholder 4"/>
          <p:cNvSpPr>
            <a:spLocks noGrp="1"/>
          </p:cNvSpPr>
          <p:nvPr>
            <p:ph type="ftr" sz="quarter" idx="11"/>
          </p:nvPr>
        </p:nvSpPr>
        <p:spPr/>
        <p:txBody>
          <a:bodyPr/>
          <a:lstStyle/>
          <a:p>
            <a:pPr>
              <a:defRPr/>
            </a:pPr>
            <a:endParaRPr>
              <a:solidFill>
                <a:srgbClr val="795339"/>
              </a:solidFill>
            </a:endParaRPr>
          </a:p>
        </p:txBody>
      </p:sp>
      <p:sp>
        <p:nvSpPr>
          <p:cNvPr id="6" name="Slide Number Placeholder 5"/>
          <p:cNvSpPr>
            <a:spLocks noGrp="1"/>
          </p:cNvSpPr>
          <p:nvPr>
            <p:ph type="sldNum" sz="quarter" idx="12"/>
          </p:nvPr>
        </p:nvSpPr>
        <p:spPr/>
        <p:txBody>
          <a:bodyPr/>
          <a:lstStyle/>
          <a:p>
            <a:pPr>
              <a:defRPr/>
            </a:pPr>
            <a:fld id="{E5F41947-5B1F-406C-BD1B-7FB7C149922F}" type="slidenum">
              <a:rPr>
                <a:solidFill>
                  <a:srgbClr val="795339"/>
                </a:solidFill>
              </a:rPr>
              <a:pPr>
                <a:defRPr/>
              </a:pPr>
              <a:t>‹#›</a:t>
            </a:fld>
            <a:endParaRPr>
              <a:solidFill>
                <a:srgbClr val="795339"/>
              </a:solidFill>
            </a:endParaRPr>
          </a:p>
        </p:txBody>
      </p:sp>
    </p:spTree>
    <p:extLst>
      <p:ext uri="{BB962C8B-B14F-4D97-AF65-F5344CB8AC3E}">
        <p14:creationId xmlns:p14="http://schemas.microsoft.com/office/powerpoint/2010/main" val="2971118779"/>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60617315"/>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14822129"/>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362440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A2E23D-2C89-4F87-9E54-62CCDBA3C296}" type="slidenum">
              <a:rPr lang="en-US"/>
              <a:pPr>
                <a:defRPr/>
              </a:pPr>
              <a:t>‹#›</a:t>
            </a:fld>
            <a:endParaRPr lang="en-US"/>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62036936"/>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20383178"/>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13750580"/>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91982767"/>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12984356"/>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54241023"/>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16318113"/>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392054"/>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500499"/>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829318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2F303F-B34B-475B-A533-3C8DEB18961F}" type="slidenum">
              <a:rPr lang="en-US"/>
              <a:pPr>
                <a:defRPr/>
              </a:pPr>
              <a:t>‹#›</a:t>
            </a:fld>
            <a:endParaRPr lang="en-US"/>
          </a:p>
        </p:txBody>
      </p:sp>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66224004"/>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7750662"/>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69282021"/>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04811492"/>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37584001"/>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02760722"/>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17471918"/>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62615425"/>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26898974"/>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117614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0A764F8-85A8-4696-B295-8E907C14C9A6}" type="slidenum">
              <a:rPr lang="en-US"/>
              <a:pPr>
                <a:defRPr/>
              </a:pPr>
              <a:t>‹#›</a:t>
            </a:fld>
            <a:endParaRPr lang="en-US"/>
          </a:p>
        </p:txBody>
      </p:sp>
    </p:spTree>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03304784"/>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4672883"/>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6508269"/>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78322837"/>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32047895"/>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27148533"/>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34110085"/>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6416426"/>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64712611"/>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985051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EF1F681-0494-4A88-B0B6-2E0958196A8D}" type="slidenum">
              <a:rPr lang="en-US"/>
              <a:pPr>
                <a:defRPr/>
              </a:pPr>
              <a:t>‹#›</a:t>
            </a:fld>
            <a:endParaRPr lang="en-US"/>
          </a:p>
        </p:txBody>
      </p:sp>
    </p:spTree>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997448"/>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93763772"/>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12253900"/>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6" name="Rectangle 20"/>
          <p:cNvSpPr>
            <a:spLocks noGrp="1"/>
          </p:cNvSpPr>
          <p:nvPr>
            <p:ph type="ctrTitle"/>
          </p:nvPr>
        </p:nvSpPr>
        <p:spPr>
          <a:xfrm>
            <a:off x="685800" y="990601"/>
            <a:ext cx="7772400" cy="2609850"/>
          </a:xfrm>
        </p:spPr>
        <p:txBody>
          <a:bodyPr anchor="b" anchorCtr="0">
            <a:noAutofit/>
            <a:scene3d>
              <a:camera prst="orthographicFront"/>
              <a:lightRig rig="soft" dir="t">
                <a:rot lat="0" lon="0" rev="2100000"/>
              </a:lightRig>
            </a:scene3d>
            <a:sp3d prstMaterial="matte">
              <a:bevelT w="38100" h="38100"/>
              <a:contourClr>
                <a:srgbClr val="FFFFFF"/>
              </a:contourClr>
            </a:sp3d>
          </a:bodyPr>
          <a:lstStyle>
            <a:lvl1pPr algn="ctr">
              <a:defRPr lang="en-US" sz="5800" dirty="0" smtClean="0">
                <a:ln w="9525">
                  <a:noFill/>
                </a:ln>
                <a:effectLst>
                  <a:outerShdw blurRad="50800" dist="38100" dir="8220000" algn="tl" rotWithShape="0">
                    <a:srgbClr val="000000">
                      <a:alpha val="40000"/>
                    </a:srgbClr>
                  </a:outerShdw>
                </a:effectLst>
              </a:defRPr>
            </a:lvl1pPr>
          </a:lstStyle>
          <a:p>
            <a:r>
              <a:rPr lang="en-US" smtClean="0"/>
              <a:t>Click to edit Master title style</a:t>
            </a:r>
            <a:endParaRPr lang="en-US" dirty="0"/>
          </a:p>
        </p:txBody>
      </p:sp>
      <p:sp>
        <p:nvSpPr>
          <p:cNvPr id="24" name="Rectangle 26"/>
          <p:cNvSpPr>
            <a:spLocks noGrp="1"/>
          </p:cNvSpPr>
          <p:nvPr>
            <p:ph type="subTitle" idx="1"/>
          </p:nvPr>
        </p:nvSpPr>
        <p:spPr>
          <a:xfrm>
            <a:off x="1371600" y="3657600"/>
            <a:ext cx="6400800" cy="1967089"/>
          </a:xfrm>
        </p:spPr>
        <p:txBody>
          <a:bodyPr>
            <a:normAutofit/>
          </a:bodyPr>
          <a:lstStyle>
            <a:lvl1pPr marL="0" indent="0" algn="ctr">
              <a:buNone/>
              <a:defRPr lang="en-US" sz="3000" b="0">
                <a:solidFill>
                  <a:schemeClr val="tx2"/>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
        <p:nvSpPr>
          <p:cNvPr id="18" name="Rectangle 6"/>
          <p:cNvSpPr>
            <a:spLocks noGrp="1"/>
          </p:cNvSpPr>
          <p:nvPr>
            <p:ph type="dt" sz="half" idx="10"/>
          </p:nvPr>
        </p:nvSpPr>
        <p:spPr/>
        <p:txBody>
          <a:bodyPr/>
          <a:lstStyle>
            <a:lvl1pPr>
              <a:defRPr lang="en-US" smtClean="0"/>
            </a:lvl1pPr>
          </a:lstStyle>
          <a:p>
            <a:fld id="{5C31A1E6-9814-4F30-8256-FEB094491279}" type="datetimeFigureOut">
              <a:rPr lang="en-US">
                <a:solidFill>
                  <a:srgbClr val="795339"/>
                </a:solidFill>
              </a:rPr>
              <a:pPr/>
              <a:t>8/27/2017</a:t>
            </a:fld>
            <a:endParaRPr>
              <a:solidFill>
                <a:srgbClr val="795339"/>
              </a:solidFill>
            </a:endParaRPr>
          </a:p>
        </p:txBody>
      </p:sp>
      <p:sp>
        <p:nvSpPr>
          <p:cNvPr id="9" name="Rectangle 14"/>
          <p:cNvSpPr>
            <a:spLocks noGrp="1"/>
          </p:cNvSpPr>
          <p:nvPr>
            <p:ph type="sldNum" sz="quarter" idx="11"/>
          </p:nvPr>
        </p:nvSpPr>
        <p:spPr/>
        <p:txBody>
          <a:bodyPr/>
          <a:lstStyle>
            <a:lvl1pPr>
              <a:defRPr lang="en-US" smtClean="0"/>
            </a:lvl1pPr>
          </a:lstStyle>
          <a:p>
            <a:fld id="{F7BE0D67-4977-4B94-BC39-EA562EA8F0F5}" type="slidenum">
              <a:rPr>
                <a:solidFill>
                  <a:srgbClr val="795339"/>
                </a:solidFill>
              </a:rPr>
              <a:pPr/>
              <a:t>‹#›</a:t>
            </a:fld>
            <a:endParaRPr>
              <a:solidFill>
                <a:srgbClr val="795339"/>
              </a:solidFill>
            </a:endParaRPr>
          </a:p>
        </p:txBody>
      </p:sp>
      <p:sp>
        <p:nvSpPr>
          <p:cNvPr id="25" name="Rectangle 27"/>
          <p:cNvSpPr>
            <a:spLocks noGrp="1"/>
          </p:cNvSpPr>
          <p:nvPr>
            <p:ph type="ftr" sz="quarter" idx="12"/>
          </p:nvPr>
        </p:nvSpPr>
        <p:spPr/>
        <p:txBody>
          <a:bodyPr/>
          <a:lstStyle>
            <a:lvl1pPr>
              <a:defRPr lang="en-US" smtClean="0"/>
            </a:lvl1pPr>
          </a:lstStyle>
          <a:p>
            <a:endParaRPr>
              <a:solidFill>
                <a:srgbClr val="795339"/>
              </a:solidFill>
            </a:endParaRPr>
          </a:p>
        </p:txBody>
      </p:sp>
    </p:spTree>
    <p:extLst>
      <p:ext uri="{BB962C8B-B14F-4D97-AF65-F5344CB8AC3E}">
        <p14:creationId xmlns:p14="http://schemas.microsoft.com/office/powerpoint/2010/main" val="3584821888"/>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smtClean="0"/>
              <a:t>Click to edit Master title style</a:t>
            </a:r>
            <a:endParaRPr lang="en-US"/>
          </a:p>
        </p:txBody>
      </p:sp>
      <p:sp>
        <p:nvSpPr>
          <p:cNvPr id="3" name="Rectangle 3"/>
          <p:cNvSpPr>
            <a:spLocks noGrp="1"/>
          </p:cNvSpPr>
          <p:nvPr>
            <p:ph idx="1"/>
          </p:nvPr>
        </p:nvSpPr>
        <p:spPr/>
        <p:txBody>
          <a:bodyPr/>
          <a:lstStyle>
            <a:lvl1pPr marL="274320">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p:cNvSpPr>
          <p:nvPr>
            <p:ph type="dt" sz="half" idx="10"/>
          </p:nvPr>
        </p:nvSpPr>
        <p:spPr/>
        <p:txBody>
          <a:bodyPr/>
          <a:lstStyle/>
          <a:p>
            <a:fld id="{5C31A1E6-9814-4F30-8256-FEB094491279}" type="datetimeFigureOut">
              <a:rPr lang="en-US">
                <a:solidFill>
                  <a:srgbClr val="795339"/>
                </a:solidFill>
              </a:rPr>
              <a:pPr/>
              <a:t>8/27/2017</a:t>
            </a:fld>
            <a:endParaRPr>
              <a:solidFill>
                <a:srgbClr val="795339"/>
              </a:solidFill>
            </a:endParaRPr>
          </a:p>
        </p:txBody>
      </p:sp>
      <p:sp>
        <p:nvSpPr>
          <p:cNvPr id="5" name="Rectangle 5"/>
          <p:cNvSpPr>
            <a:spLocks noGrp="1"/>
          </p:cNvSpPr>
          <p:nvPr>
            <p:ph type="ftr" sz="quarter" idx="11"/>
          </p:nvPr>
        </p:nvSpPr>
        <p:spPr/>
        <p:txBody>
          <a:bodyPr/>
          <a:lstStyle/>
          <a:p>
            <a:endParaRPr>
              <a:solidFill>
                <a:srgbClr val="795339"/>
              </a:solidFill>
            </a:endParaRPr>
          </a:p>
        </p:txBody>
      </p:sp>
      <p:sp>
        <p:nvSpPr>
          <p:cNvPr id="6" name="Rectangle 6"/>
          <p:cNvSpPr>
            <a:spLocks noGrp="1"/>
          </p:cNvSpPr>
          <p:nvPr>
            <p:ph type="sldNum" sz="quarter" idx="12"/>
          </p:nvPr>
        </p:nvSpPr>
        <p:spPr/>
        <p:txBody>
          <a:bodyPr/>
          <a:lstStyle/>
          <a:p>
            <a:fld id="{F7BE0D67-4977-4B94-BC39-EA562EA8F0F5}" type="slidenum">
              <a:rPr>
                <a:solidFill>
                  <a:srgbClr val="795339"/>
                </a:solidFill>
              </a:rPr>
              <a:pPr/>
              <a:t>‹#›</a:t>
            </a:fld>
            <a:endParaRPr>
              <a:solidFill>
                <a:srgbClr val="795339"/>
              </a:solidFill>
            </a:endParaRPr>
          </a:p>
        </p:txBody>
      </p:sp>
    </p:spTree>
    <p:extLst>
      <p:ext uri="{BB962C8B-B14F-4D97-AF65-F5344CB8AC3E}">
        <p14:creationId xmlns:p14="http://schemas.microsoft.com/office/powerpoint/2010/main" val="1154510945"/>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Rectangle 2"/>
          <p:cNvSpPr>
            <a:spLocks noGrp="1"/>
          </p:cNvSpPr>
          <p:nvPr>
            <p:ph type="title"/>
          </p:nvPr>
        </p:nvSpPr>
        <p:spPr>
          <a:xfrm>
            <a:off x="722313" y="2685391"/>
            <a:ext cx="7772400" cy="3112843"/>
          </a:xfrm>
        </p:spPr>
        <p:txBody>
          <a:bodyPr anchor="t">
            <a:normAutofit/>
          </a:bodyPr>
          <a:lstStyle>
            <a:lvl1pPr algn="ctr">
              <a:buNone/>
              <a:defRPr lang="en-US" sz="6000" b="1" dirty="0">
                <a:solidFill>
                  <a:schemeClr val="tx2">
                    <a:shade val="85000"/>
                    <a:satMod val="150000"/>
                  </a:schemeClr>
                </a:solidFill>
              </a:defRPr>
            </a:lvl1pPr>
          </a:lstStyle>
          <a:p>
            <a:r>
              <a:rPr lang="en-US" smtClean="0"/>
              <a:t>Click to edit Master title style</a:t>
            </a:r>
            <a:endParaRPr lang="en-US" dirty="0"/>
          </a:p>
        </p:txBody>
      </p:sp>
      <p:sp>
        <p:nvSpPr>
          <p:cNvPr id="3" name="Rectangle 3"/>
          <p:cNvSpPr>
            <a:spLocks noGrp="1"/>
          </p:cNvSpPr>
          <p:nvPr>
            <p:ph type="body" idx="1"/>
          </p:nvPr>
        </p:nvSpPr>
        <p:spPr>
          <a:xfrm>
            <a:off x="722313" y="1128932"/>
            <a:ext cx="7772400" cy="1509712"/>
          </a:xfrm>
        </p:spPr>
        <p:txBody>
          <a:bodyPr anchor="b">
            <a:normAutofit/>
          </a:bodyPr>
          <a:lstStyle>
            <a:lvl1pPr algn="ctr">
              <a:buNone/>
              <a:defRPr lang="en-US" sz="2400" b="0" smtClean="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Rectangle 4"/>
          <p:cNvSpPr>
            <a:spLocks noGrp="1"/>
          </p:cNvSpPr>
          <p:nvPr>
            <p:ph type="dt" sz="half" idx="10"/>
          </p:nvPr>
        </p:nvSpPr>
        <p:spPr/>
        <p:txBody>
          <a:bodyPr/>
          <a:lstStyle/>
          <a:p>
            <a:fld id="{5C31A1E6-9814-4F30-8256-FEB094491279}" type="datetimeFigureOut">
              <a:rPr lang="en-US">
                <a:solidFill>
                  <a:srgbClr val="795339"/>
                </a:solidFill>
              </a:rPr>
              <a:pPr/>
              <a:t>8/27/2017</a:t>
            </a:fld>
            <a:endParaRPr>
              <a:solidFill>
                <a:srgbClr val="795339"/>
              </a:solidFill>
            </a:endParaRPr>
          </a:p>
        </p:txBody>
      </p:sp>
      <p:sp>
        <p:nvSpPr>
          <p:cNvPr id="5" name="Rectangle 5"/>
          <p:cNvSpPr>
            <a:spLocks noGrp="1"/>
          </p:cNvSpPr>
          <p:nvPr>
            <p:ph type="ftr" sz="quarter" idx="11"/>
          </p:nvPr>
        </p:nvSpPr>
        <p:spPr/>
        <p:txBody>
          <a:bodyPr/>
          <a:lstStyle/>
          <a:p>
            <a:endParaRPr>
              <a:solidFill>
                <a:srgbClr val="795339"/>
              </a:solidFill>
            </a:endParaRPr>
          </a:p>
        </p:txBody>
      </p:sp>
      <p:sp>
        <p:nvSpPr>
          <p:cNvPr id="6" name="Rectangle 6"/>
          <p:cNvSpPr>
            <a:spLocks noGrp="1"/>
          </p:cNvSpPr>
          <p:nvPr>
            <p:ph type="sldNum" sz="quarter" idx="12"/>
          </p:nvPr>
        </p:nvSpPr>
        <p:spPr/>
        <p:txBody>
          <a:bodyPr/>
          <a:lstStyle/>
          <a:p>
            <a:fld id="{F7BE0D67-4977-4B94-BC39-EA562EA8F0F5}" type="slidenum">
              <a:rPr>
                <a:solidFill>
                  <a:srgbClr val="795339"/>
                </a:solidFill>
              </a:rPr>
              <a:pPr/>
              <a:t>‹#›</a:t>
            </a:fld>
            <a:endParaRPr>
              <a:solidFill>
                <a:srgbClr val="795339"/>
              </a:solidFill>
            </a:endParaRPr>
          </a:p>
        </p:txBody>
      </p:sp>
    </p:spTree>
    <p:extLst>
      <p:ext uri="{BB962C8B-B14F-4D97-AF65-F5344CB8AC3E}">
        <p14:creationId xmlns:p14="http://schemas.microsoft.com/office/powerpoint/2010/main" val="3599093915"/>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smtClean="0"/>
              <a:t>Click to edit Master title style</a:t>
            </a:r>
            <a:endParaRPr lang="en-US"/>
          </a:p>
        </p:txBody>
      </p:sp>
      <p:sp>
        <p:nvSpPr>
          <p:cNvPr id="3" name="Rectangl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dt" sz="half" idx="10"/>
          </p:nvPr>
        </p:nvSpPr>
        <p:spPr/>
        <p:txBody>
          <a:bodyPr/>
          <a:lstStyle/>
          <a:p>
            <a:fld id="{5C31A1E6-9814-4F30-8256-FEB094491279}" type="datetimeFigureOut">
              <a:rPr lang="en-US">
                <a:solidFill>
                  <a:srgbClr val="795339"/>
                </a:solidFill>
              </a:rPr>
              <a:pPr/>
              <a:t>8/27/2017</a:t>
            </a:fld>
            <a:endParaRPr>
              <a:solidFill>
                <a:srgbClr val="795339"/>
              </a:solidFill>
            </a:endParaRPr>
          </a:p>
        </p:txBody>
      </p:sp>
      <p:sp>
        <p:nvSpPr>
          <p:cNvPr id="6" name="Rectangle 5"/>
          <p:cNvSpPr>
            <a:spLocks noGrp="1"/>
          </p:cNvSpPr>
          <p:nvPr>
            <p:ph type="ftr" sz="quarter" idx="11"/>
          </p:nvPr>
        </p:nvSpPr>
        <p:spPr/>
        <p:txBody>
          <a:bodyPr/>
          <a:lstStyle/>
          <a:p>
            <a:endParaRPr>
              <a:solidFill>
                <a:srgbClr val="795339"/>
              </a:solidFill>
            </a:endParaRPr>
          </a:p>
        </p:txBody>
      </p:sp>
      <p:sp>
        <p:nvSpPr>
          <p:cNvPr id="7" name="Rectangle 6"/>
          <p:cNvSpPr>
            <a:spLocks noGrp="1"/>
          </p:cNvSpPr>
          <p:nvPr>
            <p:ph type="sldNum" sz="quarter" idx="12"/>
          </p:nvPr>
        </p:nvSpPr>
        <p:spPr/>
        <p:txBody>
          <a:bodyPr/>
          <a:lstStyle/>
          <a:p>
            <a:fld id="{F7BE0D67-4977-4B94-BC39-EA562EA8F0F5}" type="slidenum">
              <a:rPr>
                <a:solidFill>
                  <a:srgbClr val="795339"/>
                </a:solidFill>
              </a:rPr>
              <a:pPr/>
              <a:t>‹#›</a:t>
            </a:fld>
            <a:endParaRPr>
              <a:solidFill>
                <a:srgbClr val="795339"/>
              </a:solidFill>
            </a:endParaRPr>
          </a:p>
        </p:txBody>
      </p:sp>
    </p:spTree>
    <p:extLst>
      <p:ext uri="{BB962C8B-B14F-4D97-AF65-F5344CB8AC3E}">
        <p14:creationId xmlns:p14="http://schemas.microsoft.com/office/powerpoint/2010/main" val="2041305786"/>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Rectangle 2"/>
          <p:cNvSpPr>
            <a:spLocks noGrp="1"/>
          </p:cNvSpPr>
          <p:nvPr>
            <p:ph type="body" idx="1"/>
          </p:nvPr>
        </p:nvSpPr>
        <p:spPr>
          <a:xfrm>
            <a:off x="457200" y="1535113"/>
            <a:ext cx="4040188" cy="639762"/>
          </a:xfrm>
        </p:spPr>
        <p:txBody>
          <a:bodyPr anchor="b">
            <a:noAutofit/>
          </a:bodyPr>
          <a:lstStyle>
            <a:lvl1pPr marL="0" indent="0" algn="l">
              <a:buNone/>
              <a:defRPr sz="2200" b="1"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Rectangl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body" sz="quarter" idx="3"/>
          </p:nvPr>
        </p:nvSpPr>
        <p:spPr>
          <a:xfrm>
            <a:off x="4645025" y="1535113"/>
            <a:ext cx="4041775" cy="639762"/>
          </a:xfrm>
        </p:spPr>
        <p:txBody>
          <a:bodyPr anchor="b">
            <a:noAutofit/>
          </a:bodyPr>
          <a:lstStyle>
            <a:lvl1pPr marL="0" indent="0" algn="l">
              <a:buNone/>
              <a:defRPr sz="2200" b="1"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Rectangl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p:cNvSpPr>
          <p:nvPr>
            <p:ph type="dt" sz="half" idx="10"/>
          </p:nvPr>
        </p:nvSpPr>
        <p:spPr/>
        <p:txBody>
          <a:bodyPr/>
          <a:lstStyle/>
          <a:p>
            <a:fld id="{5C31A1E6-9814-4F30-8256-FEB094491279}" type="datetimeFigureOut">
              <a:rPr lang="en-US">
                <a:solidFill>
                  <a:srgbClr val="795339"/>
                </a:solidFill>
              </a:rPr>
              <a:pPr/>
              <a:t>8/27/2017</a:t>
            </a:fld>
            <a:endParaRPr>
              <a:solidFill>
                <a:srgbClr val="795339"/>
              </a:solidFill>
            </a:endParaRPr>
          </a:p>
        </p:txBody>
      </p:sp>
      <p:sp>
        <p:nvSpPr>
          <p:cNvPr id="8" name="Rectangle 7"/>
          <p:cNvSpPr>
            <a:spLocks noGrp="1"/>
          </p:cNvSpPr>
          <p:nvPr>
            <p:ph type="ftr" sz="quarter" idx="11"/>
          </p:nvPr>
        </p:nvSpPr>
        <p:spPr/>
        <p:txBody>
          <a:bodyPr/>
          <a:lstStyle/>
          <a:p>
            <a:endParaRPr>
              <a:solidFill>
                <a:srgbClr val="795339"/>
              </a:solidFill>
            </a:endParaRPr>
          </a:p>
        </p:txBody>
      </p:sp>
      <p:sp>
        <p:nvSpPr>
          <p:cNvPr id="9" name="Rectangle 8"/>
          <p:cNvSpPr>
            <a:spLocks noGrp="1"/>
          </p:cNvSpPr>
          <p:nvPr>
            <p:ph type="sldNum" sz="quarter" idx="12"/>
          </p:nvPr>
        </p:nvSpPr>
        <p:spPr/>
        <p:txBody>
          <a:bodyPr/>
          <a:lstStyle/>
          <a:p>
            <a:fld id="{F7BE0D67-4977-4B94-BC39-EA562EA8F0F5}" type="slidenum">
              <a:rPr>
                <a:solidFill>
                  <a:srgbClr val="795339"/>
                </a:solidFill>
              </a:rPr>
              <a:pPr/>
              <a:t>‹#›</a:t>
            </a:fld>
            <a:endParaRPr>
              <a:solidFill>
                <a:srgbClr val="795339"/>
              </a:solidFill>
            </a:endParaRPr>
          </a:p>
        </p:txBody>
      </p:sp>
    </p:spTree>
    <p:extLst>
      <p:ext uri="{BB962C8B-B14F-4D97-AF65-F5344CB8AC3E}">
        <p14:creationId xmlns:p14="http://schemas.microsoft.com/office/powerpoint/2010/main" val="2876076086"/>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lvl1pPr>
              <a:defRPr lang="en-US"/>
            </a:lvl1pPr>
          </a:lstStyle>
          <a:p>
            <a:r>
              <a:rPr lang="en-US" smtClean="0"/>
              <a:t>Click to edit Master title style</a:t>
            </a:r>
            <a:endParaRPr lang="en-US"/>
          </a:p>
        </p:txBody>
      </p:sp>
      <p:sp>
        <p:nvSpPr>
          <p:cNvPr id="3" name="Rectangle 3"/>
          <p:cNvSpPr>
            <a:spLocks noGrp="1"/>
          </p:cNvSpPr>
          <p:nvPr>
            <p:ph type="dt" sz="half" idx="10"/>
          </p:nvPr>
        </p:nvSpPr>
        <p:spPr/>
        <p:txBody>
          <a:bodyPr/>
          <a:lstStyle/>
          <a:p>
            <a:fld id="{5C31A1E6-9814-4F30-8256-FEB094491279}" type="datetimeFigureOut">
              <a:rPr lang="en-US">
                <a:solidFill>
                  <a:srgbClr val="795339"/>
                </a:solidFill>
              </a:rPr>
              <a:pPr/>
              <a:t>8/27/2017</a:t>
            </a:fld>
            <a:endParaRPr>
              <a:solidFill>
                <a:srgbClr val="795339"/>
              </a:solidFill>
            </a:endParaRPr>
          </a:p>
        </p:txBody>
      </p:sp>
      <p:sp>
        <p:nvSpPr>
          <p:cNvPr id="4" name="Rectangle 4"/>
          <p:cNvSpPr>
            <a:spLocks noGrp="1"/>
          </p:cNvSpPr>
          <p:nvPr>
            <p:ph type="ftr" sz="quarter" idx="11"/>
          </p:nvPr>
        </p:nvSpPr>
        <p:spPr/>
        <p:txBody>
          <a:bodyPr/>
          <a:lstStyle/>
          <a:p>
            <a:endParaRPr>
              <a:solidFill>
                <a:srgbClr val="795339"/>
              </a:solidFill>
            </a:endParaRPr>
          </a:p>
        </p:txBody>
      </p:sp>
      <p:sp>
        <p:nvSpPr>
          <p:cNvPr id="5" name="Rectangle 5"/>
          <p:cNvSpPr>
            <a:spLocks noGrp="1"/>
          </p:cNvSpPr>
          <p:nvPr>
            <p:ph type="sldNum" sz="quarter" idx="12"/>
          </p:nvPr>
        </p:nvSpPr>
        <p:spPr/>
        <p:txBody>
          <a:bodyPr/>
          <a:lstStyle/>
          <a:p>
            <a:fld id="{F7BE0D67-4977-4B94-BC39-EA562EA8F0F5}" type="slidenum">
              <a:rPr>
                <a:solidFill>
                  <a:srgbClr val="795339"/>
                </a:solidFill>
              </a:rPr>
              <a:pPr/>
              <a:t>‹#›</a:t>
            </a:fld>
            <a:endParaRPr>
              <a:solidFill>
                <a:srgbClr val="795339"/>
              </a:solidFill>
            </a:endParaRPr>
          </a:p>
        </p:txBody>
      </p:sp>
    </p:spTree>
    <p:extLst>
      <p:ext uri="{BB962C8B-B14F-4D97-AF65-F5344CB8AC3E}">
        <p14:creationId xmlns:p14="http://schemas.microsoft.com/office/powerpoint/2010/main" val="3575762107"/>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p:cNvSpPr>
          <p:nvPr>
            <p:ph type="dt" sz="half" idx="10"/>
          </p:nvPr>
        </p:nvSpPr>
        <p:spPr/>
        <p:txBody>
          <a:bodyPr/>
          <a:lstStyle/>
          <a:p>
            <a:fld id="{5C31A1E6-9814-4F30-8256-FEB094491279}" type="datetimeFigureOut">
              <a:rPr lang="en-US">
                <a:solidFill>
                  <a:srgbClr val="795339"/>
                </a:solidFill>
              </a:rPr>
              <a:pPr/>
              <a:t>8/27/2017</a:t>
            </a:fld>
            <a:endParaRPr>
              <a:solidFill>
                <a:srgbClr val="795339"/>
              </a:solidFill>
            </a:endParaRPr>
          </a:p>
        </p:txBody>
      </p:sp>
      <p:sp>
        <p:nvSpPr>
          <p:cNvPr id="3" name="Rectangle 3"/>
          <p:cNvSpPr>
            <a:spLocks noGrp="1"/>
          </p:cNvSpPr>
          <p:nvPr>
            <p:ph type="ftr" sz="quarter" idx="11"/>
          </p:nvPr>
        </p:nvSpPr>
        <p:spPr/>
        <p:txBody>
          <a:bodyPr/>
          <a:lstStyle/>
          <a:p>
            <a:endParaRPr>
              <a:solidFill>
                <a:srgbClr val="795339"/>
              </a:solidFill>
            </a:endParaRPr>
          </a:p>
        </p:txBody>
      </p:sp>
      <p:sp>
        <p:nvSpPr>
          <p:cNvPr id="4" name="Rectangle 4"/>
          <p:cNvSpPr>
            <a:spLocks noGrp="1"/>
          </p:cNvSpPr>
          <p:nvPr>
            <p:ph type="sldNum" sz="quarter" idx="12"/>
          </p:nvPr>
        </p:nvSpPr>
        <p:spPr/>
        <p:txBody>
          <a:bodyPr/>
          <a:lstStyle/>
          <a:p>
            <a:fld id="{F7BE0D67-4977-4B94-BC39-EA562EA8F0F5}" type="slidenum">
              <a:rPr>
                <a:solidFill>
                  <a:srgbClr val="795339"/>
                </a:solidFill>
              </a:rPr>
              <a:pPr/>
              <a:t>‹#›</a:t>
            </a:fld>
            <a:endParaRPr>
              <a:solidFill>
                <a:srgbClr val="795339"/>
              </a:solidFill>
            </a:endParaRPr>
          </a:p>
        </p:txBody>
      </p:sp>
    </p:spTree>
    <p:extLst>
      <p:ext uri="{BB962C8B-B14F-4D97-AF65-F5344CB8AC3E}">
        <p14:creationId xmlns:p14="http://schemas.microsoft.com/office/powerpoint/2010/main" val="4415782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076AF9C-535D-47C9-AA6B-4D0951C1D021}" type="slidenum">
              <a:rPr lang="en-US"/>
              <a:pPr>
                <a:defRPr/>
              </a:pPr>
              <a:t>‹#›</a:t>
            </a:fld>
            <a:endParaRPr lang="en-US"/>
          </a:p>
        </p:txBody>
      </p:sp>
    </p:spTree>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273050"/>
            <a:ext cx="3008313" cy="1162050"/>
          </a:xfrm>
        </p:spPr>
        <p:txBody>
          <a:bodyPr anchor="b">
            <a:normAutofit/>
          </a:bodyPr>
          <a:lstStyle>
            <a:lvl1pPr algn="ctr">
              <a:defRPr sz="2400" b="1">
                <a:solidFill>
                  <a:schemeClr val="tx2"/>
                </a:solidFill>
                <a:effectLst>
                  <a:outerShdw blurRad="38100" dist="25400" dir="8220000" algn="tr" rotWithShape="0">
                    <a:prstClr val="black">
                      <a:alpha val="35000"/>
                    </a:prstClr>
                  </a:outerShdw>
                </a:effectLst>
              </a:defRPr>
            </a:lvl1pPr>
          </a:lstStyle>
          <a:p>
            <a:r>
              <a:rPr lang="en-US" smtClean="0"/>
              <a:t>Click to edit Master title style</a:t>
            </a:r>
            <a:endParaRPr lang="en-US"/>
          </a:p>
        </p:txBody>
      </p:sp>
      <p:sp>
        <p:nvSpPr>
          <p:cNvPr id="3" name="Rectangl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body" sz="half" idx="2"/>
          </p:nvPr>
        </p:nvSpPr>
        <p:spPr>
          <a:xfrm>
            <a:off x="457200" y="1435100"/>
            <a:ext cx="3008313" cy="4691063"/>
          </a:xfrm>
        </p:spPr>
        <p:txBody>
          <a:bodyPr/>
          <a:lstStyle>
            <a:lvl1pPr marL="0" indent="0" algn="ctr">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p:cNvSpPr>
          <p:nvPr>
            <p:ph type="dt" sz="half" idx="10"/>
          </p:nvPr>
        </p:nvSpPr>
        <p:spPr/>
        <p:txBody>
          <a:bodyPr/>
          <a:lstStyle/>
          <a:p>
            <a:fld id="{5C31A1E6-9814-4F30-8256-FEB094491279}" type="datetimeFigureOut">
              <a:rPr lang="en-US">
                <a:solidFill>
                  <a:srgbClr val="795339"/>
                </a:solidFill>
              </a:rPr>
              <a:pPr/>
              <a:t>8/27/2017</a:t>
            </a:fld>
            <a:endParaRPr>
              <a:solidFill>
                <a:srgbClr val="795339"/>
              </a:solidFill>
            </a:endParaRPr>
          </a:p>
        </p:txBody>
      </p:sp>
      <p:sp>
        <p:nvSpPr>
          <p:cNvPr id="6" name="Rectangle 5"/>
          <p:cNvSpPr>
            <a:spLocks noGrp="1"/>
          </p:cNvSpPr>
          <p:nvPr>
            <p:ph type="ftr" sz="quarter" idx="11"/>
          </p:nvPr>
        </p:nvSpPr>
        <p:spPr/>
        <p:txBody>
          <a:bodyPr/>
          <a:lstStyle/>
          <a:p>
            <a:endParaRPr>
              <a:solidFill>
                <a:srgbClr val="795339"/>
              </a:solidFill>
            </a:endParaRPr>
          </a:p>
        </p:txBody>
      </p:sp>
      <p:sp>
        <p:nvSpPr>
          <p:cNvPr id="7" name="Rectangle 6"/>
          <p:cNvSpPr>
            <a:spLocks noGrp="1"/>
          </p:cNvSpPr>
          <p:nvPr>
            <p:ph type="sldNum" sz="quarter" idx="12"/>
          </p:nvPr>
        </p:nvSpPr>
        <p:spPr/>
        <p:txBody>
          <a:bodyPr/>
          <a:lstStyle/>
          <a:p>
            <a:fld id="{F7BE0D67-4977-4B94-BC39-EA562EA8F0F5}" type="slidenum">
              <a:rPr>
                <a:solidFill>
                  <a:srgbClr val="795339"/>
                </a:solidFill>
              </a:rPr>
              <a:pPr/>
              <a:t>‹#›</a:t>
            </a:fld>
            <a:endParaRPr>
              <a:solidFill>
                <a:srgbClr val="795339"/>
              </a:solidFill>
            </a:endParaRPr>
          </a:p>
        </p:txBody>
      </p:sp>
    </p:spTree>
    <p:extLst>
      <p:ext uri="{BB962C8B-B14F-4D97-AF65-F5344CB8AC3E}">
        <p14:creationId xmlns:p14="http://schemas.microsoft.com/office/powerpoint/2010/main" val="328200651"/>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727729" y="1062637"/>
            <a:ext cx="4599432" cy="3977640"/>
          </a:xfrm>
          <a:prstGeom prst="rect">
            <a:avLst/>
          </a:prstGeom>
          <a:solidFill>
            <a:schemeClr val="tx2">
              <a:shade val="15000"/>
            </a:schemeClr>
          </a:solidFill>
          <a:ln w="63500">
            <a:noFill/>
            <a:miter lim="800000"/>
          </a:ln>
          <a:effectLst>
            <a:outerShdw blurRad="63500" dist="25400" dir="7200000" algn="t" rotWithShape="0">
              <a:prstClr val="black">
                <a:alpha val="45000"/>
              </a:prstClr>
            </a:outerShdw>
          </a:effectLst>
        </p:spPr>
        <p:style>
          <a:lnRef idx="3">
            <a:schemeClr val="lt1"/>
          </a:lnRef>
          <a:fillRef idx="1">
            <a:schemeClr val="accent6"/>
          </a:fillRef>
          <a:effectRef idx="1">
            <a:schemeClr val="accent6"/>
          </a:effectRef>
          <a:fontRef idx="minor">
            <a:schemeClr val="lt1"/>
          </a:fontRef>
        </p:style>
        <p:txBody>
          <a:bodyPr lIns="45720" rIns="45720" rtlCol="0" anchor="ctr">
            <a:normAutofit/>
          </a:bodyPr>
          <a:lstStyle/>
          <a:p>
            <a:pPr indent="-274320" fontAlgn="auto">
              <a:spcBef>
                <a:spcPts val="0"/>
              </a:spcBef>
              <a:spcAft>
                <a:spcPts val="0"/>
              </a:spcAft>
              <a:buClr>
                <a:srgbClr val="AD2E27"/>
              </a:buClr>
              <a:buSzPct val="80000"/>
              <a:buFont typeface="Wingdings 2" pitchFamily="18" charset="2"/>
              <a:buNone/>
            </a:pPr>
            <a:endParaRPr lang="en-US" sz="2000">
              <a:solidFill>
                <a:prstClr val="white"/>
              </a:solidFill>
            </a:endParaRPr>
          </a:p>
        </p:txBody>
      </p:sp>
      <p:sp>
        <p:nvSpPr>
          <p:cNvPr id="2" name="Rectangle 2"/>
          <p:cNvSpPr>
            <a:spLocks noGrp="1"/>
          </p:cNvSpPr>
          <p:nvPr>
            <p:ph type="title"/>
          </p:nvPr>
        </p:nvSpPr>
        <p:spPr>
          <a:xfrm>
            <a:off x="5514536" y="4343400"/>
            <a:ext cx="3048000" cy="709858"/>
          </a:xfrm>
        </p:spPr>
        <p:txBody>
          <a:bodyPr anchor="t">
            <a:noAutofit/>
          </a:bodyPr>
          <a:lstStyle>
            <a:lvl1pPr algn="l">
              <a:buNone/>
              <a:defRPr sz="2200" b="1">
                <a:solidFill>
                  <a:schemeClr val="tx2"/>
                </a:solidFill>
                <a:effectLst>
                  <a:outerShdw blurRad="38100" dist="25400" dir="8220000" algn="tr" rotWithShape="0">
                    <a:prstClr val="black">
                      <a:alpha val="35000"/>
                    </a:prstClr>
                  </a:outerShdw>
                </a:effectLst>
              </a:defRPr>
            </a:lvl1pPr>
          </a:lstStyle>
          <a:p>
            <a:r>
              <a:rPr lang="en-US" smtClean="0"/>
              <a:t>Click to edit Master title style</a:t>
            </a:r>
            <a:endParaRPr lang="en-US" dirty="0"/>
          </a:p>
        </p:txBody>
      </p:sp>
      <p:sp>
        <p:nvSpPr>
          <p:cNvPr id="3" name="Rectangle 3"/>
          <p:cNvSpPr>
            <a:spLocks noGrp="1"/>
          </p:cNvSpPr>
          <p:nvPr>
            <p:ph type="pic" idx="1"/>
          </p:nvPr>
        </p:nvSpPr>
        <p:spPr>
          <a:xfrm>
            <a:off x="739645" y="1222657"/>
            <a:ext cx="4575601" cy="3657600"/>
          </a:xfrm>
          <a:solidFill>
            <a:schemeClr val="tx2">
              <a:shade val="75000"/>
            </a:schemeClr>
          </a:solidFill>
          <a:ln w="63500">
            <a:noFill/>
            <a:miter lim="800000"/>
          </a:ln>
          <a:effectLst/>
        </p:spPr>
        <p:style>
          <a:lnRef idx="3">
            <a:schemeClr val="lt1"/>
          </a:lnRef>
          <a:fillRef idx="1">
            <a:schemeClr val="accent6"/>
          </a:fillRef>
          <a:effectRef idx="1">
            <a:schemeClr val="accent6"/>
          </a:effectRef>
          <a:fontRef idx="minor">
            <a:schemeClr val="lt1"/>
          </a:fontRef>
        </p:style>
        <p:txBody>
          <a:bodyPr/>
          <a:lstStyle>
            <a:lvl1pPr>
              <a:buNone/>
              <a:defRPr sz="3200"/>
            </a:lvl1pPr>
          </a:lstStyle>
          <a:p>
            <a:r>
              <a:rPr lang="en-US" sz="2000" smtClean="0"/>
              <a:t>Click icon to add picture</a:t>
            </a:r>
            <a:endParaRPr lang="en-US" sz="2000" dirty="0"/>
          </a:p>
        </p:txBody>
      </p:sp>
      <p:sp>
        <p:nvSpPr>
          <p:cNvPr id="4" name="Rectangle 4"/>
          <p:cNvSpPr>
            <a:spLocks noGrp="1"/>
          </p:cNvSpPr>
          <p:nvPr>
            <p:ph type="body" sz="half" idx="2"/>
          </p:nvPr>
        </p:nvSpPr>
        <p:spPr>
          <a:xfrm>
            <a:off x="5514536" y="1371600"/>
            <a:ext cx="3044952" cy="2930086"/>
          </a:xfrm>
        </p:spPr>
        <p:txBody>
          <a:bodyPr bIns="0" anchor="b">
            <a:normAutofit/>
          </a:bodyPr>
          <a:lstStyle>
            <a:lvl1pPr marL="0" marR="0" indent="0" algn="l">
              <a:buFontTx/>
              <a:buNone/>
              <a:defRPr sz="1300">
                <a:solidFill>
                  <a:schemeClr val="tx1">
                    <a:tint val="95000"/>
                  </a:schemeClr>
                </a:solidFill>
              </a:defRPr>
            </a:lvl1pPr>
            <a:lvl2pPr marL="460375" marR="0" indent="-112713">
              <a:buFontTx/>
              <a:buNone/>
              <a:defRPr sz="1200"/>
            </a:lvl2pPr>
            <a:lvl3pPr marL="914400" marR="0" indent="-117475">
              <a:buFontTx/>
              <a:buNone/>
              <a:defRPr sz="1000"/>
            </a:lvl3pPr>
            <a:lvl4pPr marL="1316038" marR="0" indent="-112713">
              <a:buFontTx/>
              <a:buNone/>
              <a:defRPr sz="900"/>
            </a:lvl4pPr>
            <a:lvl5pPr marL="1711325" marR="0" indent="-117475">
              <a:buFontTx/>
              <a:buNone/>
              <a:defRPr sz="900"/>
            </a:lvl5pPr>
          </a:lstStyle>
          <a:p>
            <a:pPr lvl="0"/>
            <a:r>
              <a:rPr lang="en-US" smtClean="0"/>
              <a:t>Click to edit Master text styles</a:t>
            </a:r>
          </a:p>
        </p:txBody>
      </p:sp>
      <p:sp>
        <p:nvSpPr>
          <p:cNvPr id="5" name="Rectangle 5"/>
          <p:cNvSpPr>
            <a:spLocks noGrp="1"/>
          </p:cNvSpPr>
          <p:nvPr>
            <p:ph type="dt" sz="half" idx="10"/>
          </p:nvPr>
        </p:nvSpPr>
        <p:spPr/>
        <p:txBody>
          <a:bodyPr/>
          <a:lstStyle/>
          <a:p>
            <a:fld id="{5C31A1E6-9814-4F30-8256-FEB094491279}" type="datetimeFigureOut">
              <a:rPr lang="en-US">
                <a:solidFill>
                  <a:srgbClr val="795339"/>
                </a:solidFill>
              </a:rPr>
              <a:pPr/>
              <a:t>8/27/2017</a:t>
            </a:fld>
            <a:endParaRPr>
              <a:solidFill>
                <a:srgbClr val="795339"/>
              </a:solidFill>
            </a:endParaRPr>
          </a:p>
        </p:txBody>
      </p:sp>
      <p:sp>
        <p:nvSpPr>
          <p:cNvPr id="6" name="Rectangle 6"/>
          <p:cNvSpPr>
            <a:spLocks noGrp="1"/>
          </p:cNvSpPr>
          <p:nvPr>
            <p:ph type="ftr" sz="quarter" idx="11"/>
          </p:nvPr>
        </p:nvSpPr>
        <p:spPr/>
        <p:txBody>
          <a:bodyPr/>
          <a:lstStyle/>
          <a:p>
            <a:endParaRPr>
              <a:solidFill>
                <a:srgbClr val="795339"/>
              </a:solidFill>
            </a:endParaRPr>
          </a:p>
        </p:txBody>
      </p:sp>
      <p:sp>
        <p:nvSpPr>
          <p:cNvPr id="7" name="Rectangle 7"/>
          <p:cNvSpPr>
            <a:spLocks noGrp="1"/>
          </p:cNvSpPr>
          <p:nvPr>
            <p:ph type="sldNum" sz="quarter" idx="12"/>
          </p:nvPr>
        </p:nvSpPr>
        <p:spPr/>
        <p:txBody>
          <a:bodyPr/>
          <a:lstStyle/>
          <a:p>
            <a:fld id="{F7BE0D67-4977-4B94-BC39-EA562EA8F0F5}" type="slidenum">
              <a:rPr>
                <a:solidFill>
                  <a:srgbClr val="795339"/>
                </a:solidFill>
              </a:rPr>
              <a:pPr/>
              <a:t>‹#›</a:t>
            </a:fld>
            <a:endParaRPr>
              <a:solidFill>
                <a:srgbClr val="795339"/>
              </a:solidFill>
            </a:endParaRPr>
          </a:p>
        </p:txBody>
      </p:sp>
    </p:spTree>
    <p:extLst>
      <p:ext uri="{BB962C8B-B14F-4D97-AF65-F5344CB8AC3E}">
        <p14:creationId xmlns:p14="http://schemas.microsoft.com/office/powerpoint/2010/main" val="3258035289"/>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31A1E6-9814-4F30-8256-FEB094491279}" type="datetimeFigureOut">
              <a:rPr lang="en-US">
                <a:solidFill>
                  <a:srgbClr val="795339"/>
                </a:solidFill>
              </a:rPr>
              <a:pPr/>
              <a:t>8/27/2017</a:t>
            </a:fld>
            <a:endParaRPr>
              <a:solidFill>
                <a:srgbClr val="795339"/>
              </a:solidFill>
            </a:endParaRPr>
          </a:p>
        </p:txBody>
      </p:sp>
      <p:sp>
        <p:nvSpPr>
          <p:cNvPr id="5" name="Footer Placeholder 4"/>
          <p:cNvSpPr>
            <a:spLocks noGrp="1"/>
          </p:cNvSpPr>
          <p:nvPr>
            <p:ph type="ftr" sz="quarter" idx="11"/>
          </p:nvPr>
        </p:nvSpPr>
        <p:spPr/>
        <p:txBody>
          <a:bodyPr/>
          <a:lstStyle/>
          <a:p>
            <a:endParaRPr>
              <a:solidFill>
                <a:srgbClr val="795339"/>
              </a:solidFill>
            </a:endParaRPr>
          </a:p>
        </p:txBody>
      </p:sp>
      <p:sp>
        <p:nvSpPr>
          <p:cNvPr id="6" name="Slide Number Placeholder 5"/>
          <p:cNvSpPr>
            <a:spLocks noGrp="1"/>
          </p:cNvSpPr>
          <p:nvPr>
            <p:ph type="sldNum" sz="quarter" idx="12"/>
          </p:nvPr>
        </p:nvSpPr>
        <p:spPr/>
        <p:txBody>
          <a:bodyPr/>
          <a:lstStyle/>
          <a:p>
            <a:fld id="{F7BE0D67-4977-4B94-BC39-EA562EA8F0F5}" type="slidenum">
              <a:rPr>
                <a:solidFill>
                  <a:srgbClr val="795339"/>
                </a:solidFill>
              </a:rPr>
              <a:pPr/>
              <a:t>‹#›</a:t>
            </a:fld>
            <a:endParaRPr>
              <a:solidFill>
                <a:srgbClr val="795339"/>
              </a:solidFill>
            </a:endParaRPr>
          </a:p>
        </p:txBody>
      </p:sp>
    </p:spTree>
    <p:extLst>
      <p:ext uri="{BB962C8B-B14F-4D97-AF65-F5344CB8AC3E}">
        <p14:creationId xmlns:p14="http://schemas.microsoft.com/office/powerpoint/2010/main" val="862801658"/>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31A1E6-9814-4F30-8256-FEB094491279}" type="datetimeFigureOut">
              <a:rPr lang="en-US">
                <a:solidFill>
                  <a:srgbClr val="795339"/>
                </a:solidFill>
              </a:rPr>
              <a:pPr/>
              <a:t>8/27/2017</a:t>
            </a:fld>
            <a:endParaRPr>
              <a:solidFill>
                <a:srgbClr val="795339"/>
              </a:solidFill>
            </a:endParaRPr>
          </a:p>
        </p:txBody>
      </p:sp>
      <p:sp>
        <p:nvSpPr>
          <p:cNvPr id="5" name="Footer Placeholder 4"/>
          <p:cNvSpPr>
            <a:spLocks noGrp="1"/>
          </p:cNvSpPr>
          <p:nvPr>
            <p:ph type="ftr" sz="quarter" idx="11"/>
          </p:nvPr>
        </p:nvSpPr>
        <p:spPr/>
        <p:txBody>
          <a:bodyPr/>
          <a:lstStyle/>
          <a:p>
            <a:endParaRPr>
              <a:solidFill>
                <a:srgbClr val="795339"/>
              </a:solidFill>
            </a:endParaRPr>
          </a:p>
        </p:txBody>
      </p:sp>
      <p:sp>
        <p:nvSpPr>
          <p:cNvPr id="6" name="Slide Number Placeholder 5"/>
          <p:cNvSpPr>
            <a:spLocks noGrp="1"/>
          </p:cNvSpPr>
          <p:nvPr>
            <p:ph type="sldNum" sz="quarter" idx="12"/>
          </p:nvPr>
        </p:nvSpPr>
        <p:spPr/>
        <p:txBody>
          <a:bodyPr/>
          <a:lstStyle/>
          <a:p>
            <a:fld id="{F7BE0D67-4977-4B94-BC39-EA562EA8F0F5}" type="slidenum">
              <a:rPr>
                <a:solidFill>
                  <a:srgbClr val="795339"/>
                </a:solidFill>
              </a:rPr>
              <a:pPr/>
              <a:t>‹#›</a:t>
            </a:fld>
            <a:endParaRPr>
              <a:solidFill>
                <a:srgbClr val="795339"/>
              </a:solidFill>
            </a:endParaRPr>
          </a:p>
        </p:txBody>
      </p:sp>
    </p:spTree>
    <p:extLst>
      <p:ext uri="{BB962C8B-B14F-4D97-AF65-F5344CB8AC3E}">
        <p14:creationId xmlns:p14="http://schemas.microsoft.com/office/powerpoint/2010/main" val="2649413191"/>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7465331"/>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72885638"/>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60639131"/>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32009231"/>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61580555"/>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699049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4E0DE7-BF0F-4C8F-9DBC-B285301F6D17}" type="slidenum">
              <a:rPr lang="en-US"/>
              <a:pPr>
                <a:defRPr/>
              </a:pPr>
              <a:t>‹#›</a:t>
            </a:fld>
            <a:endParaRPr lang="en-US"/>
          </a:p>
        </p:txBody>
      </p:sp>
    </p:spTree>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81587321"/>
      </p:ext>
    </p:extLst>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82086562"/>
      </p:ext>
    </p:extLst>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5086246"/>
      </p:ext>
    </p:extLst>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29766965"/>
      </p:ext>
    </p:extLst>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70616367"/>
      </p:ext>
    </p:extLst>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76768773"/>
      </p:ext>
    </p:extLst>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5170"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135171"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EA22F02-9D4D-4365-9A60-CD7C7B4E8FE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436395688"/>
      </p:ext>
    </p:extLst>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4A89849-1C56-4371-9B43-5AF39FDFB73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692485025"/>
      </p:ext>
    </p:extLst>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F54D80C-6FA2-4C97-AF2B-0D6706FEFBE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270931179"/>
      </p:ext>
    </p:extLst>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DA0BF2B-ECF4-4166-9AA4-A8535B90505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86939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0CF5FD-D95A-4C53-964C-7C986D2A6270}"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A321DA0-ACB9-42ED-B15D-3CB1E01DE961}" type="slidenum">
              <a:rPr lang="en-US"/>
              <a:pPr>
                <a:defRPr/>
              </a:pPr>
              <a:t>‹#›</a:t>
            </a:fld>
            <a:endParaRPr lang="en-US"/>
          </a:p>
        </p:txBody>
      </p:sp>
    </p:spTree>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DB797F-9369-4849-8CCD-3C3F2F2E8F2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678863087"/>
      </p:ext>
    </p:extLst>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B9819C9-EDB0-4AFF-BD50-14164D73E07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35371412"/>
      </p:ext>
    </p:extLst>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6D68570-D208-45A6-8F60-4E70EA5D6A0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693858945"/>
      </p:ext>
    </p:extLst>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6A2AA83-4A4A-4DE6-9322-07368A2EA6D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541219371"/>
      </p:ext>
    </p:extLst>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94ABA0-69E4-4A71-B9E9-073FBCBC2111}"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189505102"/>
      </p:ext>
    </p:extLst>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26AA82F-DED7-45EE-B7C4-6ECC0968856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94487418"/>
      </p:ext>
    </p:extLst>
  </p:cSld>
  <p:clrMapOvr>
    <a:masterClrMapping/>
  </p:clrMapOvr>
</p:sldLayout>
</file>

<file path=ppt/slideLayouts/slideLayout20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7AECA77-96C3-4907-BF13-681E80F4DEF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0937408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5F5497-75E8-4516-9795-D207788FC3F5}"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61D431-0AB2-4B5B-9992-BD50D2EEE062}"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07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07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0DEA5F9-7924-4DAD-A0C3-46237210DEDB}"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F086CC-468D-4F20-BC8C-9F4B5216FED7}"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FED96B-BAA0-4BAB-B9DB-7E20DF02635C}"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855128-8748-4527-AAE4-704D5AB459F0}"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5F266D9-A218-48E8-B889-622369D5F621}"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E4412E3-59DD-440B-9778-AF8DC12DD89A}"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C7B8CA9-25FC-4345-9920-02F73D19F78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5ED685-89B6-452E-9A97-0D766D794D01}"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F86EC6-30FE-4AF1-871C-076E7CA70FB6}"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C7A7A0-0036-4981-99DE-C36FD95623C7}"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20D799-6D3A-45A7-9ADA-57CFBFC5DD81}"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4FB32D-18F4-4138-AD73-59622E78A90E}"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486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4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17560D7-9762-4889-A2B9-36F40CAD6552}"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5E4F91-9711-4E5A-9A1E-44A4F2220180}"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E50152-7FA0-4987-A0A6-3598161FE33A}"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B6EA71-82EF-4C30-836C-8B16754559E0}"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154571C-A398-4080-A248-109B2C079B55}"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505E867-2244-42E4-852F-DF882A2F75E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5AB6B5-BB2E-4C4D-9389-23036A0E0CE8}"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5B8177E-C740-4424-BAD7-37B1E2C847DF}"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9D3071-0B10-45D5-A94E-AA6ACB7BAB27}"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571A8D-49DF-4304-B88D-AFF2697A99FC}"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7AA3E7-CFC1-43B0-9192-B40DA76B7290}"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6CA667-44EF-4514-AA95-CB00E2CC1353}"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896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AE4A9EC6-505B-493A-8F7F-CF3863C5ECA7}" type="slidenum">
              <a:rPr lang="en-US"/>
              <a:pPr>
                <a:defRPr/>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9B4F36-EDDA-4ECB-B992-9A99A040491F}" type="slidenum">
              <a:rPr lang="en-US"/>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6F57FB-1660-4A1F-807C-1172D17631F8}" type="slidenum">
              <a:rPr lang="en-US"/>
              <a:pPr>
                <a:defRPr/>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6CF667-1317-4134-9DC7-8DFCA6E07EC8}" type="slidenum">
              <a:rPr lang="en-US"/>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37A7948-F99F-448C-B9AA-87406703B41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4F7946E-3D06-4BCB-A74A-F4542EF36B26}"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F84E54-1AFE-4B66-A1EE-F615476732E1}"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67F06D1-DB29-43FA-AC0B-5FA5E3982DE8}"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BE9D10-8182-4D19-BCDB-B7E5EDD0FD22}" type="slidenum">
              <a:rPr lang="en-US"/>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B402FF-A500-4BA7-A9D9-569E68087C03}" type="slidenum">
              <a:rPr lang="en-US"/>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35849F-8FB2-4665-8B55-A8B0489AEA8E}"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A3790F-B1CB-495F-A61E-801AE3F57A97}"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7305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7305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E30CCD6-8C15-42FF-9D04-64FD38D07066}"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6B830D-B1D4-4236-985C-F0187643C9A9}"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68BF5E-3BD4-4E50-8BCD-D016A3C9ED63}"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A0835AE-4272-4696-8E56-E768F488934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4C245E4-995E-4839-BDCA-3186DCE95D9B}"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599E945-05D4-4E98-9C2C-13304746A142}"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5167CFA-A199-4199-AA29-FBB151BDB8FD}" type="slidenum">
              <a:rPr lang="en-US"/>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F86DDDF-8C9D-4852-981A-2D72514B7862}"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3C6C80-2658-4119-A93D-9676AEB4BEBC}"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3B1120-3B9A-4071-936C-F91DCB44C05F}" type="slidenum">
              <a:rPr lang="en-US"/>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8AEEEA-D9C2-4F8A-85BA-BE2B573B2036}"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96C43C-E425-40F8-8CDB-59D1BE0E2013}" type="slidenum">
              <a:rPr lang="en-US"/>
              <a:pPr>
                <a:defRPr/>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1504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21504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F9EC4E4A-9EA1-42CF-B10C-522FEE681B18}" type="slidenum">
              <a:rPr lang="en-US"/>
              <a:pPr>
                <a:defRPr/>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C2ED59-5171-47BD-B58B-D57C4DF70DE3}" type="slidenum">
              <a:rPr lang="en-US"/>
              <a:pPr>
                <a:defRPr/>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D319C5-A41E-4C27-A845-94FFEFC6A71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16DFABB-27FE-4421-89BA-F3D09A338E12}"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CAEAAA-DF66-4B24-BDFC-51EDD811BAEE}" type="slidenum">
              <a:rPr lang="en-US"/>
              <a:pPr>
                <a:defRPr/>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A936FCD-A7F9-4692-A1EE-44AF02116972}" type="slidenum">
              <a:rPr lang="en-US"/>
              <a:pPr>
                <a:defRPr/>
              </a:pPr>
              <a:t>‹#›</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CDEAFD0-FCD0-4669-BB32-AF0F4C511530}" type="slidenum">
              <a:rPr lang="en-US"/>
              <a:pPr>
                <a:defRPr/>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9AD8084-1B4D-40E7-9427-AE1761E8497A}" type="slidenum">
              <a:rPr lang="en-US"/>
              <a:pPr>
                <a:defRPr/>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4B8FD6-2CEC-40B4-A88C-39747BD63928}" type="slidenum">
              <a:rPr lang="en-US"/>
              <a:pPr>
                <a:defRPr/>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E42ACFA-8CC2-46C2-A5FA-B996F41BFF85}" type="slidenum">
              <a:rPr lang="en-US"/>
              <a:pPr>
                <a:defRPr/>
              </a:pPr>
              <a:t>‹#›</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27A771-557E-4BB5-B7F8-D8D77CF737CE}" type="slidenum">
              <a:rPr lang="en-US"/>
              <a:pPr>
                <a:defRPr/>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FBE858-61C5-4945-B81D-9728F71E1864}" type="slidenum">
              <a:rPr lang="en-US"/>
              <a:pPr>
                <a:defRPr/>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7541CF-2895-4DC6-909B-FA1273B72EDC}" type="slidenum">
              <a:rPr lang="en-US"/>
              <a:pPr>
                <a:defRPr/>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15784F-95B1-40B7-ACB5-6E8F4ED2527A}" type="slidenum">
              <a:rPr lang="en-US"/>
              <a:pPr>
                <a:defRPr/>
              </a:pPr>
              <a:t>‹#›</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911657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623320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3624606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34706929"/>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46839586"/>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85758386"/>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78846338"/>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70402335"/>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17560727"/>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45960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9.xml"/><Relationship Id="rId13" Type="http://schemas.openxmlformats.org/officeDocument/2006/relationships/theme" Target="../theme/theme10.xml"/><Relationship Id="rId3" Type="http://schemas.openxmlformats.org/officeDocument/2006/relationships/slideLayout" Target="../slideLayouts/slideLayout104.xml"/><Relationship Id="rId7" Type="http://schemas.openxmlformats.org/officeDocument/2006/relationships/slideLayout" Target="../slideLayouts/slideLayout108.xml"/><Relationship Id="rId12" Type="http://schemas.openxmlformats.org/officeDocument/2006/relationships/slideLayout" Target="../slideLayouts/slideLayout113.xml"/><Relationship Id="rId2" Type="http://schemas.openxmlformats.org/officeDocument/2006/relationships/slideLayout" Target="../slideLayouts/slideLayout103.xml"/><Relationship Id="rId1" Type="http://schemas.openxmlformats.org/officeDocument/2006/relationships/slideLayout" Target="../slideLayouts/slideLayout102.xml"/><Relationship Id="rId6" Type="http://schemas.openxmlformats.org/officeDocument/2006/relationships/slideLayout" Target="../slideLayouts/slideLayout107.xml"/><Relationship Id="rId11" Type="http://schemas.openxmlformats.org/officeDocument/2006/relationships/slideLayout" Target="../slideLayouts/slideLayout112.xml"/><Relationship Id="rId5" Type="http://schemas.openxmlformats.org/officeDocument/2006/relationships/slideLayout" Target="../slideLayouts/slideLayout106.xml"/><Relationship Id="rId10" Type="http://schemas.openxmlformats.org/officeDocument/2006/relationships/slideLayout" Target="../slideLayouts/slideLayout111.xml"/><Relationship Id="rId4" Type="http://schemas.openxmlformats.org/officeDocument/2006/relationships/slideLayout" Target="../slideLayouts/slideLayout105.xml"/><Relationship Id="rId9" Type="http://schemas.openxmlformats.org/officeDocument/2006/relationships/slideLayout" Target="../slideLayouts/slideLayout110.xml"/><Relationship Id="rId14" Type="http://schemas.openxmlformats.org/officeDocument/2006/relationships/image" Target="../media/image14.jpeg"/></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1.xml"/><Relationship Id="rId13" Type="http://schemas.openxmlformats.org/officeDocument/2006/relationships/theme" Target="../theme/theme11.xml"/><Relationship Id="rId3" Type="http://schemas.openxmlformats.org/officeDocument/2006/relationships/slideLayout" Target="../slideLayouts/slideLayout116.xml"/><Relationship Id="rId7" Type="http://schemas.openxmlformats.org/officeDocument/2006/relationships/slideLayout" Target="../slideLayouts/slideLayout120.xml"/><Relationship Id="rId12" Type="http://schemas.openxmlformats.org/officeDocument/2006/relationships/slideLayout" Target="../slideLayouts/slideLayout125.xml"/><Relationship Id="rId2" Type="http://schemas.openxmlformats.org/officeDocument/2006/relationships/slideLayout" Target="../slideLayouts/slideLayout115.xml"/><Relationship Id="rId1" Type="http://schemas.openxmlformats.org/officeDocument/2006/relationships/slideLayout" Target="../slideLayouts/slideLayout114.xml"/><Relationship Id="rId6" Type="http://schemas.openxmlformats.org/officeDocument/2006/relationships/slideLayout" Target="../slideLayouts/slideLayout119.xml"/><Relationship Id="rId11" Type="http://schemas.openxmlformats.org/officeDocument/2006/relationships/slideLayout" Target="../slideLayouts/slideLayout124.xml"/><Relationship Id="rId5" Type="http://schemas.openxmlformats.org/officeDocument/2006/relationships/slideLayout" Target="../slideLayouts/slideLayout118.xml"/><Relationship Id="rId10" Type="http://schemas.openxmlformats.org/officeDocument/2006/relationships/slideLayout" Target="../slideLayouts/slideLayout123.xml"/><Relationship Id="rId4" Type="http://schemas.openxmlformats.org/officeDocument/2006/relationships/slideLayout" Target="../slideLayouts/slideLayout117.xml"/><Relationship Id="rId9" Type="http://schemas.openxmlformats.org/officeDocument/2006/relationships/slideLayout" Target="../slideLayouts/slideLayout122.xml"/><Relationship Id="rId14" Type="http://schemas.openxmlformats.org/officeDocument/2006/relationships/image" Target="../media/image14.jpeg"/></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3.xml"/><Relationship Id="rId3" Type="http://schemas.openxmlformats.org/officeDocument/2006/relationships/slideLayout" Target="../slideLayouts/slideLayout128.xml"/><Relationship Id="rId7" Type="http://schemas.openxmlformats.org/officeDocument/2006/relationships/slideLayout" Target="../slideLayouts/slideLayout132.xml"/><Relationship Id="rId12" Type="http://schemas.openxmlformats.org/officeDocument/2006/relationships/theme" Target="../theme/theme12.xml"/><Relationship Id="rId2" Type="http://schemas.openxmlformats.org/officeDocument/2006/relationships/slideLayout" Target="../slideLayouts/slideLayout127.xml"/><Relationship Id="rId1" Type="http://schemas.openxmlformats.org/officeDocument/2006/relationships/slideLayout" Target="../slideLayouts/slideLayout126.xml"/><Relationship Id="rId6" Type="http://schemas.openxmlformats.org/officeDocument/2006/relationships/slideLayout" Target="../slideLayouts/slideLayout131.xml"/><Relationship Id="rId11" Type="http://schemas.openxmlformats.org/officeDocument/2006/relationships/slideLayout" Target="../slideLayouts/slideLayout136.xml"/><Relationship Id="rId5" Type="http://schemas.openxmlformats.org/officeDocument/2006/relationships/slideLayout" Target="../slideLayouts/slideLayout130.xml"/><Relationship Id="rId10" Type="http://schemas.openxmlformats.org/officeDocument/2006/relationships/slideLayout" Target="../slideLayouts/slideLayout135.xml"/><Relationship Id="rId4" Type="http://schemas.openxmlformats.org/officeDocument/2006/relationships/slideLayout" Target="../slideLayouts/slideLayout129.xml"/><Relationship Id="rId9" Type="http://schemas.openxmlformats.org/officeDocument/2006/relationships/slideLayout" Target="../slideLayouts/slideLayout134.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4.xml"/><Relationship Id="rId13" Type="http://schemas.openxmlformats.org/officeDocument/2006/relationships/theme" Target="../theme/theme13.xml"/><Relationship Id="rId3" Type="http://schemas.openxmlformats.org/officeDocument/2006/relationships/slideLayout" Target="../slideLayouts/slideLayout139.xml"/><Relationship Id="rId7" Type="http://schemas.openxmlformats.org/officeDocument/2006/relationships/slideLayout" Target="../slideLayouts/slideLayout143.xml"/><Relationship Id="rId12" Type="http://schemas.openxmlformats.org/officeDocument/2006/relationships/slideLayout" Target="../slideLayouts/slideLayout148.xml"/><Relationship Id="rId2" Type="http://schemas.openxmlformats.org/officeDocument/2006/relationships/slideLayout" Target="../slideLayouts/slideLayout138.xml"/><Relationship Id="rId1" Type="http://schemas.openxmlformats.org/officeDocument/2006/relationships/slideLayout" Target="../slideLayouts/slideLayout137.xml"/><Relationship Id="rId6" Type="http://schemas.openxmlformats.org/officeDocument/2006/relationships/slideLayout" Target="../slideLayouts/slideLayout142.xml"/><Relationship Id="rId11" Type="http://schemas.openxmlformats.org/officeDocument/2006/relationships/slideLayout" Target="../slideLayouts/slideLayout147.xml"/><Relationship Id="rId5" Type="http://schemas.openxmlformats.org/officeDocument/2006/relationships/slideLayout" Target="../slideLayouts/slideLayout141.xml"/><Relationship Id="rId10" Type="http://schemas.openxmlformats.org/officeDocument/2006/relationships/slideLayout" Target="../slideLayouts/slideLayout146.xml"/><Relationship Id="rId4" Type="http://schemas.openxmlformats.org/officeDocument/2006/relationships/slideLayout" Target="../slideLayouts/slideLayout140.xml"/><Relationship Id="rId9" Type="http://schemas.openxmlformats.org/officeDocument/2006/relationships/slideLayout" Target="../slideLayouts/slideLayout145.xml"/><Relationship Id="rId14" Type="http://schemas.openxmlformats.org/officeDocument/2006/relationships/image" Target="../media/image14.jpeg"/></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6.xml"/><Relationship Id="rId13" Type="http://schemas.openxmlformats.org/officeDocument/2006/relationships/theme" Target="../theme/theme14.xml"/><Relationship Id="rId3" Type="http://schemas.openxmlformats.org/officeDocument/2006/relationships/slideLayout" Target="../slideLayouts/slideLayout151.xml"/><Relationship Id="rId7" Type="http://schemas.openxmlformats.org/officeDocument/2006/relationships/slideLayout" Target="../slideLayouts/slideLayout155.xml"/><Relationship Id="rId12" Type="http://schemas.openxmlformats.org/officeDocument/2006/relationships/slideLayout" Target="../slideLayouts/slideLayout160.xml"/><Relationship Id="rId2" Type="http://schemas.openxmlformats.org/officeDocument/2006/relationships/slideLayout" Target="../slideLayouts/slideLayout150.xml"/><Relationship Id="rId1" Type="http://schemas.openxmlformats.org/officeDocument/2006/relationships/slideLayout" Target="../slideLayouts/slideLayout149.xml"/><Relationship Id="rId6" Type="http://schemas.openxmlformats.org/officeDocument/2006/relationships/slideLayout" Target="../slideLayouts/slideLayout154.xml"/><Relationship Id="rId11" Type="http://schemas.openxmlformats.org/officeDocument/2006/relationships/slideLayout" Target="../slideLayouts/slideLayout159.xml"/><Relationship Id="rId5" Type="http://schemas.openxmlformats.org/officeDocument/2006/relationships/slideLayout" Target="../slideLayouts/slideLayout153.xml"/><Relationship Id="rId10" Type="http://schemas.openxmlformats.org/officeDocument/2006/relationships/slideLayout" Target="../slideLayouts/slideLayout158.xml"/><Relationship Id="rId4" Type="http://schemas.openxmlformats.org/officeDocument/2006/relationships/slideLayout" Target="../slideLayouts/slideLayout152.xml"/><Relationship Id="rId9" Type="http://schemas.openxmlformats.org/officeDocument/2006/relationships/slideLayout" Target="../slideLayouts/slideLayout157.xml"/><Relationship Id="rId14" Type="http://schemas.openxmlformats.org/officeDocument/2006/relationships/image" Target="../media/image14.jpeg"/></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8.xml"/><Relationship Id="rId13" Type="http://schemas.openxmlformats.org/officeDocument/2006/relationships/theme" Target="../theme/theme15.xml"/><Relationship Id="rId3" Type="http://schemas.openxmlformats.org/officeDocument/2006/relationships/slideLayout" Target="../slideLayouts/slideLayout163.xml"/><Relationship Id="rId7" Type="http://schemas.openxmlformats.org/officeDocument/2006/relationships/slideLayout" Target="../slideLayouts/slideLayout167.xml"/><Relationship Id="rId12" Type="http://schemas.openxmlformats.org/officeDocument/2006/relationships/slideLayout" Target="../slideLayouts/slideLayout172.xml"/><Relationship Id="rId2" Type="http://schemas.openxmlformats.org/officeDocument/2006/relationships/slideLayout" Target="../slideLayouts/slideLayout162.xml"/><Relationship Id="rId1" Type="http://schemas.openxmlformats.org/officeDocument/2006/relationships/slideLayout" Target="../slideLayouts/slideLayout161.xml"/><Relationship Id="rId6" Type="http://schemas.openxmlformats.org/officeDocument/2006/relationships/slideLayout" Target="../slideLayouts/slideLayout166.xml"/><Relationship Id="rId11" Type="http://schemas.openxmlformats.org/officeDocument/2006/relationships/slideLayout" Target="../slideLayouts/slideLayout171.xml"/><Relationship Id="rId5" Type="http://schemas.openxmlformats.org/officeDocument/2006/relationships/slideLayout" Target="../slideLayouts/slideLayout165.xml"/><Relationship Id="rId10" Type="http://schemas.openxmlformats.org/officeDocument/2006/relationships/slideLayout" Target="../slideLayouts/slideLayout170.xml"/><Relationship Id="rId4" Type="http://schemas.openxmlformats.org/officeDocument/2006/relationships/slideLayout" Target="../slideLayouts/slideLayout164.xml"/><Relationship Id="rId9" Type="http://schemas.openxmlformats.org/officeDocument/2006/relationships/slideLayout" Target="../slideLayouts/slideLayout169.xml"/><Relationship Id="rId14" Type="http://schemas.openxmlformats.org/officeDocument/2006/relationships/image" Target="../media/image14.jpeg"/></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80.xml"/><Relationship Id="rId3" Type="http://schemas.openxmlformats.org/officeDocument/2006/relationships/slideLayout" Target="../slideLayouts/slideLayout175.xml"/><Relationship Id="rId7" Type="http://schemas.openxmlformats.org/officeDocument/2006/relationships/slideLayout" Target="../slideLayouts/slideLayout179.xml"/><Relationship Id="rId12" Type="http://schemas.openxmlformats.org/officeDocument/2006/relationships/theme" Target="../theme/theme16.xml"/><Relationship Id="rId2" Type="http://schemas.openxmlformats.org/officeDocument/2006/relationships/slideLayout" Target="../slideLayouts/slideLayout174.xml"/><Relationship Id="rId1" Type="http://schemas.openxmlformats.org/officeDocument/2006/relationships/slideLayout" Target="../slideLayouts/slideLayout173.xml"/><Relationship Id="rId6" Type="http://schemas.openxmlformats.org/officeDocument/2006/relationships/slideLayout" Target="../slideLayouts/slideLayout178.xml"/><Relationship Id="rId11" Type="http://schemas.openxmlformats.org/officeDocument/2006/relationships/slideLayout" Target="../slideLayouts/slideLayout183.xml"/><Relationship Id="rId5" Type="http://schemas.openxmlformats.org/officeDocument/2006/relationships/slideLayout" Target="../slideLayouts/slideLayout177.xml"/><Relationship Id="rId10" Type="http://schemas.openxmlformats.org/officeDocument/2006/relationships/slideLayout" Target="../slideLayouts/slideLayout182.xml"/><Relationship Id="rId4" Type="http://schemas.openxmlformats.org/officeDocument/2006/relationships/slideLayout" Target="../slideLayouts/slideLayout176.xml"/><Relationship Id="rId9" Type="http://schemas.openxmlformats.org/officeDocument/2006/relationships/slideLayout" Target="../slideLayouts/slideLayout181.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91.xml"/><Relationship Id="rId13" Type="http://schemas.openxmlformats.org/officeDocument/2006/relationships/theme" Target="../theme/theme17.xml"/><Relationship Id="rId3" Type="http://schemas.openxmlformats.org/officeDocument/2006/relationships/slideLayout" Target="../slideLayouts/slideLayout186.xml"/><Relationship Id="rId7" Type="http://schemas.openxmlformats.org/officeDocument/2006/relationships/slideLayout" Target="../slideLayouts/slideLayout190.xml"/><Relationship Id="rId12" Type="http://schemas.openxmlformats.org/officeDocument/2006/relationships/slideLayout" Target="../slideLayouts/slideLayout195.xml"/><Relationship Id="rId2" Type="http://schemas.openxmlformats.org/officeDocument/2006/relationships/slideLayout" Target="../slideLayouts/slideLayout185.xml"/><Relationship Id="rId1" Type="http://schemas.openxmlformats.org/officeDocument/2006/relationships/slideLayout" Target="../slideLayouts/slideLayout184.xml"/><Relationship Id="rId6" Type="http://schemas.openxmlformats.org/officeDocument/2006/relationships/slideLayout" Target="../slideLayouts/slideLayout189.xml"/><Relationship Id="rId11" Type="http://schemas.openxmlformats.org/officeDocument/2006/relationships/slideLayout" Target="../slideLayouts/slideLayout194.xml"/><Relationship Id="rId5" Type="http://schemas.openxmlformats.org/officeDocument/2006/relationships/slideLayout" Target="../slideLayouts/slideLayout188.xml"/><Relationship Id="rId10" Type="http://schemas.openxmlformats.org/officeDocument/2006/relationships/slideLayout" Target="../slideLayouts/slideLayout193.xml"/><Relationship Id="rId4" Type="http://schemas.openxmlformats.org/officeDocument/2006/relationships/slideLayout" Target="../slideLayouts/slideLayout187.xml"/><Relationship Id="rId9" Type="http://schemas.openxmlformats.org/officeDocument/2006/relationships/slideLayout" Target="../slideLayouts/slideLayout192.xml"/><Relationship Id="rId14" Type="http://schemas.openxmlformats.org/officeDocument/2006/relationships/image" Target="../media/image14.jpeg"/></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203.xml"/><Relationship Id="rId13" Type="http://schemas.openxmlformats.org/officeDocument/2006/relationships/image" Target="../media/image16.jpeg"/><Relationship Id="rId3" Type="http://schemas.openxmlformats.org/officeDocument/2006/relationships/slideLayout" Target="../slideLayouts/slideLayout198.xml"/><Relationship Id="rId7" Type="http://schemas.openxmlformats.org/officeDocument/2006/relationships/slideLayout" Target="../slideLayouts/slideLayout202.xml"/><Relationship Id="rId12" Type="http://schemas.openxmlformats.org/officeDocument/2006/relationships/theme" Target="../theme/theme18.xml"/><Relationship Id="rId2" Type="http://schemas.openxmlformats.org/officeDocument/2006/relationships/slideLayout" Target="../slideLayouts/slideLayout197.xml"/><Relationship Id="rId1" Type="http://schemas.openxmlformats.org/officeDocument/2006/relationships/slideLayout" Target="../slideLayouts/slideLayout196.xml"/><Relationship Id="rId6" Type="http://schemas.openxmlformats.org/officeDocument/2006/relationships/slideLayout" Target="../slideLayouts/slideLayout201.xml"/><Relationship Id="rId11" Type="http://schemas.openxmlformats.org/officeDocument/2006/relationships/slideLayout" Target="../slideLayouts/slideLayout206.xml"/><Relationship Id="rId5" Type="http://schemas.openxmlformats.org/officeDocument/2006/relationships/slideLayout" Target="../slideLayouts/slideLayout200.xml"/><Relationship Id="rId10" Type="http://schemas.openxmlformats.org/officeDocument/2006/relationships/slideLayout" Target="../slideLayouts/slideLayout205.xml"/><Relationship Id="rId4" Type="http://schemas.openxmlformats.org/officeDocument/2006/relationships/slideLayout" Target="../slideLayouts/slideLayout199.xml"/><Relationship Id="rId9" Type="http://schemas.openxmlformats.org/officeDocument/2006/relationships/slideLayout" Target="../slideLayouts/slideLayout20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5.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7.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9.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1.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3.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theme" Target="../theme/theme8.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slideLayout" Target="../slideLayouts/slideLayout89.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 Id="rId14" Type="http://schemas.openxmlformats.org/officeDocument/2006/relationships/image" Target="../media/image14.jpeg"/></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7.xml"/><Relationship Id="rId13" Type="http://schemas.openxmlformats.org/officeDocument/2006/relationships/theme" Target="../theme/theme9.xml"/><Relationship Id="rId3" Type="http://schemas.openxmlformats.org/officeDocument/2006/relationships/slideLayout" Target="../slideLayouts/slideLayout92.xml"/><Relationship Id="rId7" Type="http://schemas.openxmlformats.org/officeDocument/2006/relationships/slideLayout" Target="../slideLayouts/slideLayout96.xml"/><Relationship Id="rId12" Type="http://schemas.openxmlformats.org/officeDocument/2006/relationships/slideLayout" Target="../slideLayouts/slideLayout101.xml"/><Relationship Id="rId2" Type="http://schemas.openxmlformats.org/officeDocument/2006/relationships/slideLayout" Target="../slideLayouts/slideLayout91.xml"/><Relationship Id="rId1" Type="http://schemas.openxmlformats.org/officeDocument/2006/relationships/slideLayout" Target="../slideLayouts/slideLayout90.xml"/><Relationship Id="rId6" Type="http://schemas.openxmlformats.org/officeDocument/2006/relationships/slideLayout" Target="../slideLayouts/slideLayout95.xml"/><Relationship Id="rId11" Type="http://schemas.openxmlformats.org/officeDocument/2006/relationships/slideLayout" Target="../slideLayouts/slideLayout100.xml"/><Relationship Id="rId5" Type="http://schemas.openxmlformats.org/officeDocument/2006/relationships/slideLayout" Target="../slideLayouts/slideLayout94.xml"/><Relationship Id="rId10" Type="http://schemas.openxmlformats.org/officeDocument/2006/relationships/slideLayout" Target="../slideLayouts/slideLayout99.xml"/><Relationship Id="rId4" Type="http://schemas.openxmlformats.org/officeDocument/2006/relationships/slideLayout" Target="../slideLayouts/slideLayout93.xml"/><Relationship Id="rId9" Type="http://schemas.openxmlformats.org/officeDocument/2006/relationships/slideLayout" Target="../slideLayouts/slideLayout98.xml"/><Relationship Id="rId14" Type="http://schemas.openxmlformats.org/officeDocument/2006/relationships/image" Target="../media/image14.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64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464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464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E808EF33-C7DF-491E-A81A-30385196579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7" r:id="rId1"/>
    <p:sldLayoutId id="2147483945" r:id="rId2"/>
    <p:sldLayoutId id="2147483946" r:id="rId3"/>
    <p:sldLayoutId id="2147483947" r:id="rId4"/>
    <p:sldLayoutId id="2147483948" r:id="rId5"/>
    <p:sldLayoutId id="2147483949" r:id="rId6"/>
    <p:sldLayoutId id="2147483950" r:id="rId7"/>
    <p:sldLayoutId id="2147483951" r:id="rId8"/>
    <p:sldLayoutId id="2147483952" r:id="rId9"/>
    <p:sldLayoutId id="2147483953" r:id="rId10"/>
    <p:sldLayoutId id="214748395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17193656"/>
      </p:ext>
    </p:extLst>
  </p:cSld>
  <p:clrMap bg1="lt1" tx1="dk1" bg2="lt2" tx2="dk2" accent1="accent1" accent2="accent2" accent3="accent3" accent4="accent4" accent5="accent5" accent6="accent6" hlink="hlink" folHlink="folHlink"/>
  <p:sldLayoutIdLst>
    <p:sldLayoutId id="2147484096" r:id="rId1"/>
    <p:sldLayoutId id="2147484097" r:id="rId2"/>
    <p:sldLayoutId id="2147484098" r:id="rId3"/>
    <p:sldLayoutId id="2147484099" r:id="rId4"/>
    <p:sldLayoutId id="2147484100" r:id="rId5"/>
    <p:sldLayoutId id="2147484101" r:id="rId6"/>
    <p:sldLayoutId id="2147484102" r:id="rId7"/>
    <p:sldLayoutId id="2147484103" r:id="rId8"/>
    <p:sldLayoutId id="2147484104" r:id="rId9"/>
    <p:sldLayoutId id="2147484105" r:id="rId10"/>
    <p:sldLayoutId id="2147484106" r:id="rId11"/>
    <p:sldLayoutId id="2147484107"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14823544"/>
      </p:ext>
    </p:extLst>
  </p:cSld>
  <p:clrMap bg1="lt1" tx1="dk1" bg2="lt2" tx2="dk2" accent1="accent1" accent2="accent2" accent3="accent3" accent4="accent4" accent5="accent5" accent6="accent6" hlink="hlink" folHlink="folHlink"/>
  <p:sldLayoutIdLst>
    <p:sldLayoutId id="2147484157" r:id="rId1"/>
    <p:sldLayoutId id="2147484158" r:id="rId2"/>
    <p:sldLayoutId id="2147484159" r:id="rId3"/>
    <p:sldLayoutId id="2147484160" r:id="rId4"/>
    <p:sldLayoutId id="2147484161" r:id="rId5"/>
    <p:sldLayoutId id="2147484162" r:id="rId6"/>
    <p:sldLayoutId id="2147484163" r:id="rId7"/>
    <p:sldLayoutId id="2147484164" r:id="rId8"/>
    <p:sldLayoutId id="2147484165" r:id="rId9"/>
    <p:sldLayoutId id="2147484166" r:id="rId10"/>
    <p:sldLayoutId id="2147484167" r:id="rId11"/>
    <p:sldLayoutId id="2147484168"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Rectangle 10"/>
          <p:cNvSpPr>
            <a:spLocks noGrp="1"/>
          </p:cNvSpPr>
          <p:nvPr>
            <p:ph type="title"/>
          </p:nvPr>
        </p:nvSpPr>
        <p:spPr>
          <a:xfrm>
            <a:off x="457200" y="304800"/>
            <a:ext cx="8229600" cy="1143000"/>
          </a:xfrm>
          <a:prstGeom prst="rect">
            <a:avLst/>
          </a:prstGeom>
        </p:spPr>
        <p:txBody>
          <a:bodyPr anchor="b" anchorCtr="0">
            <a:normAutofit/>
            <a:scene3d>
              <a:camera prst="orthographicFront"/>
              <a:lightRig rig="soft" dir="t">
                <a:rot lat="0" lon="0" rev="2100000"/>
              </a:lightRig>
            </a:scene3d>
            <a:sp3d prstMaterial="matte">
              <a:bevelT w="38100" h="38100"/>
            </a:sp3d>
          </a:bodyPr>
          <a:lstStyle/>
          <a:p>
            <a:r>
              <a:rPr lang="en-US" smtClean="0"/>
              <a:t>Click to edit Master title style</a:t>
            </a:r>
            <a:endParaRPr lang="en-US" dirty="0"/>
          </a:p>
        </p:txBody>
      </p:sp>
      <p:sp>
        <p:nvSpPr>
          <p:cNvPr id="5" name="Rectangle 11"/>
          <p:cNvSpPr>
            <a:spLocks noGrp="1"/>
          </p:cNvSpPr>
          <p:nvPr>
            <p:ph type="body" idx="1"/>
          </p:nvPr>
        </p:nvSpPr>
        <p:spPr>
          <a:xfrm>
            <a:off x="457200" y="1600200"/>
            <a:ext cx="8229600" cy="4525963"/>
          </a:xfrm>
          <a:prstGeom prst="rect">
            <a:avLst/>
          </a:prstGeom>
        </p:spPr>
        <p:txBody>
          <a:bodyPr lIns="45720" rIns="4572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7" name="Rectangle 22"/>
          <p:cNvSpPr>
            <a:spLocks noGrp="1"/>
          </p:cNvSpPr>
          <p:nvPr>
            <p:ph type="dt" sz="half" idx="2"/>
          </p:nvPr>
        </p:nvSpPr>
        <p:spPr>
          <a:xfrm>
            <a:off x="457200" y="6245225"/>
            <a:ext cx="2133600" cy="476250"/>
          </a:xfrm>
          <a:prstGeom prst="rect">
            <a:avLst/>
          </a:prstGeom>
        </p:spPr>
        <p:txBody>
          <a:bodyPr anchor="b" anchorCtr="0"/>
          <a:lstStyle>
            <a:lvl1pPr>
              <a:defRPr lang="en-US" sz="1200" smtClean="0">
                <a:solidFill>
                  <a:schemeClr val="tx2"/>
                </a:solidFill>
                <a:latin typeface="+mn-lt"/>
                <a:ea typeface="+mn-lt"/>
                <a:cs typeface="+mn-lt"/>
              </a:defRPr>
            </a:lvl1pPr>
          </a:lstStyle>
          <a:p>
            <a:pPr>
              <a:defRPr/>
            </a:pPr>
            <a:endParaRPr>
              <a:solidFill>
                <a:srgbClr val="795339"/>
              </a:solidFill>
            </a:endParaRPr>
          </a:p>
        </p:txBody>
      </p:sp>
      <p:sp>
        <p:nvSpPr>
          <p:cNvPr id="18" name="Rectangle 18"/>
          <p:cNvSpPr>
            <a:spLocks noGrp="1"/>
          </p:cNvSpPr>
          <p:nvPr>
            <p:ph type="ftr" sz="quarter" idx="3"/>
          </p:nvPr>
        </p:nvSpPr>
        <p:spPr>
          <a:xfrm>
            <a:off x="3124200" y="6245225"/>
            <a:ext cx="2895600" cy="476250"/>
          </a:xfrm>
          <a:prstGeom prst="rect">
            <a:avLst/>
          </a:prstGeom>
        </p:spPr>
        <p:txBody>
          <a:bodyPr anchor="b" anchorCtr="0"/>
          <a:lstStyle>
            <a:lvl1pPr algn="ctr">
              <a:defRPr lang="en-US" sz="1200" smtClean="0">
                <a:solidFill>
                  <a:schemeClr val="tx2"/>
                </a:solidFill>
                <a:latin typeface="+mn-lt"/>
                <a:ea typeface="+mn-lt"/>
                <a:cs typeface="+mn-lt"/>
              </a:defRPr>
            </a:lvl1pPr>
          </a:lstStyle>
          <a:p>
            <a:pPr>
              <a:defRPr/>
            </a:pPr>
            <a:endParaRPr>
              <a:solidFill>
                <a:srgbClr val="795339"/>
              </a:solidFill>
            </a:endParaRPr>
          </a:p>
        </p:txBody>
      </p:sp>
      <p:sp>
        <p:nvSpPr>
          <p:cNvPr id="13" name="Rectangle 15"/>
          <p:cNvSpPr>
            <a:spLocks noGrp="1"/>
          </p:cNvSpPr>
          <p:nvPr>
            <p:ph type="sldNum" sz="quarter" idx="4"/>
          </p:nvPr>
        </p:nvSpPr>
        <p:spPr>
          <a:xfrm>
            <a:off x="6553200" y="6245225"/>
            <a:ext cx="2133600" cy="476250"/>
          </a:xfrm>
          <a:prstGeom prst="rect">
            <a:avLst/>
          </a:prstGeom>
        </p:spPr>
        <p:txBody>
          <a:bodyPr anchor="b" anchorCtr="0"/>
          <a:lstStyle>
            <a:lvl1pPr algn="r">
              <a:defRPr lang="en-US" sz="1200" smtClean="0">
                <a:solidFill>
                  <a:schemeClr val="tx2"/>
                </a:solidFill>
                <a:latin typeface="+mn-lt"/>
                <a:ea typeface="+mn-lt"/>
                <a:cs typeface="+mn-lt"/>
              </a:defRPr>
            </a:lvl1pPr>
          </a:lstStyle>
          <a:p>
            <a:pPr>
              <a:defRPr/>
            </a:pPr>
            <a:fld id="{8383F01A-F69B-444B-9535-EFEA8197F379}" type="slidenum">
              <a:rPr>
                <a:solidFill>
                  <a:srgbClr val="795339"/>
                </a:solidFill>
              </a:rPr>
              <a:pPr>
                <a:defRPr/>
              </a:pPr>
              <a:t>‹#›</a:t>
            </a:fld>
            <a:endParaRPr>
              <a:solidFill>
                <a:srgbClr val="795339"/>
              </a:solidFill>
            </a:endParaRPr>
          </a:p>
        </p:txBody>
      </p:sp>
    </p:spTree>
    <p:extLst>
      <p:ext uri="{BB962C8B-B14F-4D97-AF65-F5344CB8AC3E}">
        <p14:creationId xmlns:p14="http://schemas.microsoft.com/office/powerpoint/2010/main" val="3767166421"/>
      </p:ext>
    </p:extLst>
  </p:cSld>
  <p:clrMap bg1="lt1" tx1="dk1" bg2="lt2" tx2="dk2" accent1="accent1" accent2="accent2" accent3="accent3" accent4="accent4" accent5="accent5" accent6="accent6" hlink="hlink" folHlink="folHlink"/>
  <p:sldLayoutIdLst>
    <p:sldLayoutId id="2147484182" r:id="rId1"/>
    <p:sldLayoutId id="2147484183" r:id="rId2"/>
    <p:sldLayoutId id="2147484184" r:id="rId3"/>
    <p:sldLayoutId id="2147484185" r:id="rId4"/>
    <p:sldLayoutId id="2147484186" r:id="rId5"/>
    <p:sldLayoutId id="2147484187" r:id="rId6"/>
    <p:sldLayoutId id="2147484188" r:id="rId7"/>
    <p:sldLayoutId id="2147484189" r:id="rId8"/>
    <p:sldLayoutId id="2147484190" r:id="rId9"/>
    <p:sldLayoutId id="2147484191" r:id="rId10"/>
    <p:sldLayoutId id="2147484192" r:id="rId11"/>
  </p:sldLayoutIdLst>
  <p:txStyles>
    <p:titleStyle>
      <a:defPPr>
        <a:defRPr sz="4400">
          <a:solidFill>
            <a:schemeClr val="tx2">
              <a:shade val="85000"/>
              <a:satMod val="150000"/>
            </a:schemeClr>
          </a:solidFill>
          <a:latin typeface="+mj-lt"/>
          <a:ea typeface="+mj-ea"/>
          <a:cs typeface="+mj-cs"/>
        </a:defRPr>
      </a:defPPr>
      <a:lvl1pPr algn="ctr" eaLnBrk="1" hangingPunct="1">
        <a:buNone/>
        <a:defRPr lang="en-US" sz="4800" b="1" strike="noStrike" kern="1200" baseline="0" dirty="0" smtClean="0">
          <a:solidFill>
            <a:schemeClr val="tx2">
              <a:shade val="85000"/>
              <a:satMod val="150000"/>
            </a:schemeClr>
          </a:solidFill>
          <a:effectLst>
            <a:outerShdw blurRad="63500" dist="38100" dir="8220000" algn="tl" rotWithShape="0">
              <a:srgbClr val="000000">
                <a:alpha val="30000"/>
              </a:srgbClr>
            </a:outerShdw>
          </a:effectLst>
          <a:latin typeface="+mj-lt"/>
          <a:ea typeface="+mj-lt"/>
          <a:cs typeface="+mj-lt"/>
        </a:defRPr>
      </a:lvl1pPr>
    </p:titleStyle>
    <p:bodyStyle>
      <a:defPPr>
        <a:defRPr>
          <a:solidFill>
            <a:schemeClr val="tx1"/>
          </a:solidFill>
          <a:latin typeface="+mn-lt"/>
          <a:ea typeface="+mn-ea"/>
          <a:cs typeface="+mn-cs"/>
        </a:defRPr>
      </a:defPPr>
      <a:lvl1pPr marL="0" indent="-274320" algn="l" eaLnBrk="1" hangingPunct="1">
        <a:buClr>
          <a:schemeClr val="accent1"/>
        </a:buClr>
        <a:buSzPct val="80000"/>
        <a:buFont typeface="Wingdings 2" pitchFamily="18" charset="2"/>
        <a:buChar char=""/>
        <a:defRPr sz="2800">
          <a:solidFill>
            <a:schemeClr val="tx1"/>
          </a:solidFill>
          <a:latin typeface="+mn-lt"/>
          <a:ea typeface="+mn-lt"/>
          <a:cs typeface="+mn-lt"/>
        </a:defRPr>
      </a:lvl1pPr>
      <a:lvl2pPr marL="557784" indent="-228600" algn="l" eaLnBrk="1" hangingPunct="1">
        <a:buClr>
          <a:schemeClr val="tx2"/>
        </a:buClr>
        <a:buFont typeface="Wingdings 2" pitchFamily="18" charset="2"/>
        <a:buChar char=""/>
        <a:defRPr sz="2200">
          <a:solidFill>
            <a:schemeClr val="tx1"/>
          </a:solidFill>
          <a:latin typeface="+mn-lt"/>
          <a:ea typeface="+mn-lt"/>
          <a:cs typeface="+mn-lt"/>
        </a:defRPr>
      </a:lvl2pPr>
      <a:lvl3pPr marL="813816" indent="-228600" algn="l" eaLnBrk="1" hangingPunct="1">
        <a:buClr>
          <a:schemeClr val="accent1"/>
        </a:buClr>
        <a:buFont typeface="Wingdings 2" pitchFamily="18" charset="2"/>
        <a:buChar char=""/>
        <a:defRPr sz="2000">
          <a:solidFill>
            <a:schemeClr val="tx1"/>
          </a:solidFill>
          <a:latin typeface="+mn-lt"/>
          <a:ea typeface="+mn-lt"/>
          <a:cs typeface="+mn-lt"/>
        </a:defRPr>
      </a:lvl3pPr>
      <a:lvl4pPr marL="1069848" indent="-228600" algn="l" eaLnBrk="1" hangingPunct="1">
        <a:buClr>
          <a:schemeClr val="tx2"/>
        </a:buClr>
        <a:buFont typeface="Wingdings 2" pitchFamily="18" charset="2"/>
        <a:buChar char=""/>
        <a:defRPr sz="1800">
          <a:solidFill>
            <a:schemeClr val="tx1"/>
          </a:solidFill>
          <a:latin typeface="+mn-lt"/>
          <a:ea typeface="+mn-lt"/>
          <a:cs typeface="+mn-lt"/>
        </a:defRPr>
      </a:lvl4pPr>
      <a:lvl5pPr marL="1316736" indent="-228600" algn="l" eaLnBrk="1" hangingPunct="1">
        <a:buClr>
          <a:schemeClr val="accent1"/>
        </a:buClr>
        <a:buFont typeface="Wingdings 2" pitchFamily="18" charset="2"/>
        <a:buChar char=""/>
        <a:defRPr sz="1800">
          <a:solidFill>
            <a:schemeClr val="tx1"/>
          </a:solidFill>
          <a:latin typeface="+mn-lt"/>
          <a:ea typeface="+mn-lt"/>
          <a:cs typeface="+mn-lt"/>
        </a:defRPr>
      </a:lvl5pPr>
      <a:lvl6pPr marL="1572768" indent="-228600" algn="l" eaLnBrk="1" hangingPunct="1">
        <a:buClr>
          <a:schemeClr val="tx2"/>
        </a:buClr>
        <a:buFont typeface="Wingdings 2" pitchFamily="18" charset="2"/>
        <a:buChar char=""/>
        <a:defRPr lang="en-US" sz="1600" baseline="0" smtClean="0">
          <a:latin typeface="+mn-lt"/>
        </a:defRPr>
      </a:lvl6pPr>
      <a:lvl7pPr marL="1819656" indent="-228600" algn="l" eaLnBrk="1" hangingPunct="1">
        <a:buClr>
          <a:schemeClr val="accent1"/>
        </a:buClr>
        <a:buFont typeface="Wingdings 2" pitchFamily="18" charset="2"/>
        <a:buChar char=""/>
        <a:defRPr lang="en-US" sz="1600" baseline="0" smtClean="0">
          <a:latin typeface="+mn-lt"/>
        </a:defRPr>
      </a:lvl7pPr>
      <a:lvl8pPr marL="2066544" indent="-228600" algn="l" eaLnBrk="1" hangingPunct="1">
        <a:buClr>
          <a:schemeClr val="tx2"/>
        </a:buClr>
        <a:buFont typeface="Wingdings 2" pitchFamily="18" charset="2"/>
        <a:buChar char=""/>
        <a:defRPr sz="1600" baseline="0">
          <a:latin typeface="+mn-lt"/>
        </a:defRPr>
      </a:lvl8pPr>
      <a:lvl9pPr marL="2313432" indent="-228600" algn="l" eaLnBrk="1" hangingPunct="1">
        <a:buClr>
          <a:schemeClr val="accent1"/>
        </a:buClr>
        <a:buFont typeface="Wingdings 2" pitchFamily="18" charset="2"/>
        <a:buChar char=""/>
        <a:defRPr sz="1400" baseline="0">
          <a:latin typeface="+mn-lt"/>
        </a:defRPr>
      </a:lvl9pPr>
    </p:bodyStyle>
    <p:otherStyle>
      <a:defPPr>
        <a:defRPr>
          <a:solidFill>
            <a:schemeClr val="tx1"/>
          </a:solidFill>
          <a:latin typeface="+mn-lt"/>
          <a:ea typeface="+mn-ea"/>
          <a:cs typeface="+mn-cs"/>
        </a:defRPr>
      </a:defPPr>
      <a:lvl1pPr marL="0" eaLnBrk="1" hangingPunct="1"/>
      <a:lvl2pPr marL="457200" eaLnBrk="1" hangingPunct="1"/>
      <a:lvl3pPr marL="914400" eaLnBrk="1" hangingPunct="1"/>
      <a:lvl4pPr marL="1371600" eaLnBrk="1" hangingPunct="1"/>
      <a:lvl5pPr marL="1828800" eaLnBrk="1" hangingPunct="1"/>
      <a:lvl6pPr marL="2286000" eaLnBrk="1" hangingPunct="1"/>
      <a:lvl7pPr marL="2743200" eaLnBrk="1" hangingPunct="1"/>
      <a:lvl8pPr marL="3200400" eaLnBrk="1" hangingPunct="1"/>
      <a:lvl9pPr marL="3657600" eaLnBrk="1" hangingPunct="1"/>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43567946"/>
      </p:ext>
    </p:extLst>
  </p:cSld>
  <p:clrMap bg1="lt1" tx1="dk1" bg2="lt2" tx2="dk2" accent1="accent1" accent2="accent2" accent3="accent3" accent4="accent4" accent5="accent5" accent6="accent6" hlink="hlink" folHlink="folHlink"/>
  <p:sldLayoutIdLst>
    <p:sldLayoutId id="2147484219" r:id="rId1"/>
    <p:sldLayoutId id="2147484220" r:id="rId2"/>
    <p:sldLayoutId id="2147484221" r:id="rId3"/>
    <p:sldLayoutId id="2147484222" r:id="rId4"/>
    <p:sldLayoutId id="2147484223" r:id="rId5"/>
    <p:sldLayoutId id="2147484224" r:id="rId6"/>
    <p:sldLayoutId id="2147484225" r:id="rId7"/>
    <p:sldLayoutId id="2147484226" r:id="rId8"/>
    <p:sldLayoutId id="2147484227" r:id="rId9"/>
    <p:sldLayoutId id="2147484228" r:id="rId10"/>
    <p:sldLayoutId id="2147484229" r:id="rId11"/>
    <p:sldLayoutId id="214748423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32787276"/>
      </p:ext>
    </p:extLst>
  </p:cSld>
  <p:clrMap bg1="lt1" tx1="dk1" bg2="lt2" tx2="dk2" accent1="accent1" accent2="accent2" accent3="accent3" accent4="accent4" accent5="accent5" accent6="accent6" hlink="hlink" folHlink="folHlink"/>
  <p:sldLayoutIdLst>
    <p:sldLayoutId id="2147484321" r:id="rId1"/>
    <p:sldLayoutId id="2147484322" r:id="rId2"/>
    <p:sldLayoutId id="2147484323" r:id="rId3"/>
    <p:sldLayoutId id="2147484324" r:id="rId4"/>
    <p:sldLayoutId id="2147484325" r:id="rId5"/>
    <p:sldLayoutId id="2147484326" r:id="rId6"/>
    <p:sldLayoutId id="2147484327" r:id="rId7"/>
    <p:sldLayoutId id="2147484328" r:id="rId8"/>
    <p:sldLayoutId id="2147484329" r:id="rId9"/>
    <p:sldLayoutId id="2147484330" r:id="rId10"/>
    <p:sldLayoutId id="2147484331" r:id="rId11"/>
    <p:sldLayoutId id="214748433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34764550"/>
      </p:ext>
    </p:extLst>
  </p:cSld>
  <p:clrMap bg1="lt1" tx1="dk1" bg2="lt2" tx2="dk2" accent1="accent1" accent2="accent2" accent3="accent3" accent4="accent4" accent5="accent5" accent6="accent6" hlink="hlink" folHlink="folHlink"/>
  <p:sldLayoutIdLst>
    <p:sldLayoutId id="2147484398" r:id="rId1"/>
    <p:sldLayoutId id="2147484399" r:id="rId2"/>
    <p:sldLayoutId id="2147484400" r:id="rId3"/>
    <p:sldLayoutId id="2147484401" r:id="rId4"/>
    <p:sldLayoutId id="2147484402" r:id="rId5"/>
    <p:sldLayoutId id="2147484403" r:id="rId6"/>
    <p:sldLayoutId id="2147484404" r:id="rId7"/>
    <p:sldLayoutId id="2147484405" r:id="rId8"/>
    <p:sldLayoutId id="2147484406" r:id="rId9"/>
    <p:sldLayoutId id="2147484407" r:id="rId10"/>
    <p:sldLayoutId id="2147484408" r:id="rId11"/>
    <p:sldLayoutId id="214748440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Rectangle 10"/>
          <p:cNvSpPr>
            <a:spLocks noGrp="1"/>
          </p:cNvSpPr>
          <p:nvPr>
            <p:ph type="title"/>
          </p:nvPr>
        </p:nvSpPr>
        <p:spPr>
          <a:xfrm>
            <a:off x="457200" y="304800"/>
            <a:ext cx="8229600" cy="1143000"/>
          </a:xfrm>
          <a:prstGeom prst="rect">
            <a:avLst/>
          </a:prstGeom>
        </p:spPr>
        <p:txBody>
          <a:bodyPr anchor="b" anchorCtr="0">
            <a:normAutofit/>
            <a:scene3d>
              <a:camera prst="orthographicFront"/>
              <a:lightRig rig="soft" dir="t">
                <a:rot lat="0" lon="0" rev="2100000"/>
              </a:lightRig>
            </a:scene3d>
            <a:sp3d prstMaterial="matte">
              <a:bevelT w="38100" h="38100"/>
            </a:sp3d>
          </a:bodyPr>
          <a:lstStyle/>
          <a:p>
            <a:r>
              <a:rPr lang="en-US" smtClean="0"/>
              <a:t>Click to edit Master title style</a:t>
            </a:r>
            <a:endParaRPr lang="en-US" dirty="0"/>
          </a:p>
        </p:txBody>
      </p:sp>
      <p:sp>
        <p:nvSpPr>
          <p:cNvPr id="5" name="Rectangle 11"/>
          <p:cNvSpPr>
            <a:spLocks noGrp="1"/>
          </p:cNvSpPr>
          <p:nvPr>
            <p:ph type="body" idx="1"/>
          </p:nvPr>
        </p:nvSpPr>
        <p:spPr>
          <a:xfrm>
            <a:off x="457200" y="1600200"/>
            <a:ext cx="8229600" cy="4525963"/>
          </a:xfrm>
          <a:prstGeom prst="rect">
            <a:avLst/>
          </a:prstGeom>
        </p:spPr>
        <p:txBody>
          <a:bodyPr lIns="45720" rIns="4572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7" name="Rectangle 22"/>
          <p:cNvSpPr>
            <a:spLocks noGrp="1"/>
          </p:cNvSpPr>
          <p:nvPr>
            <p:ph type="dt" sz="half" idx="2"/>
          </p:nvPr>
        </p:nvSpPr>
        <p:spPr>
          <a:xfrm>
            <a:off x="457200" y="6245225"/>
            <a:ext cx="2133600" cy="476250"/>
          </a:xfrm>
          <a:prstGeom prst="rect">
            <a:avLst/>
          </a:prstGeom>
        </p:spPr>
        <p:txBody>
          <a:bodyPr anchor="b" anchorCtr="0"/>
          <a:lstStyle>
            <a:lvl1pPr>
              <a:defRPr lang="en-US" sz="1200" smtClean="0">
                <a:solidFill>
                  <a:schemeClr val="tx2"/>
                </a:solidFill>
                <a:latin typeface="+mn-lt"/>
                <a:ea typeface="+mn-lt"/>
                <a:cs typeface="+mn-lt"/>
              </a:defRPr>
            </a:lvl1pPr>
          </a:lstStyle>
          <a:p>
            <a:pPr fontAlgn="auto">
              <a:spcBef>
                <a:spcPts val="0"/>
              </a:spcBef>
              <a:spcAft>
                <a:spcPts val="0"/>
              </a:spcAft>
            </a:pPr>
            <a:fld id="{5C31A1E6-9814-4F30-8256-FEB094491279}" type="datetimeFigureOut">
              <a:rPr lang="en-US">
                <a:solidFill>
                  <a:srgbClr val="795339"/>
                </a:solidFill>
              </a:rPr>
              <a:pPr fontAlgn="auto">
                <a:spcBef>
                  <a:spcPts val="0"/>
                </a:spcBef>
                <a:spcAft>
                  <a:spcPts val="0"/>
                </a:spcAft>
              </a:pPr>
              <a:t>8/27/2017</a:t>
            </a:fld>
            <a:endParaRPr>
              <a:solidFill>
                <a:srgbClr val="795339"/>
              </a:solidFill>
            </a:endParaRPr>
          </a:p>
        </p:txBody>
      </p:sp>
      <p:sp>
        <p:nvSpPr>
          <p:cNvPr id="18" name="Rectangle 18"/>
          <p:cNvSpPr>
            <a:spLocks noGrp="1"/>
          </p:cNvSpPr>
          <p:nvPr>
            <p:ph type="ftr" sz="quarter" idx="3"/>
          </p:nvPr>
        </p:nvSpPr>
        <p:spPr>
          <a:xfrm>
            <a:off x="3124200" y="6245225"/>
            <a:ext cx="2895600" cy="476250"/>
          </a:xfrm>
          <a:prstGeom prst="rect">
            <a:avLst/>
          </a:prstGeom>
        </p:spPr>
        <p:txBody>
          <a:bodyPr anchor="b" anchorCtr="0"/>
          <a:lstStyle>
            <a:lvl1pPr algn="ctr">
              <a:defRPr lang="en-US" sz="1200" smtClean="0">
                <a:solidFill>
                  <a:schemeClr val="tx2"/>
                </a:solidFill>
                <a:latin typeface="+mn-lt"/>
                <a:ea typeface="+mn-lt"/>
                <a:cs typeface="+mn-lt"/>
              </a:defRPr>
            </a:lvl1pPr>
          </a:lstStyle>
          <a:p>
            <a:pPr fontAlgn="auto">
              <a:spcBef>
                <a:spcPts val="0"/>
              </a:spcBef>
              <a:spcAft>
                <a:spcPts val="0"/>
              </a:spcAft>
            </a:pPr>
            <a:endParaRPr>
              <a:solidFill>
                <a:srgbClr val="795339"/>
              </a:solidFill>
            </a:endParaRPr>
          </a:p>
        </p:txBody>
      </p:sp>
      <p:sp>
        <p:nvSpPr>
          <p:cNvPr id="13" name="Rectangle 15"/>
          <p:cNvSpPr>
            <a:spLocks noGrp="1"/>
          </p:cNvSpPr>
          <p:nvPr>
            <p:ph type="sldNum" sz="quarter" idx="4"/>
          </p:nvPr>
        </p:nvSpPr>
        <p:spPr>
          <a:xfrm>
            <a:off x="6553200" y="6245225"/>
            <a:ext cx="2133600" cy="476250"/>
          </a:xfrm>
          <a:prstGeom prst="rect">
            <a:avLst/>
          </a:prstGeom>
        </p:spPr>
        <p:txBody>
          <a:bodyPr anchor="b" anchorCtr="0"/>
          <a:lstStyle>
            <a:lvl1pPr algn="r">
              <a:defRPr lang="en-US" sz="1200" smtClean="0">
                <a:solidFill>
                  <a:schemeClr val="tx2"/>
                </a:solidFill>
                <a:latin typeface="+mn-lt"/>
                <a:ea typeface="+mn-lt"/>
                <a:cs typeface="+mn-lt"/>
              </a:defRPr>
            </a:lvl1pPr>
          </a:lstStyle>
          <a:p>
            <a:pPr fontAlgn="auto">
              <a:spcBef>
                <a:spcPts val="0"/>
              </a:spcBef>
              <a:spcAft>
                <a:spcPts val="0"/>
              </a:spcAft>
            </a:pPr>
            <a:fld id="{F7BE0D67-4977-4B94-BC39-EA562EA8F0F5}" type="slidenum">
              <a:rPr>
                <a:solidFill>
                  <a:srgbClr val="795339"/>
                </a:solidFill>
              </a:rPr>
              <a:pPr fontAlgn="auto">
                <a:spcBef>
                  <a:spcPts val="0"/>
                </a:spcBef>
                <a:spcAft>
                  <a:spcPts val="0"/>
                </a:spcAft>
              </a:pPr>
              <a:t>‹#›</a:t>
            </a:fld>
            <a:endParaRPr>
              <a:solidFill>
                <a:srgbClr val="795339"/>
              </a:solidFill>
            </a:endParaRPr>
          </a:p>
        </p:txBody>
      </p:sp>
    </p:spTree>
    <p:extLst>
      <p:ext uri="{BB962C8B-B14F-4D97-AF65-F5344CB8AC3E}">
        <p14:creationId xmlns:p14="http://schemas.microsoft.com/office/powerpoint/2010/main" val="3303977159"/>
      </p:ext>
    </p:extLst>
  </p:cSld>
  <p:clrMap bg1="lt1" tx1="dk1" bg2="lt2" tx2="dk2" accent1="accent1" accent2="accent2" accent3="accent3" accent4="accent4" accent5="accent5" accent6="accent6" hlink="hlink" folHlink="folHlink"/>
  <p:sldLayoutIdLst>
    <p:sldLayoutId id="2147484411" r:id="rId1"/>
    <p:sldLayoutId id="2147484412" r:id="rId2"/>
    <p:sldLayoutId id="2147484413" r:id="rId3"/>
    <p:sldLayoutId id="2147484414" r:id="rId4"/>
    <p:sldLayoutId id="2147484415" r:id="rId5"/>
    <p:sldLayoutId id="2147484416" r:id="rId6"/>
    <p:sldLayoutId id="2147484417" r:id="rId7"/>
    <p:sldLayoutId id="2147484418" r:id="rId8"/>
    <p:sldLayoutId id="2147484419" r:id="rId9"/>
    <p:sldLayoutId id="2147484420" r:id="rId10"/>
    <p:sldLayoutId id="2147484421" r:id="rId11"/>
  </p:sldLayoutIdLst>
  <p:txStyles>
    <p:titleStyle>
      <a:defPPr>
        <a:defRPr sz="4400">
          <a:solidFill>
            <a:schemeClr val="tx2">
              <a:shade val="85000"/>
              <a:satMod val="150000"/>
            </a:schemeClr>
          </a:solidFill>
          <a:latin typeface="+mj-lt"/>
          <a:ea typeface="+mj-ea"/>
          <a:cs typeface="+mj-cs"/>
        </a:defRPr>
      </a:defPPr>
      <a:lvl1pPr algn="ctr" eaLnBrk="1" hangingPunct="1">
        <a:buNone/>
        <a:defRPr lang="en-US" sz="4800" b="1" strike="noStrike" kern="1200" baseline="0" dirty="0" smtClean="0">
          <a:solidFill>
            <a:schemeClr val="tx2">
              <a:shade val="85000"/>
              <a:satMod val="150000"/>
            </a:schemeClr>
          </a:solidFill>
          <a:effectLst>
            <a:outerShdw blurRad="63500" dist="38100" dir="8220000" algn="tl" rotWithShape="0">
              <a:srgbClr val="000000">
                <a:alpha val="30000"/>
              </a:srgbClr>
            </a:outerShdw>
          </a:effectLst>
          <a:latin typeface="+mj-lt"/>
          <a:ea typeface="+mj-lt"/>
          <a:cs typeface="+mj-lt"/>
        </a:defRPr>
      </a:lvl1pPr>
    </p:titleStyle>
    <p:bodyStyle>
      <a:defPPr>
        <a:defRPr>
          <a:solidFill>
            <a:schemeClr val="tx1"/>
          </a:solidFill>
          <a:latin typeface="+mn-lt"/>
          <a:ea typeface="+mn-ea"/>
          <a:cs typeface="+mn-cs"/>
        </a:defRPr>
      </a:defPPr>
      <a:lvl1pPr marL="0" indent="-274320" algn="l" eaLnBrk="1" hangingPunct="1">
        <a:buClr>
          <a:schemeClr val="accent1"/>
        </a:buClr>
        <a:buSzPct val="80000"/>
        <a:buFont typeface="Wingdings 2" pitchFamily="18" charset="2"/>
        <a:buChar char=""/>
        <a:defRPr sz="2800">
          <a:solidFill>
            <a:schemeClr val="tx1"/>
          </a:solidFill>
          <a:latin typeface="+mn-lt"/>
          <a:ea typeface="+mn-lt"/>
          <a:cs typeface="+mn-lt"/>
        </a:defRPr>
      </a:lvl1pPr>
      <a:lvl2pPr marL="557784" indent="-228600" algn="l" eaLnBrk="1" hangingPunct="1">
        <a:buClr>
          <a:schemeClr val="tx2"/>
        </a:buClr>
        <a:buFont typeface="Wingdings 2" pitchFamily="18" charset="2"/>
        <a:buChar char=""/>
        <a:defRPr sz="2200">
          <a:solidFill>
            <a:schemeClr val="tx1"/>
          </a:solidFill>
          <a:latin typeface="+mn-lt"/>
          <a:ea typeface="+mn-lt"/>
          <a:cs typeface="+mn-lt"/>
        </a:defRPr>
      </a:lvl2pPr>
      <a:lvl3pPr marL="813816" indent="-228600" algn="l" eaLnBrk="1" hangingPunct="1">
        <a:buClr>
          <a:schemeClr val="accent1"/>
        </a:buClr>
        <a:buFont typeface="Wingdings 2" pitchFamily="18" charset="2"/>
        <a:buChar char=""/>
        <a:defRPr sz="2000">
          <a:solidFill>
            <a:schemeClr val="tx1"/>
          </a:solidFill>
          <a:latin typeface="+mn-lt"/>
          <a:ea typeface="+mn-lt"/>
          <a:cs typeface="+mn-lt"/>
        </a:defRPr>
      </a:lvl3pPr>
      <a:lvl4pPr marL="1069848" indent="-228600" algn="l" eaLnBrk="1" hangingPunct="1">
        <a:buClr>
          <a:schemeClr val="tx2"/>
        </a:buClr>
        <a:buFont typeface="Wingdings 2" pitchFamily="18" charset="2"/>
        <a:buChar char=""/>
        <a:defRPr sz="1800">
          <a:solidFill>
            <a:schemeClr val="tx1"/>
          </a:solidFill>
          <a:latin typeface="+mn-lt"/>
          <a:ea typeface="+mn-lt"/>
          <a:cs typeface="+mn-lt"/>
        </a:defRPr>
      </a:lvl4pPr>
      <a:lvl5pPr marL="1316736" indent="-228600" algn="l" eaLnBrk="1" hangingPunct="1">
        <a:buClr>
          <a:schemeClr val="accent1"/>
        </a:buClr>
        <a:buFont typeface="Wingdings 2" pitchFamily="18" charset="2"/>
        <a:buChar char=""/>
        <a:defRPr sz="1800">
          <a:solidFill>
            <a:schemeClr val="tx1"/>
          </a:solidFill>
          <a:latin typeface="+mn-lt"/>
          <a:ea typeface="+mn-lt"/>
          <a:cs typeface="+mn-lt"/>
        </a:defRPr>
      </a:lvl5pPr>
      <a:lvl6pPr marL="1572768" indent="-228600" algn="l" eaLnBrk="1" hangingPunct="1">
        <a:buClr>
          <a:schemeClr val="tx2"/>
        </a:buClr>
        <a:buFont typeface="Wingdings 2" pitchFamily="18" charset="2"/>
        <a:buChar char=""/>
        <a:defRPr lang="en-US" sz="1600" baseline="0" smtClean="0">
          <a:latin typeface="+mn-lt"/>
        </a:defRPr>
      </a:lvl6pPr>
      <a:lvl7pPr marL="1819656" indent="-228600" algn="l" eaLnBrk="1" hangingPunct="1">
        <a:buClr>
          <a:schemeClr val="accent1"/>
        </a:buClr>
        <a:buFont typeface="Wingdings 2" pitchFamily="18" charset="2"/>
        <a:buChar char=""/>
        <a:defRPr lang="en-US" sz="1600" baseline="0" smtClean="0">
          <a:latin typeface="+mn-lt"/>
        </a:defRPr>
      </a:lvl7pPr>
      <a:lvl8pPr marL="2066544" indent="-228600" algn="l" eaLnBrk="1" hangingPunct="1">
        <a:buClr>
          <a:schemeClr val="tx2"/>
        </a:buClr>
        <a:buFont typeface="Wingdings 2" pitchFamily="18" charset="2"/>
        <a:buChar char=""/>
        <a:defRPr sz="1600" baseline="0">
          <a:latin typeface="+mn-lt"/>
        </a:defRPr>
      </a:lvl8pPr>
      <a:lvl9pPr marL="2313432" indent="-228600" algn="l" eaLnBrk="1" hangingPunct="1">
        <a:buClr>
          <a:schemeClr val="accent1"/>
        </a:buClr>
        <a:buFont typeface="Wingdings 2" pitchFamily="18" charset="2"/>
        <a:buChar char=""/>
        <a:defRPr sz="1400" baseline="0">
          <a:latin typeface="+mn-lt"/>
        </a:defRPr>
      </a:lvl9pPr>
    </p:bodyStyle>
    <p:otherStyle>
      <a:defPPr>
        <a:defRPr>
          <a:solidFill>
            <a:schemeClr val="tx1"/>
          </a:solidFill>
          <a:latin typeface="+mn-lt"/>
          <a:ea typeface="+mn-ea"/>
          <a:cs typeface="+mn-cs"/>
        </a:defRPr>
      </a:defPPr>
      <a:lvl1pPr marL="0" eaLnBrk="1" hangingPunct="1"/>
      <a:lvl2pPr marL="457200" eaLnBrk="1" hangingPunct="1"/>
      <a:lvl3pPr marL="914400" eaLnBrk="1" hangingPunct="1"/>
      <a:lvl4pPr marL="1371600" eaLnBrk="1" hangingPunct="1"/>
      <a:lvl5pPr marL="1828800" eaLnBrk="1" hangingPunct="1"/>
      <a:lvl6pPr marL="2286000" eaLnBrk="1" hangingPunct="1"/>
      <a:lvl7pPr marL="2743200" eaLnBrk="1" hangingPunct="1"/>
      <a:lvl8pPr marL="3200400" eaLnBrk="1" hangingPunct="1"/>
      <a:lvl9pPr marL="3657600" eaLnBrk="1" hangingPunct="1"/>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57142647"/>
      </p:ext>
    </p:extLst>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0" r:id="rId10"/>
    <p:sldLayoutId id="2147484481" r:id="rId11"/>
    <p:sldLayoutId id="214748448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34146"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4147"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4148"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50"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E532ECB7-327C-4D02-B7AF-D7B13D93A57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909875777"/>
      </p:ext>
    </p:extLst>
  </p:cSld>
  <p:clrMap bg1="dk2" tx1="lt1" bg2="dk1" tx2="lt2" accent1="accent1" accent2="accent2" accent3="accent3" accent4="accent4" accent5="accent5" accent6="accent6" hlink="hlink" folHlink="folHlink"/>
  <p:sldLayoutIdLst>
    <p:sldLayoutId id="2147484484" r:id="rId1"/>
    <p:sldLayoutId id="2147484485" r:id="rId2"/>
    <p:sldLayoutId id="2147484486" r:id="rId3"/>
    <p:sldLayoutId id="2147484487" r:id="rId4"/>
    <p:sldLayoutId id="2147484488" r:id="rId5"/>
    <p:sldLayoutId id="2147484489" r:id="rId6"/>
    <p:sldLayoutId id="2147484490" r:id="rId7"/>
    <p:sldLayoutId id="2147484491" r:id="rId8"/>
    <p:sldLayoutId id="2147484492" r:id="rId9"/>
    <p:sldLayoutId id="2147484493" r:id="rId10"/>
    <p:sldLayoutId id="2147484494"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15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15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1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4F5950D-6D3C-42D9-AA3A-CBAE8507115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8"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565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2EB09BDA-5277-4CC3-B208-8367A131A54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9"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17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17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17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D765F98-77EB-4AD3-8D65-75E41706AF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0"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58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58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58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9258DAF8-9EB7-47A5-B11B-58E092C97F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1"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99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99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99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42DF6A0F-503E-4A76-8EDA-0D1CA6A54BC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2" r:id="rId1"/>
    <p:sldLayoutId id="2147483995" r:id="rId2"/>
    <p:sldLayoutId id="2147483996" r:id="rId3"/>
    <p:sldLayoutId id="2147483997" r:id="rId4"/>
    <p:sldLayoutId id="2147483998" r:id="rId5"/>
    <p:sldLayoutId id="2147483999" r:id="rId6"/>
    <p:sldLayoutId id="2147484000" r:id="rId7"/>
    <p:sldLayoutId id="2147484001" r:id="rId8"/>
    <p:sldLayoutId id="2147484002" r:id="rId9"/>
    <p:sldLayoutId id="2147484003" r:id="rId10"/>
    <p:sldLayoutId id="214748400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14023" name="Rectangle 7"/>
          <p:cNvSpPr>
            <a:spLocks noChangeArrowheads="1"/>
          </p:cNvSpPr>
          <p:nvPr/>
        </p:nvSpPr>
        <p:spPr bwMode="auto">
          <a:xfrm>
            <a:off x="0" y="0"/>
            <a:ext cx="9296400" cy="6858000"/>
          </a:xfrm>
          <a:prstGeom prst="rect">
            <a:avLst/>
          </a:prstGeom>
          <a:solidFill>
            <a:schemeClr val="bg1">
              <a:alpha val="75000"/>
            </a:schemeClr>
          </a:solidFill>
          <a:ln w="9525">
            <a:solidFill>
              <a:schemeClr val="tx1"/>
            </a:solidFill>
            <a:miter lim="800000"/>
            <a:headEnd/>
            <a:tailEnd/>
          </a:ln>
          <a:effectLst/>
        </p:spPr>
        <p:txBody>
          <a:bodyPr wrap="none" anchor="ctr"/>
          <a:lstStyle/>
          <a:p>
            <a:pPr>
              <a:defRPr/>
            </a:pPr>
            <a:endParaRPr lang="en-US">
              <a:latin typeface="Arial" charset="0"/>
            </a:endParaRPr>
          </a:p>
        </p:txBody>
      </p:sp>
      <p:sp>
        <p:nvSpPr>
          <p:cNvPr id="10243"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4"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40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2140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2140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ACACCB8-CA78-42D6-BC2B-A0792DE79A2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4" r:id="rId1"/>
    <p:sldLayoutId id="2147484016" r:id="rId2"/>
    <p:sldLayoutId id="2147484017" r:id="rId3"/>
    <p:sldLayoutId id="2147484018" r:id="rId4"/>
    <p:sldLayoutId id="2147484019" r:id="rId5"/>
    <p:sldLayoutId id="2147484020" r:id="rId6"/>
    <p:sldLayoutId id="2147484021" r:id="rId7"/>
    <p:sldLayoutId id="2147484022" r:id="rId8"/>
    <p:sldLayoutId id="2147484023" r:id="rId9"/>
    <p:sldLayoutId id="2147484024" r:id="rId10"/>
    <p:sldLayoutId id="214748402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54459257"/>
      </p:ext>
    </p:extLst>
  </p:cSld>
  <p:clrMap bg1="lt1" tx1="dk1" bg2="lt2" tx2="dk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 id="2147484069" r:id="rId11"/>
    <p:sldLayoutId id="214748407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189.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27.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smtClean="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2158954801"/>
      </p:ext>
    </p:extLst>
  </p:cSld>
  <p:clrMapOvr>
    <a:overrideClrMapping bg1="dk2" tx1="lt1" bg2="dk1" tx2="lt2" accent1="accent1" accent2="accent2" accent3="accent3" accent4="accent4" accent5="accent5" accent6="accent6" hlink="hlink" folHlink="folHlink"/>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Autofit/>
          </a:bodyPr>
          <a:lstStyle/>
          <a:p>
            <a:r>
              <a:rPr lang="en-US" sz="3600" dirty="0" smtClean="0">
                <a:solidFill>
                  <a:schemeClr val="accent1"/>
                </a:solidFill>
              </a:rPr>
              <a:t>Galatians 3:18</a:t>
            </a:r>
            <a:endParaRPr lang="en-US" sz="3600" dirty="0"/>
          </a:p>
        </p:txBody>
      </p:sp>
      <p:sp>
        <p:nvSpPr>
          <p:cNvPr id="3" name="Content Placeholder 2"/>
          <p:cNvSpPr>
            <a:spLocks noGrp="1"/>
          </p:cNvSpPr>
          <p:nvPr>
            <p:ph idx="1"/>
          </p:nvPr>
        </p:nvSpPr>
        <p:spPr>
          <a:xfrm>
            <a:off x="457200" y="1676400"/>
            <a:ext cx="8229600" cy="5181600"/>
          </a:xfrm>
        </p:spPr>
        <p:txBody>
          <a:bodyPr>
            <a:normAutofit/>
          </a:bodyPr>
          <a:lstStyle/>
          <a:p>
            <a:r>
              <a:rPr lang="en-US" dirty="0" smtClean="0">
                <a:latin typeface="Calibri" pitchFamily="34" charset="0"/>
                <a:cs typeface="Calibri" pitchFamily="34" charset="0"/>
              </a:rPr>
              <a:t>And indeed, as Paul says here, “</a:t>
            </a:r>
            <a:r>
              <a:rPr lang="en-US" i="1" dirty="0" smtClean="0">
                <a:solidFill>
                  <a:srgbClr val="AD2E27"/>
                </a:solidFill>
                <a:latin typeface="Cambria" pitchFamily="18" charset="0"/>
              </a:rPr>
              <a:t>God </a:t>
            </a:r>
            <a:r>
              <a:rPr lang="en-US" i="1" dirty="0">
                <a:solidFill>
                  <a:srgbClr val="AD2E27"/>
                </a:solidFill>
                <a:latin typeface="Cambria" pitchFamily="18" charset="0"/>
              </a:rPr>
              <a:t>gave it to Abraham by a </a:t>
            </a:r>
            <a:r>
              <a:rPr lang="en-US" b="1" i="1" dirty="0" smtClean="0">
                <a:solidFill>
                  <a:srgbClr val="AD2E27"/>
                </a:solidFill>
                <a:latin typeface="Cambria" pitchFamily="18" charset="0"/>
              </a:rPr>
              <a:t>promise</a:t>
            </a:r>
            <a:r>
              <a:rPr lang="en-US" i="1" dirty="0" smtClean="0">
                <a:solidFill>
                  <a:srgbClr val="AD2E27"/>
                </a:solidFill>
                <a:latin typeface="Cambria" pitchFamily="18" charset="0"/>
              </a:rPr>
              <a:t>.</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r>
              <a:rPr lang="en-US" dirty="0" smtClean="0">
                <a:latin typeface="Calibri" pitchFamily="34" charset="0"/>
                <a:cs typeface="Calibri" pitchFamily="34" charset="0"/>
              </a:rPr>
              <a:t>“</a:t>
            </a:r>
            <a:r>
              <a:rPr lang="en-US" i="1" dirty="0" smtClean="0">
                <a:solidFill>
                  <a:srgbClr val="AD2E27"/>
                </a:solidFill>
                <a:latin typeface="Cambria" pitchFamily="18" charset="0"/>
              </a:rPr>
              <a:t>Promise</a:t>
            </a:r>
            <a:r>
              <a:rPr lang="en-US" dirty="0" smtClean="0">
                <a:latin typeface="Calibri" pitchFamily="34" charset="0"/>
                <a:cs typeface="Calibri" pitchFamily="34" charset="0"/>
              </a:rPr>
              <a:t>” and “</a:t>
            </a:r>
            <a:r>
              <a:rPr lang="en-US" i="1" dirty="0" smtClean="0">
                <a:solidFill>
                  <a:srgbClr val="AD2E27"/>
                </a:solidFill>
                <a:latin typeface="Cambria" pitchFamily="18" charset="0"/>
              </a:rPr>
              <a:t>law</a:t>
            </a:r>
            <a:r>
              <a:rPr lang="en-US" dirty="0" smtClean="0">
                <a:latin typeface="Calibri" pitchFamily="34" charset="0"/>
                <a:cs typeface="Calibri" pitchFamily="34" charset="0"/>
              </a:rPr>
              <a:t>” are mutually exclusive categories when it comes to being accepted by God.</a:t>
            </a:r>
          </a:p>
          <a:p>
            <a:r>
              <a:rPr lang="en-US" dirty="0" smtClean="0">
                <a:latin typeface="Calibri" pitchFamily="34" charset="0"/>
                <a:cs typeface="Calibri" pitchFamily="34" charset="0"/>
              </a:rPr>
              <a:t>And so this </a:t>
            </a:r>
            <a:r>
              <a:rPr lang="en-US" dirty="0" smtClean="0">
                <a:latin typeface="Calibri" pitchFamily="34" charset="0"/>
                <a:cs typeface="Calibri" pitchFamily="34" charset="0"/>
              </a:rPr>
              <a:t>verse very closely resembles the arguments Paul made in </a:t>
            </a:r>
            <a:r>
              <a:rPr lang="en-US" b="1" dirty="0" smtClean="0">
                <a:solidFill>
                  <a:schemeClr val="accent1"/>
                </a:solidFill>
                <a:latin typeface="Calibri" pitchFamily="34" charset="0"/>
                <a:cs typeface="Calibri" pitchFamily="34" charset="0"/>
              </a:rPr>
              <a:t>3:6-14</a:t>
            </a:r>
            <a:r>
              <a:rPr lang="en-US" dirty="0" smtClean="0">
                <a:latin typeface="Calibri" pitchFamily="34" charset="0"/>
                <a:cs typeface="Calibri" pitchFamily="34" charset="0"/>
              </a:rPr>
              <a:t> where he draws a </a:t>
            </a:r>
            <a:r>
              <a:rPr lang="en-US" b="1" i="1" dirty="0" smtClean="0">
                <a:latin typeface="Calibri" pitchFamily="34" charset="0"/>
                <a:cs typeface="Calibri" pitchFamily="34" charset="0"/>
              </a:rPr>
              <a:t>sharp contrast</a:t>
            </a:r>
            <a:r>
              <a:rPr lang="en-US" dirty="0" smtClean="0">
                <a:latin typeface="Calibri" pitchFamily="34" charset="0"/>
                <a:cs typeface="Calibri" pitchFamily="34" charset="0"/>
              </a:rPr>
              <a:t> between those “</a:t>
            </a:r>
            <a:r>
              <a:rPr lang="en-US" i="1" dirty="0" smtClean="0">
                <a:solidFill>
                  <a:srgbClr val="AD2E27"/>
                </a:solidFill>
                <a:latin typeface="Cambria" pitchFamily="18" charset="0"/>
              </a:rPr>
              <a:t>who </a:t>
            </a:r>
            <a:r>
              <a:rPr lang="en-US" i="1" dirty="0">
                <a:solidFill>
                  <a:srgbClr val="AD2E27"/>
                </a:solidFill>
                <a:latin typeface="Cambria" pitchFamily="18" charset="0"/>
              </a:rPr>
              <a:t>rely on works of the </a:t>
            </a:r>
            <a:r>
              <a:rPr lang="en-US" b="1" i="1" dirty="0" smtClean="0">
                <a:solidFill>
                  <a:srgbClr val="AD2E27"/>
                </a:solidFill>
                <a:latin typeface="Cambria" pitchFamily="18" charset="0"/>
              </a:rPr>
              <a:t>law</a:t>
            </a:r>
            <a:r>
              <a:rPr lang="en-US" dirty="0" smtClean="0">
                <a:latin typeface="Calibri" pitchFamily="34" charset="0"/>
                <a:cs typeface="Calibri" pitchFamily="34" charset="0"/>
              </a:rPr>
              <a:t>” and “</a:t>
            </a:r>
            <a:r>
              <a:rPr lang="en-US" i="1" dirty="0">
                <a:solidFill>
                  <a:srgbClr val="AD2E27"/>
                </a:solidFill>
                <a:latin typeface="Cambria" pitchFamily="18" charset="0"/>
              </a:rPr>
              <a:t>those who are of </a:t>
            </a:r>
            <a:r>
              <a:rPr lang="en-US" b="1" i="1" dirty="0">
                <a:solidFill>
                  <a:srgbClr val="AD2E27"/>
                </a:solidFill>
                <a:latin typeface="Cambria" pitchFamily="18" charset="0"/>
              </a:rPr>
              <a:t>faith</a:t>
            </a:r>
            <a:r>
              <a:rPr lang="en-US" dirty="0" smtClean="0">
                <a:latin typeface="Calibri" pitchFamily="34" charset="0"/>
                <a:cs typeface="Calibri" pitchFamily="34" charset="0"/>
              </a:rPr>
              <a:t>” – and notes that “</a:t>
            </a:r>
            <a:r>
              <a:rPr lang="en-US" i="1" dirty="0">
                <a:solidFill>
                  <a:srgbClr val="AD2E27"/>
                </a:solidFill>
                <a:latin typeface="Cambria" pitchFamily="18" charset="0"/>
              </a:rPr>
              <a:t>the law is </a:t>
            </a:r>
            <a:r>
              <a:rPr lang="en-US" b="1" i="1" dirty="0">
                <a:solidFill>
                  <a:srgbClr val="AD2E27"/>
                </a:solidFill>
                <a:latin typeface="Cambria" pitchFamily="18" charset="0"/>
              </a:rPr>
              <a:t>not</a:t>
            </a:r>
            <a:r>
              <a:rPr lang="en-US" i="1" dirty="0">
                <a:solidFill>
                  <a:srgbClr val="AD2E27"/>
                </a:solidFill>
                <a:latin typeface="Cambria" pitchFamily="18" charset="0"/>
              </a:rPr>
              <a:t> of faith</a:t>
            </a:r>
            <a:r>
              <a:rPr lang="en-US" dirty="0" smtClean="0">
                <a:latin typeface="Calibri" pitchFamily="34" charset="0"/>
                <a:cs typeface="Calibri" pitchFamily="34" charset="0"/>
              </a:rPr>
              <a:t>”.</a:t>
            </a:r>
          </a:p>
          <a:p>
            <a:r>
              <a:rPr lang="en-US" dirty="0" smtClean="0">
                <a:latin typeface="Calibri" pitchFamily="34" charset="0"/>
                <a:cs typeface="Calibri" pitchFamily="34" charset="0"/>
              </a:rPr>
              <a:t>Paul is </a:t>
            </a:r>
            <a:r>
              <a:rPr lang="en-US" b="1" i="1" dirty="0" smtClean="0">
                <a:latin typeface="Calibri" pitchFamily="34" charset="0"/>
                <a:cs typeface="Calibri" pitchFamily="34" charset="0"/>
              </a:rPr>
              <a:t>radically</a:t>
            </a:r>
            <a:r>
              <a:rPr lang="en-US" dirty="0" smtClean="0">
                <a:latin typeface="Calibri" pitchFamily="34" charset="0"/>
                <a:cs typeface="Calibri" pitchFamily="34" charset="0"/>
              </a:rPr>
              <a:t> opposed to any mingling of God’s promise and grace with the Mosaic law.</a:t>
            </a:r>
          </a:p>
          <a:p>
            <a:endParaRPr lang="en-US" dirty="0" smtClean="0">
              <a:latin typeface="Calibri" pitchFamily="34" charset="0"/>
              <a:cs typeface="Calibri" pitchFamily="34" charset="0"/>
            </a:endParaRPr>
          </a:p>
        </p:txBody>
      </p:sp>
      <p:sp>
        <p:nvSpPr>
          <p:cNvPr id="5" name="Content Placeholder 2"/>
          <p:cNvSpPr txBox="1">
            <a:spLocks/>
          </p:cNvSpPr>
          <p:nvPr/>
        </p:nvSpPr>
        <p:spPr>
          <a:xfrm>
            <a:off x="457200" y="533400"/>
            <a:ext cx="8229600" cy="1143000"/>
          </a:xfrm>
          <a:prstGeom prst="rect">
            <a:avLst/>
          </a:prstGeom>
        </p:spPr>
        <p:txBody>
          <a:bodyPr lIns="45720" rIns="45720">
            <a:normAutofit fontScale="92500" lnSpcReduction="20000"/>
          </a:bodyPr>
          <a:lstStyle>
            <a:defPPr>
              <a:defRPr>
                <a:solidFill>
                  <a:schemeClr val="tx1"/>
                </a:solidFill>
                <a:latin typeface="+mn-lt"/>
                <a:ea typeface="+mn-ea"/>
                <a:cs typeface="+mn-cs"/>
              </a:defRPr>
            </a:defPPr>
            <a:lvl1pPr marL="274320" indent="-274320" algn="l" eaLnBrk="1" hangingPunct="1">
              <a:buClr>
                <a:schemeClr val="accent1"/>
              </a:buClr>
              <a:buSzPct val="80000"/>
              <a:buFont typeface="Wingdings 2" pitchFamily="18" charset="2"/>
              <a:buChar char=""/>
              <a:defRPr sz="2800">
                <a:solidFill>
                  <a:schemeClr val="tx1"/>
                </a:solidFill>
                <a:latin typeface="+mn-lt"/>
                <a:ea typeface="+mn-lt"/>
                <a:cs typeface="+mn-lt"/>
              </a:defRPr>
            </a:lvl1pPr>
            <a:lvl2pPr marL="557784" indent="-228600" algn="l" eaLnBrk="1" hangingPunct="1">
              <a:buClr>
                <a:schemeClr val="tx2"/>
              </a:buClr>
              <a:buFont typeface="Wingdings 2" pitchFamily="18" charset="2"/>
              <a:buChar char=""/>
              <a:defRPr sz="2200">
                <a:solidFill>
                  <a:schemeClr val="tx1"/>
                </a:solidFill>
                <a:latin typeface="+mn-lt"/>
                <a:ea typeface="+mn-lt"/>
                <a:cs typeface="+mn-lt"/>
              </a:defRPr>
            </a:lvl2pPr>
            <a:lvl3pPr marL="813816" indent="-228600" algn="l" eaLnBrk="1" hangingPunct="1">
              <a:buClr>
                <a:schemeClr val="accent1"/>
              </a:buClr>
              <a:buFont typeface="Wingdings 2" pitchFamily="18" charset="2"/>
              <a:buChar char=""/>
              <a:defRPr sz="2000">
                <a:solidFill>
                  <a:schemeClr val="tx1"/>
                </a:solidFill>
                <a:latin typeface="+mn-lt"/>
                <a:ea typeface="+mn-lt"/>
                <a:cs typeface="+mn-lt"/>
              </a:defRPr>
            </a:lvl3pPr>
            <a:lvl4pPr marL="1069848" indent="-228600" algn="l" eaLnBrk="1" hangingPunct="1">
              <a:buClr>
                <a:schemeClr val="tx2"/>
              </a:buClr>
              <a:buFont typeface="Wingdings 2" pitchFamily="18" charset="2"/>
              <a:buChar char=""/>
              <a:defRPr sz="1800">
                <a:solidFill>
                  <a:schemeClr val="tx1"/>
                </a:solidFill>
                <a:latin typeface="+mn-lt"/>
                <a:ea typeface="+mn-lt"/>
                <a:cs typeface="+mn-lt"/>
              </a:defRPr>
            </a:lvl4pPr>
            <a:lvl5pPr marL="1316736" indent="-228600" algn="l" eaLnBrk="1" hangingPunct="1">
              <a:buClr>
                <a:schemeClr val="accent1"/>
              </a:buClr>
              <a:buFont typeface="Wingdings 2" pitchFamily="18" charset="2"/>
              <a:buChar char=""/>
              <a:defRPr sz="1800">
                <a:solidFill>
                  <a:schemeClr val="tx1"/>
                </a:solidFill>
                <a:latin typeface="+mn-lt"/>
                <a:ea typeface="+mn-lt"/>
                <a:cs typeface="+mn-lt"/>
              </a:defRPr>
            </a:lvl5pPr>
            <a:lvl6pPr marL="1572768" indent="-228600" algn="l" eaLnBrk="1" hangingPunct="1">
              <a:buClr>
                <a:schemeClr val="tx2"/>
              </a:buClr>
              <a:buFont typeface="Wingdings 2" pitchFamily="18" charset="2"/>
              <a:buChar char=""/>
              <a:defRPr lang="en-US" sz="1600" baseline="0" smtClean="0">
                <a:latin typeface="+mn-lt"/>
              </a:defRPr>
            </a:lvl6pPr>
            <a:lvl7pPr marL="1819656" indent="-228600" algn="l" eaLnBrk="1" hangingPunct="1">
              <a:buClr>
                <a:schemeClr val="accent1"/>
              </a:buClr>
              <a:buFont typeface="Wingdings 2" pitchFamily="18" charset="2"/>
              <a:buChar char=""/>
              <a:defRPr lang="en-US" sz="1600" baseline="0" smtClean="0">
                <a:latin typeface="+mn-lt"/>
              </a:defRPr>
            </a:lvl7pPr>
            <a:lvl8pPr marL="2066544" indent="-228600" algn="l" eaLnBrk="1" hangingPunct="1">
              <a:buClr>
                <a:schemeClr val="tx2"/>
              </a:buClr>
              <a:buFont typeface="Wingdings 2" pitchFamily="18" charset="2"/>
              <a:buChar char=""/>
              <a:defRPr sz="1600" baseline="0">
                <a:latin typeface="+mn-lt"/>
              </a:defRPr>
            </a:lvl8pPr>
            <a:lvl9pPr marL="2313432" indent="-228600" algn="l" eaLnBrk="1" hangingPunct="1">
              <a:buClr>
                <a:schemeClr val="accent1"/>
              </a:buClr>
              <a:buFont typeface="Wingdings 2" pitchFamily="18" charset="2"/>
              <a:buChar char=""/>
              <a:defRPr sz="1400" baseline="0">
                <a:latin typeface="+mn-lt"/>
              </a:defRPr>
            </a:lvl9pPr>
          </a:lstStyle>
          <a:p>
            <a:pPr marL="0" indent="0" fontAlgn="auto">
              <a:spcBef>
                <a:spcPts val="0"/>
              </a:spcBef>
              <a:spcAft>
                <a:spcPts val="0"/>
              </a:spcAft>
              <a:buNone/>
            </a:pPr>
            <a:r>
              <a:rPr lang="en-US" i="1" baseline="30000" dirty="0" smtClean="0">
                <a:solidFill>
                  <a:srgbClr val="AD2E27"/>
                </a:solidFill>
                <a:latin typeface="Cambria" pitchFamily="18" charset="0"/>
              </a:rPr>
              <a:t>18</a:t>
            </a:r>
            <a:r>
              <a:rPr lang="en-US" i="1" dirty="0" smtClean="0">
                <a:solidFill>
                  <a:srgbClr val="AD2E27"/>
                </a:solidFill>
                <a:latin typeface="Cambria" pitchFamily="18" charset="0"/>
              </a:rPr>
              <a:t> </a:t>
            </a:r>
            <a:r>
              <a:rPr lang="en-US" i="1" dirty="0">
                <a:solidFill>
                  <a:srgbClr val="AD2E27"/>
                </a:solidFill>
                <a:latin typeface="Cambria" pitchFamily="18" charset="0"/>
              </a:rPr>
              <a:t>For if the inheritance comes by the law, it no longer comes by promise; but God gave it to Abraham by a promise</a:t>
            </a:r>
            <a:r>
              <a:rPr lang="en-US" i="1" dirty="0" smtClean="0">
                <a:solidFill>
                  <a:srgbClr val="AD2E27"/>
                </a:solidFill>
                <a:latin typeface="Cambria" pitchFamily="18" charset="0"/>
              </a:rPr>
              <a:t>.</a:t>
            </a:r>
            <a:endParaRPr lang="en-US" i="1" kern="0" dirty="0" smtClean="0">
              <a:solidFill>
                <a:srgbClr val="AD2E27"/>
              </a:solidFill>
              <a:latin typeface="Cambria" pitchFamily="18" charset="0"/>
            </a:endParaRPr>
          </a:p>
        </p:txBody>
      </p:sp>
    </p:spTree>
    <p:extLst>
      <p:ext uri="{BB962C8B-B14F-4D97-AF65-F5344CB8AC3E}">
        <p14:creationId xmlns:p14="http://schemas.microsoft.com/office/powerpoint/2010/main" val="2666617357"/>
      </p:ext>
    </p:extLst>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Autofit/>
          </a:bodyPr>
          <a:lstStyle/>
          <a:p>
            <a:r>
              <a:rPr lang="en-US" sz="3600" dirty="0">
                <a:solidFill>
                  <a:schemeClr val="accent1"/>
                </a:solidFill>
              </a:rPr>
              <a:t>Galatians </a:t>
            </a:r>
            <a:r>
              <a:rPr lang="en-US" sz="3600" dirty="0" smtClean="0">
                <a:solidFill>
                  <a:schemeClr val="accent1"/>
                </a:solidFill>
              </a:rPr>
              <a:t>3:19-22</a:t>
            </a:r>
            <a:endParaRPr lang="en-US" sz="3600" dirty="0"/>
          </a:p>
        </p:txBody>
      </p:sp>
      <p:sp>
        <p:nvSpPr>
          <p:cNvPr id="3" name="Content Placeholder 2"/>
          <p:cNvSpPr>
            <a:spLocks noGrp="1"/>
          </p:cNvSpPr>
          <p:nvPr>
            <p:ph idx="1"/>
          </p:nvPr>
        </p:nvSpPr>
        <p:spPr>
          <a:xfrm>
            <a:off x="457200" y="762000"/>
            <a:ext cx="8229600" cy="6096000"/>
          </a:xfrm>
        </p:spPr>
        <p:txBody>
          <a:bodyPr>
            <a:normAutofit/>
          </a:bodyPr>
          <a:lstStyle/>
          <a:p>
            <a:pPr marL="0" indent="0">
              <a:buNone/>
            </a:pPr>
            <a:r>
              <a:rPr lang="en-US" dirty="0" smtClean="0">
                <a:latin typeface="Calibri" pitchFamily="34" charset="0"/>
                <a:cs typeface="Calibri" pitchFamily="34" charset="0"/>
              </a:rPr>
              <a:t>In the next four verses, </a:t>
            </a:r>
            <a:r>
              <a:rPr lang="en-US" b="1" dirty="0" smtClean="0">
                <a:solidFill>
                  <a:schemeClr val="accent1"/>
                </a:solidFill>
                <a:latin typeface="Calibri" pitchFamily="34" charset="0"/>
                <a:cs typeface="Calibri" pitchFamily="34" charset="0"/>
              </a:rPr>
              <a:t>Galatians 3:19-22</a:t>
            </a:r>
            <a:r>
              <a:rPr lang="en-US" dirty="0" smtClean="0">
                <a:latin typeface="Calibri" pitchFamily="34" charset="0"/>
                <a:cs typeface="Calibri" pitchFamily="34" charset="0"/>
              </a:rPr>
              <a:t>, Paul raises and answers </a:t>
            </a:r>
            <a:r>
              <a:rPr lang="en-US" b="1" dirty="0" smtClean="0">
                <a:latin typeface="Calibri" pitchFamily="34" charset="0"/>
                <a:cs typeface="Calibri" pitchFamily="34" charset="0"/>
              </a:rPr>
              <a:t>two</a:t>
            </a:r>
            <a:r>
              <a:rPr lang="en-US" dirty="0" smtClean="0">
                <a:latin typeface="Calibri" pitchFamily="34" charset="0"/>
                <a:cs typeface="Calibri" pitchFamily="34" charset="0"/>
              </a:rPr>
              <a:t> questions about the Law that might naturally arise in the mind of his readers because of the things he said up to this point about the Law:</a:t>
            </a:r>
          </a:p>
          <a:p>
            <a:r>
              <a:rPr lang="en-US" b="1" dirty="0" smtClean="0">
                <a:latin typeface="Calibri" pitchFamily="34" charset="0"/>
                <a:cs typeface="Calibri" pitchFamily="34" charset="0"/>
              </a:rPr>
              <a:t>Question # 1 - What, then, was the </a:t>
            </a:r>
            <a:r>
              <a:rPr lang="en-US" b="1" i="1" dirty="0" smtClean="0">
                <a:latin typeface="Calibri" pitchFamily="34" charset="0"/>
                <a:cs typeface="Calibri" pitchFamily="34" charset="0"/>
              </a:rPr>
              <a:t>purpose</a:t>
            </a:r>
            <a:r>
              <a:rPr lang="en-US" b="1" dirty="0" smtClean="0">
                <a:latin typeface="Calibri" pitchFamily="34" charset="0"/>
                <a:cs typeface="Calibri" pitchFamily="34" charset="0"/>
              </a:rPr>
              <a:t> of the law? </a:t>
            </a:r>
            <a:r>
              <a:rPr lang="en-US" dirty="0" smtClean="0">
                <a:latin typeface="Calibri" pitchFamily="34" charset="0"/>
                <a:cs typeface="Calibri" pitchFamily="34" charset="0"/>
              </a:rPr>
              <a:t>If the Law was only temporary and didn’t save – why did God give it</a:t>
            </a:r>
            <a:r>
              <a:rPr lang="en-US" dirty="0" smtClean="0">
                <a:latin typeface="Calibri" pitchFamily="34" charset="0"/>
                <a:cs typeface="Calibri" pitchFamily="34" charset="0"/>
              </a:rPr>
              <a:t>? </a:t>
            </a:r>
            <a:r>
              <a:rPr lang="en-US" b="1" dirty="0" smtClean="0">
                <a:solidFill>
                  <a:schemeClr val="accent1"/>
                </a:solidFill>
                <a:latin typeface="Calibri" pitchFamily="34" charset="0"/>
                <a:cs typeface="Calibri" pitchFamily="34" charset="0"/>
              </a:rPr>
              <a:t>(vss. 19-20)</a:t>
            </a:r>
            <a:endParaRPr lang="en-US" b="1" dirty="0" smtClean="0">
              <a:solidFill>
                <a:schemeClr val="accent1"/>
              </a:solidFill>
              <a:latin typeface="Calibri" pitchFamily="34" charset="0"/>
              <a:cs typeface="Calibri" pitchFamily="34" charset="0"/>
            </a:endParaRPr>
          </a:p>
          <a:p>
            <a:r>
              <a:rPr lang="en-US" b="1" dirty="0" smtClean="0">
                <a:latin typeface="Calibri" pitchFamily="34" charset="0"/>
                <a:cs typeface="Calibri" pitchFamily="34" charset="0"/>
              </a:rPr>
              <a:t>Question # 2 - Is the law </a:t>
            </a:r>
            <a:r>
              <a:rPr lang="en-US" b="1" i="1" dirty="0" smtClean="0">
                <a:latin typeface="Calibri" pitchFamily="34" charset="0"/>
                <a:cs typeface="Calibri" pitchFamily="34" charset="0"/>
              </a:rPr>
              <a:t>opposed</a:t>
            </a:r>
            <a:r>
              <a:rPr lang="en-US" b="1" dirty="0" smtClean="0">
                <a:latin typeface="Calibri" pitchFamily="34" charset="0"/>
                <a:cs typeface="Calibri" pitchFamily="34" charset="0"/>
              </a:rPr>
              <a:t> to the promises of God? </a:t>
            </a:r>
            <a:r>
              <a:rPr lang="en-US" dirty="0" smtClean="0">
                <a:latin typeface="Calibri" pitchFamily="34" charset="0"/>
                <a:cs typeface="Calibri" pitchFamily="34" charset="0"/>
              </a:rPr>
              <a:t>Since the Law and the Promise are separate and distinct from one another, does this mean that the Law is somehow opposed to or in competition with the promises of God</a:t>
            </a:r>
            <a:r>
              <a:rPr lang="en-US" dirty="0" smtClean="0">
                <a:latin typeface="Calibri" pitchFamily="34" charset="0"/>
                <a:cs typeface="Calibri" pitchFamily="34" charset="0"/>
              </a:rPr>
              <a:t>? </a:t>
            </a:r>
            <a:r>
              <a:rPr lang="en-US" b="1" dirty="0">
                <a:solidFill>
                  <a:schemeClr val="accent1"/>
                </a:solidFill>
                <a:latin typeface="Calibri" pitchFamily="34" charset="0"/>
                <a:cs typeface="Calibri" pitchFamily="34" charset="0"/>
              </a:rPr>
              <a:t>(vss. </a:t>
            </a:r>
            <a:r>
              <a:rPr lang="en-US" b="1" dirty="0" smtClean="0">
                <a:solidFill>
                  <a:schemeClr val="accent1"/>
                </a:solidFill>
                <a:latin typeface="Calibri" pitchFamily="34" charset="0"/>
                <a:cs typeface="Calibri" pitchFamily="34" charset="0"/>
              </a:rPr>
              <a:t>21-22)</a:t>
            </a:r>
            <a:endParaRPr lang="en-US" b="1" dirty="0">
              <a:solidFill>
                <a:schemeClr val="accent1"/>
              </a:solidFill>
              <a:latin typeface="Calibri" pitchFamily="34" charset="0"/>
              <a:cs typeface="Calibri" pitchFamily="34" charset="0"/>
            </a:endParaRPr>
          </a:p>
          <a:p>
            <a:endParaRPr lang="en-US" dirty="0" smtClean="0">
              <a:latin typeface="Calibri" pitchFamily="34" charset="0"/>
              <a:cs typeface="Calibri" pitchFamily="34" charset="0"/>
            </a:endParaRPr>
          </a:p>
          <a:p>
            <a:pPr marL="265176" indent="-265176" rtl="0">
              <a:lnSpc>
                <a:spcPct val="120000"/>
              </a:lnSpc>
              <a:buNone/>
            </a:pPr>
            <a:endParaRPr lang="en-US" sz="900" i="1" dirty="0" smtClean="0">
              <a:solidFill>
                <a:srgbClr val="AD2E27"/>
              </a:solidFill>
              <a:latin typeface="Cambria" pitchFamily="18" charset="0"/>
            </a:endParaRPr>
          </a:p>
          <a:p>
            <a:pPr>
              <a:buNone/>
            </a:pPr>
            <a:endParaRPr lang="en-US" dirty="0" smtClean="0"/>
          </a:p>
        </p:txBody>
      </p:sp>
    </p:spTree>
    <p:extLst>
      <p:ext uri="{BB962C8B-B14F-4D97-AF65-F5344CB8AC3E}">
        <p14:creationId xmlns:p14="http://schemas.microsoft.com/office/powerpoint/2010/main" val="2333478163"/>
      </p:ext>
    </p:extLst>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Autofit/>
          </a:bodyPr>
          <a:lstStyle/>
          <a:p>
            <a:r>
              <a:rPr lang="en-US" sz="3600" dirty="0">
                <a:solidFill>
                  <a:schemeClr val="accent1"/>
                </a:solidFill>
              </a:rPr>
              <a:t>Galatians </a:t>
            </a:r>
            <a:r>
              <a:rPr lang="en-US" sz="3600" dirty="0" smtClean="0">
                <a:solidFill>
                  <a:schemeClr val="accent1"/>
                </a:solidFill>
              </a:rPr>
              <a:t>3:19-20</a:t>
            </a:r>
            <a:endParaRPr lang="en-US" sz="3600" dirty="0"/>
          </a:p>
        </p:txBody>
      </p:sp>
      <p:sp>
        <p:nvSpPr>
          <p:cNvPr id="3" name="Content Placeholder 2"/>
          <p:cNvSpPr>
            <a:spLocks noGrp="1"/>
          </p:cNvSpPr>
          <p:nvPr>
            <p:ph idx="1"/>
          </p:nvPr>
        </p:nvSpPr>
        <p:spPr>
          <a:xfrm>
            <a:off x="423333" y="457200"/>
            <a:ext cx="8229600" cy="1219200"/>
          </a:xfrm>
        </p:spPr>
        <p:txBody>
          <a:bodyPr>
            <a:normAutofit fontScale="77500" lnSpcReduction="20000"/>
          </a:bodyPr>
          <a:lstStyle/>
          <a:p>
            <a:pPr marL="0" indent="0" rtl="0">
              <a:buNone/>
            </a:pPr>
            <a:r>
              <a:rPr lang="en-US" i="1" baseline="30000" dirty="0">
                <a:solidFill>
                  <a:srgbClr val="AD2E27"/>
                </a:solidFill>
                <a:latin typeface="Cambria" pitchFamily="18" charset="0"/>
              </a:rPr>
              <a:t>19</a:t>
            </a:r>
            <a:r>
              <a:rPr lang="en-US" i="1" dirty="0">
                <a:solidFill>
                  <a:srgbClr val="AD2E27"/>
                </a:solidFill>
                <a:latin typeface="Cambria" pitchFamily="18" charset="0"/>
              </a:rPr>
              <a:t> Why then the law? It was added because of transgressions, until the offspring should come to whom the promise had been made, and it was put in place through angels by an intermediary. </a:t>
            </a:r>
            <a:r>
              <a:rPr lang="en-US" i="1" baseline="30000" dirty="0">
                <a:solidFill>
                  <a:srgbClr val="AD2E27"/>
                </a:solidFill>
                <a:latin typeface="Cambria" pitchFamily="18" charset="0"/>
              </a:rPr>
              <a:t>20</a:t>
            </a:r>
            <a:r>
              <a:rPr lang="en-US" i="1" dirty="0">
                <a:solidFill>
                  <a:srgbClr val="AD2E27"/>
                </a:solidFill>
                <a:latin typeface="Cambria" pitchFamily="18" charset="0"/>
              </a:rPr>
              <a:t> Now an intermediary implies more than one, but God is one. </a:t>
            </a:r>
          </a:p>
          <a:p>
            <a:endParaRPr lang="en-US" dirty="0" smtClean="0">
              <a:latin typeface="Calibri" pitchFamily="34" charset="0"/>
              <a:cs typeface="Calibri" pitchFamily="34" charset="0"/>
            </a:endParaRPr>
          </a:p>
          <a:p>
            <a:pPr marL="265176" indent="-265176" rtl="0">
              <a:lnSpc>
                <a:spcPct val="120000"/>
              </a:lnSpc>
              <a:buNone/>
            </a:pPr>
            <a:endParaRPr lang="en-US" sz="900" i="1" dirty="0" smtClean="0">
              <a:solidFill>
                <a:srgbClr val="AD2E27"/>
              </a:solidFill>
              <a:latin typeface="Cambria" pitchFamily="18" charset="0"/>
            </a:endParaRPr>
          </a:p>
          <a:p>
            <a:pPr>
              <a:buNone/>
            </a:pPr>
            <a:endParaRPr lang="en-US" dirty="0" smtClean="0"/>
          </a:p>
        </p:txBody>
      </p:sp>
      <p:sp>
        <p:nvSpPr>
          <p:cNvPr id="4" name="Content Placeholder 2"/>
          <p:cNvSpPr txBox="1">
            <a:spLocks/>
          </p:cNvSpPr>
          <p:nvPr/>
        </p:nvSpPr>
        <p:spPr>
          <a:xfrm>
            <a:off x="457200" y="1600200"/>
            <a:ext cx="8229600" cy="5257800"/>
          </a:xfrm>
          <a:prstGeom prst="rect">
            <a:avLst/>
          </a:prstGeom>
        </p:spPr>
        <p:txBody>
          <a:bodyPr lIns="45720" rIns="45720">
            <a:normAutofit fontScale="85000" lnSpcReduction="10000"/>
          </a:bodyPr>
          <a:lstStyle>
            <a:defPPr>
              <a:defRPr>
                <a:solidFill>
                  <a:schemeClr val="tx1"/>
                </a:solidFill>
                <a:latin typeface="+mn-lt"/>
                <a:ea typeface="+mn-ea"/>
                <a:cs typeface="+mn-cs"/>
              </a:defRPr>
            </a:defPPr>
            <a:lvl1pPr marL="274320" indent="-274320" algn="l" eaLnBrk="1" hangingPunct="1">
              <a:buClr>
                <a:schemeClr val="accent1"/>
              </a:buClr>
              <a:buSzPct val="80000"/>
              <a:buFont typeface="Wingdings 2" pitchFamily="18" charset="2"/>
              <a:buChar char=""/>
              <a:defRPr sz="2800">
                <a:solidFill>
                  <a:schemeClr val="tx1"/>
                </a:solidFill>
                <a:latin typeface="+mn-lt"/>
                <a:ea typeface="+mn-lt"/>
                <a:cs typeface="+mn-lt"/>
              </a:defRPr>
            </a:lvl1pPr>
            <a:lvl2pPr marL="557784" indent="-228600" algn="l" eaLnBrk="1" hangingPunct="1">
              <a:buClr>
                <a:schemeClr val="tx2"/>
              </a:buClr>
              <a:buFont typeface="Wingdings 2" pitchFamily="18" charset="2"/>
              <a:buChar char=""/>
              <a:defRPr sz="2200">
                <a:solidFill>
                  <a:schemeClr val="tx1"/>
                </a:solidFill>
                <a:latin typeface="+mn-lt"/>
                <a:ea typeface="+mn-lt"/>
                <a:cs typeface="+mn-lt"/>
              </a:defRPr>
            </a:lvl2pPr>
            <a:lvl3pPr marL="813816" indent="-228600" algn="l" eaLnBrk="1" hangingPunct="1">
              <a:buClr>
                <a:schemeClr val="accent1"/>
              </a:buClr>
              <a:buFont typeface="Wingdings 2" pitchFamily="18" charset="2"/>
              <a:buChar char=""/>
              <a:defRPr sz="2000">
                <a:solidFill>
                  <a:schemeClr val="tx1"/>
                </a:solidFill>
                <a:latin typeface="+mn-lt"/>
                <a:ea typeface="+mn-lt"/>
                <a:cs typeface="+mn-lt"/>
              </a:defRPr>
            </a:lvl3pPr>
            <a:lvl4pPr marL="1069848" indent="-228600" algn="l" eaLnBrk="1" hangingPunct="1">
              <a:buClr>
                <a:schemeClr val="tx2"/>
              </a:buClr>
              <a:buFont typeface="Wingdings 2" pitchFamily="18" charset="2"/>
              <a:buChar char=""/>
              <a:defRPr sz="1800">
                <a:solidFill>
                  <a:schemeClr val="tx1"/>
                </a:solidFill>
                <a:latin typeface="+mn-lt"/>
                <a:ea typeface="+mn-lt"/>
                <a:cs typeface="+mn-lt"/>
              </a:defRPr>
            </a:lvl4pPr>
            <a:lvl5pPr marL="1316736" indent="-228600" algn="l" eaLnBrk="1" hangingPunct="1">
              <a:buClr>
                <a:schemeClr val="accent1"/>
              </a:buClr>
              <a:buFont typeface="Wingdings 2" pitchFamily="18" charset="2"/>
              <a:buChar char=""/>
              <a:defRPr sz="1800">
                <a:solidFill>
                  <a:schemeClr val="tx1"/>
                </a:solidFill>
                <a:latin typeface="+mn-lt"/>
                <a:ea typeface="+mn-lt"/>
                <a:cs typeface="+mn-lt"/>
              </a:defRPr>
            </a:lvl5pPr>
            <a:lvl6pPr marL="1572768" indent="-228600" algn="l" eaLnBrk="1" hangingPunct="1">
              <a:buClr>
                <a:schemeClr val="tx2"/>
              </a:buClr>
              <a:buFont typeface="Wingdings 2" pitchFamily="18" charset="2"/>
              <a:buChar char=""/>
              <a:defRPr lang="en-US" sz="1600" baseline="0" smtClean="0">
                <a:latin typeface="+mn-lt"/>
              </a:defRPr>
            </a:lvl6pPr>
            <a:lvl7pPr marL="1819656" indent="-228600" algn="l" eaLnBrk="1" hangingPunct="1">
              <a:buClr>
                <a:schemeClr val="accent1"/>
              </a:buClr>
              <a:buFont typeface="Wingdings 2" pitchFamily="18" charset="2"/>
              <a:buChar char=""/>
              <a:defRPr lang="en-US" sz="1600" baseline="0" smtClean="0">
                <a:latin typeface="+mn-lt"/>
              </a:defRPr>
            </a:lvl7pPr>
            <a:lvl8pPr marL="2066544" indent="-228600" algn="l" eaLnBrk="1" hangingPunct="1">
              <a:buClr>
                <a:schemeClr val="tx2"/>
              </a:buClr>
              <a:buFont typeface="Wingdings 2" pitchFamily="18" charset="2"/>
              <a:buChar char=""/>
              <a:defRPr sz="1600" baseline="0">
                <a:latin typeface="+mn-lt"/>
              </a:defRPr>
            </a:lvl8pPr>
            <a:lvl9pPr marL="2313432" indent="-228600" algn="l" eaLnBrk="1" hangingPunct="1">
              <a:buClr>
                <a:schemeClr val="accent1"/>
              </a:buClr>
              <a:buFont typeface="Wingdings 2" pitchFamily="18" charset="2"/>
              <a:buChar char=""/>
              <a:defRPr sz="1400" baseline="0">
                <a:latin typeface="+mn-lt"/>
              </a:defRPr>
            </a:lvl9pPr>
          </a:lstStyle>
          <a:p>
            <a:pPr fontAlgn="auto">
              <a:spcBef>
                <a:spcPts val="0"/>
              </a:spcBef>
              <a:spcAft>
                <a:spcPts val="0"/>
              </a:spcAft>
            </a:pPr>
            <a:r>
              <a:rPr lang="en-US" kern="0" dirty="0" smtClean="0">
                <a:latin typeface="Calibri" panose="020F0502020204030204" pitchFamily="34" charset="0"/>
                <a:cs typeface="Calibri" pitchFamily="34" charset="0"/>
              </a:rPr>
              <a:t>In my opinion, one of the most cryptic phrases in these two verses is where Paul tells us that the law was added “</a:t>
            </a:r>
            <a:r>
              <a:rPr lang="en-US" i="1" dirty="0">
                <a:solidFill>
                  <a:srgbClr val="AD2E27"/>
                </a:solidFill>
                <a:latin typeface="Calibri" panose="020F0502020204030204" pitchFamily="34" charset="0"/>
                <a:cs typeface="Calibri" panose="020F0502020204030204" pitchFamily="34" charset="0"/>
              </a:rPr>
              <a:t>because of transgressions</a:t>
            </a:r>
            <a:r>
              <a:rPr lang="en-US" kern="0" dirty="0" smtClean="0">
                <a:latin typeface="Calibri" pitchFamily="34" charset="0"/>
                <a:cs typeface="Calibri" pitchFamily="34" charset="0"/>
              </a:rPr>
              <a:t>”. Various interpretations have been suggested by scholars:</a:t>
            </a:r>
          </a:p>
          <a:p>
            <a:pPr lvl="1" fontAlgn="auto">
              <a:spcBef>
                <a:spcPts val="0"/>
              </a:spcBef>
              <a:spcAft>
                <a:spcPts val="0"/>
              </a:spcAft>
            </a:pPr>
            <a:r>
              <a:rPr lang="en-US" sz="2600" kern="0" dirty="0" smtClean="0">
                <a:latin typeface="Calibri" pitchFamily="34" charset="0"/>
                <a:cs typeface="Calibri" pitchFamily="34" charset="0"/>
              </a:rPr>
              <a:t>To </a:t>
            </a:r>
            <a:r>
              <a:rPr lang="en-US" sz="2600" kern="0" dirty="0">
                <a:latin typeface="Calibri" pitchFamily="34" charset="0"/>
                <a:cs typeface="Calibri" pitchFamily="34" charset="0"/>
              </a:rPr>
              <a:t>restrain transgressions, that is, to keep a hedge around Israel, separating them from the rest of the nations</a:t>
            </a:r>
          </a:p>
          <a:p>
            <a:pPr lvl="1" fontAlgn="auto">
              <a:spcBef>
                <a:spcPts val="0"/>
              </a:spcBef>
              <a:spcAft>
                <a:spcPts val="0"/>
              </a:spcAft>
            </a:pPr>
            <a:r>
              <a:rPr lang="en-US" sz="2600" kern="0" dirty="0" smtClean="0">
                <a:latin typeface="Calibri" pitchFamily="34" charset="0"/>
                <a:cs typeface="Calibri" pitchFamily="34" charset="0"/>
              </a:rPr>
              <a:t>To </a:t>
            </a:r>
            <a:r>
              <a:rPr lang="en-US" sz="2600" kern="0" dirty="0">
                <a:latin typeface="Calibri" pitchFamily="34" charset="0"/>
                <a:cs typeface="Calibri" pitchFamily="34" charset="0"/>
              </a:rPr>
              <a:t>arouse conviction and the need of a savior</a:t>
            </a:r>
          </a:p>
          <a:p>
            <a:pPr lvl="1" fontAlgn="auto">
              <a:spcBef>
                <a:spcPts val="0"/>
              </a:spcBef>
              <a:spcAft>
                <a:spcPts val="0"/>
              </a:spcAft>
            </a:pPr>
            <a:r>
              <a:rPr lang="en-US" sz="2600" kern="0" dirty="0" smtClean="0">
                <a:latin typeface="Calibri" pitchFamily="34" charset="0"/>
                <a:cs typeface="Calibri" pitchFamily="34" charset="0"/>
              </a:rPr>
              <a:t>To increase the sinfulness of sin by turning sins into transgressions</a:t>
            </a:r>
          </a:p>
          <a:p>
            <a:pPr fontAlgn="auto">
              <a:spcBef>
                <a:spcPts val="0"/>
              </a:spcBef>
              <a:spcAft>
                <a:spcPts val="0"/>
              </a:spcAft>
            </a:pPr>
            <a:r>
              <a:rPr lang="en-US" dirty="0">
                <a:latin typeface="Calibri" panose="020F0502020204030204" pitchFamily="34" charset="0"/>
                <a:cs typeface="Calibri" panose="020F0502020204030204" pitchFamily="34" charset="0"/>
              </a:rPr>
              <a:t>Though each of these answers has an element of truth to </a:t>
            </a:r>
            <a:r>
              <a:rPr lang="en-US" dirty="0" smtClean="0">
                <a:latin typeface="Calibri" panose="020F0502020204030204" pitchFamily="34" charset="0"/>
                <a:cs typeface="Calibri" panose="020F0502020204030204" pitchFamily="34" charset="0"/>
              </a:rPr>
              <a:t>it, I believe the last one fits best in this context.</a:t>
            </a:r>
          </a:p>
          <a:p>
            <a:pPr fontAlgn="auto">
              <a:spcBef>
                <a:spcPts val="0"/>
              </a:spcBef>
              <a:spcAft>
                <a:spcPts val="0"/>
              </a:spcAft>
            </a:pPr>
            <a:r>
              <a:rPr lang="en-US" dirty="0" smtClean="0">
                <a:latin typeface="Calibri" panose="020F0502020204030204" pitchFamily="34" charset="0"/>
                <a:cs typeface="Calibri" panose="020F0502020204030204" pitchFamily="34" charset="0"/>
              </a:rPr>
              <a:t>Particularly in light of what Paul tells us about the Law in the book of Romans:</a:t>
            </a:r>
          </a:p>
          <a:p>
            <a:pPr lvl="1" fontAlgn="auto">
              <a:spcBef>
                <a:spcPts val="0"/>
              </a:spcBef>
              <a:spcAft>
                <a:spcPts val="0"/>
              </a:spcAft>
            </a:pPr>
            <a:r>
              <a:rPr lang="en-US" sz="2600" i="1" dirty="0">
                <a:solidFill>
                  <a:srgbClr val="AD2E27"/>
                </a:solidFill>
                <a:latin typeface="Cambria" pitchFamily="18" charset="0"/>
              </a:rPr>
              <a:t>For the law brings wrath, but where there is no law there is no transgression </a:t>
            </a:r>
            <a:r>
              <a:rPr lang="en-US" sz="2600" dirty="0"/>
              <a:t>(</a:t>
            </a:r>
            <a:r>
              <a:rPr lang="en-US" sz="2600" dirty="0" smtClean="0"/>
              <a:t>Romans 4:15) </a:t>
            </a:r>
            <a:endParaRPr lang="en-US" sz="2600" dirty="0"/>
          </a:p>
          <a:p>
            <a:pPr lvl="1" fontAlgn="auto">
              <a:spcBef>
                <a:spcPts val="0"/>
              </a:spcBef>
              <a:spcAft>
                <a:spcPts val="0"/>
              </a:spcAft>
            </a:pPr>
            <a:r>
              <a:rPr lang="en-US" sz="2600" i="1" dirty="0">
                <a:solidFill>
                  <a:srgbClr val="AD2E27"/>
                </a:solidFill>
                <a:latin typeface="Cambria" pitchFamily="18" charset="0"/>
              </a:rPr>
              <a:t>Now the law came in to increase the trespass, but where sin increased, grace abounded all the more </a:t>
            </a:r>
            <a:r>
              <a:rPr lang="en-US" sz="2600" dirty="0"/>
              <a:t>(</a:t>
            </a:r>
            <a:r>
              <a:rPr lang="en-US" sz="2600" dirty="0" smtClean="0"/>
              <a:t>Roman 5:20)</a:t>
            </a:r>
            <a:endParaRPr lang="en-US" sz="2600" dirty="0"/>
          </a:p>
          <a:p>
            <a:pPr lvl="1" fontAlgn="auto">
              <a:spcBef>
                <a:spcPts val="0"/>
              </a:spcBef>
              <a:spcAft>
                <a:spcPts val="0"/>
              </a:spcAft>
            </a:pPr>
            <a:endParaRPr lang="en-US" sz="1700" b="1" dirty="0"/>
          </a:p>
          <a:p>
            <a:pPr fontAlgn="auto">
              <a:spcBef>
                <a:spcPts val="0"/>
              </a:spcBef>
              <a:spcAft>
                <a:spcPts val="0"/>
              </a:spcAft>
            </a:pPr>
            <a:endParaRPr lang="en-US" sz="2600" kern="0" dirty="0">
              <a:latin typeface="Calibri" pitchFamily="34" charset="0"/>
              <a:cs typeface="Calibri" pitchFamily="34" charset="0"/>
            </a:endParaRPr>
          </a:p>
        </p:txBody>
      </p:sp>
    </p:spTree>
    <p:extLst>
      <p:ext uri="{BB962C8B-B14F-4D97-AF65-F5344CB8AC3E}">
        <p14:creationId xmlns:p14="http://schemas.microsoft.com/office/powerpoint/2010/main" val="2597769409"/>
      </p:ext>
    </p:extLst>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 calcmode="lin" valueType="num">
                                      <p:cBhvr>
                                        <p:cTn id="42"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4">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anim calcmode="lin" valueType="num">
                                      <p:cBhvr>
                                        <p:cTn id="49"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4">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
                                            <p:txEl>
                                              <p:pRg st="7" end="7"/>
                                            </p:txEl>
                                          </p:spTgt>
                                        </p:tgtEl>
                                        <p:attrNameLst>
                                          <p:attrName>style.visibility</p:attrName>
                                        </p:attrNameLst>
                                      </p:cBhvr>
                                      <p:to>
                                        <p:strVal val="visible"/>
                                      </p:to>
                                    </p:set>
                                    <p:anim calcmode="lin" valueType="num">
                                      <p:cBhvr>
                                        <p:cTn id="56"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6019800"/>
          </a:xfrm>
        </p:spPr>
        <p:txBody>
          <a:bodyPr>
            <a:normAutofit fontScale="92500" lnSpcReduction="20000"/>
          </a:bodyPr>
          <a:lstStyle/>
          <a:p>
            <a:r>
              <a:rPr lang="en-US" b="1" dirty="0" smtClean="0">
                <a:latin typeface="Calibri" pitchFamily="34" charset="0"/>
                <a:cs typeface="Calibri" pitchFamily="34" charset="0"/>
              </a:rPr>
              <a:t>Question #1: What, then, was the purpose of the law? </a:t>
            </a:r>
            <a:endParaRPr lang="en-US" dirty="0" smtClean="0">
              <a:latin typeface="Calibri" pitchFamily="34" charset="0"/>
              <a:cs typeface="Calibri" pitchFamily="34" charset="0"/>
            </a:endParaRPr>
          </a:p>
          <a:p>
            <a:pPr lvl="1"/>
            <a:r>
              <a:rPr lang="en-US" sz="2600" i="1" dirty="0" smtClean="0">
                <a:solidFill>
                  <a:srgbClr val="AD2E27"/>
                </a:solidFill>
                <a:latin typeface="Cambria" pitchFamily="18" charset="0"/>
              </a:rPr>
              <a:t>It was added</a:t>
            </a:r>
            <a:r>
              <a:rPr lang="en-US" sz="2600" dirty="0" smtClean="0">
                <a:latin typeface="Calibri" pitchFamily="34" charset="0"/>
                <a:cs typeface="Calibri" pitchFamily="34" charset="0"/>
              </a:rPr>
              <a:t> </a:t>
            </a:r>
            <a:r>
              <a:rPr lang="en-US" sz="2600" i="1" dirty="0" smtClean="0">
                <a:solidFill>
                  <a:srgbClr val="AD2E27"/>
                </a:solidFill>
                <a:latin typeface="Cambria" pitchFamily="18" charset="0"/>
              </a:rPr>
              <a:t> </a:t>
            </a:r>
            <a:r>
              <a:rPr lang="en-US" sz="2600" dirty="0" smtClean="0">
                <a:latin typeface="Calibri" pitchFamily="34" charset="0"/>
                <a:cs typeface="Calibri" pitchFamily="34" charset="0"/>
              </a:rPr>
              <a:t>– 430 years later, and </a:t>
            </a:r>
            <a:r>
              <a:rPr lang="en-US" sz="2600" dirty="0" smtClean="0">
                <a:latin typeface="Calibri" pitchFamily="34" charset="0"/>
                <a:cs typeface="Calibri" pitchFamily="34" charset="0"/>
              </a:rPr>
              <a:t>is therefore clearly distinct </a:t>
            </a:r>
            <a:r>
              <a:rPr lang="en-US" sz="2600" dirty="0" smtClean="0">
                <a:latin typeface="Calibri" pitchFamily="34" charset="0"/>
                <a:cs typeface="Calibri" pitchFamily="34" charset="0"/>
              </a:rPr>
              <a:t>from </a:t>
            </a:r>
            <a:r>
              <a:rPr lang="en-US" sz="2600" dirty="0" smtClean="0">
                <a:latin typeface="Calibri" pitchFamily="34" charset="0"/>
                <a:cs typeface="Calibri" pitchFamily="34" charset="0"/>
              </a:rPr>
              <a:t>and not needed by the </a:t>
            </a:r>
            <a:r>
              <a:rPr lang="en-US" sz="2600" dirty="0" smtClean="0">
                <a:latin typeface="Calibri" pitchFamily="34" charset="0"/>
                <a:cs typeface="Calibri" pitchFamily="34" charset="0"/>
              </a:rPr>
              <a:t>Abrahamic Covenant </a:t>
            </a:r>
          </a:p>
          <a:p>
            <a:pPr lvl="1"/>
            <a:r>
              <a:rPr lang="en-US" sz="2600" i="1" strike="sngStrike" dirty="0" smtClean="0">
                <a:solidFill>
                  <a:srgbClr val="AD2E27"/>
                </a:solidFill>
                <a:latin typeface="Cambria" pitchFamily="18" charset="0"/>
              </a:rPr>
              <a:t>because </a:t>
            </a:r>
            <a:r>
              <a:rPr lang="en-US" sz="2600" i="1" strike="sngStrike" dirty="0" smtClean="0">
                <a:solidFill>
                  <a:srgbClr val="AD2E27"/>
                </a:solidFill>
                <a:latin typeface="Cambria" pitchFamily="18" charset="0"/>
              </a:rPr>
              <a:t>of</a:t>
            </a:r>
            <a:r>
              <a:rPr lang="en-US" sz="2600" i="1" dirty="0" smtClean="0">
                <a:solidFill>
                  <a:srgbClr val="AD2E27"/>
                </a:solidFill>
                <a:latin typeface="Cambria" pitchFamily="18" charset="0"/>
              </a:rPr>
              <a:t> </a:t>
            </a:r>
            <a:r>
              <a:rPr lang="en-US" sz="2600" dirty="0">
                <a:latin typeface="Calibri" pitchFamily="34" charset="0"/>
                <a:cs typeface="Calibri" pitchFamily="34" charset="0"/>
              </a:rPr>
              <a:t>[to multiply] </a:t>
            </a:r>
            <a:r>
              <a:rPr lang="en-US" sz="2600" i="1" dirty="0" smtClean="0">
                <a:solidFill>
                  <a:srgbClr val="AD2E27"/>
                </a:solidFill>
                <a:latin typeface="Cambria" pitchFamily="18" charset="0"/>
              </a:rPr>
              <a:t>transgressions </a:t>
            </a:r>
            <a:r>
              <a:rPr lang="en-US" sz="2600" dirty="0" smtClean="0">
                <a:latin typeface="Calibri" pitchFamily="34" charset="0"/>
                <a:cs typeface="Calibri" pitchFamily="34" charset="0"/>
              </a:rPr>
              <a:t>– once the Law was given, the sins that men committed became the conscious disobedience of definite commands (cf. Rom 4:15; </a:t>
            </a:r>
            <a:r>
              <a:rPr lang="en-US" sz="2600" dirty="0">
                <a:latin typeface="Calibri" pitchFamily="34" charset="0"/>
                <a:cs typeface="Calibri" pitchFamily="34" charset="0"/>
              </a:rPr>
              <a:t>5:20</a:t>
            </a:r>
            <a:r>
              <a:rPr lang="en-US" sz="2600" dirty="0" smtClean="0">
                <a:latin typeface="Calibri" pitchFamily="34" charset="0"/>
                <a:cs typeface="Calibri" pitchFamily="34" charset="0"/>
              </a:rPr>
              <a:t>). </a:t>
            </a:r>
            <a:r>
              <a:rPr lang="en-US" sz="2600" dirty="0">
                <a:latin typeface="Calibri" pitchFamily="34" charset="0"/>
                <a:cs typeface="Calibri" pitchFamily="34" charset="0"/>
              </a:rPr>
              <a:t>By turning sins into transgressions, the Law intensified the awareness of sin, and the need for a Savior.</a:t>
            </a:r>
            <a:endParaRPr lang="en-US" sz="2600" dirty="0" smtClean="0">
              <a:latin typeface="Calibri" pitchFamily="34" charset="0"/>
              <a:cs typeface="Calibri" pitchFamily="34" charset="0"/>
            </a:endParaRPr>
          </a:p>
          <a:p>
            <a:pPr lvl="1"/>
            <a:r>
              <a:rPr lang="en-US" sz="2600" i="1" dirty="0">
                <a:solidFill>
                  <a:srgbClr val="AD2E27"/>
                </a:solidFill>
                <a:latin typeface="Cambria" pitchFamily="18" charset="0"/>
              </a:rPr>
              <a:t>until the offspring should come to whom the promise had been </a:t>
            </a:r>
            <a:r>
              <a:rPr lang="en-US" sz="2600" i="1" dirty="0" smtClean="0">
                <a:solidFill>
                  <a:srgbClr val="AD2E27"/>
                </a:solidFill>
                <a:latin typeface="Cambria" pitchFamily="18" charset="0"/>
              </a:rPr>
              <a:t>made </a:t>
            </a:r>
            <a:r>
              <a:rPr lang="en-US" sz="2600" dirty="0" smtClean="0">
                <a:latin typeface="Calibri" pitchFamily="34" charset="0"/>
                <a:cs typeface="Calibri" pitchFamily="34" charset="0"/>
              </a:rPr>
              <a:t>– the Law was </a:t>
            </a:r>
            <a:r>
              <a:rPr lang="en-US" sz="2600" b="1" i="1" dirty="0" smtClean="0">
                <a:latin typeface="Calibri" pitchFamily="34" charset="0"/>
                <a:cs typeface="Calibri" pitchFamily="34" charset="0"/>
              </a:rPr>
              <a:t>temporary</a:t>
            </a:r>
            <a:r>
              <a:rPr lang="en-US" sz="2600" dirty="0" smtClean="0">
                <a:latin typeface="Calibri" pitchFamily="34" charset="0"/>
                <a:cs typeface="Calibri" pitchFamily="34" charset="0"/>
              </a:rPr>
              <a:t> – to be in effect </a:t>
            </a:r>
            <a:r>
              <a:rPr lang="en-US" sz="2600" b="1" i="1" dirty="0" smtClean="0">
                <a:latin typeface="Calibri" pitchFamily="34" charset="0"/>
                <a:cs typeface="Calibri" pitchFamily="34" charset="0"/>
              </a:rPr>
              <a:t>only until</a:t>
            </a:r>
            <a:r>
              <a:rPr lang="en-US" sz="2600" dirty="0" smtClean="0">
                <a:latin typeface="Calibri" pitchFamily="34" charset="0"/>
                <a:cs typeface="Calibri" pitchFamily="34" charset="0"/>
              </a:rPr>
              <a:t> the coming of Christ, the ultimate offspring. </a:t>
            </a:r>
          </a:p>
          <a:p>
            <a:pPr lvl="1"/>
            <a:r>
              <a:rPr lang="en-US" sz="2600" i="1" dirty="0">
                <a:solidFill>
                  <a:srgbClr val="AD2E27"/>
                </a:solidFill>
                <a:latin typeface="Cambria" pitchFamily="18" charset="0"/>
              </a:rPr>
              <a:t>it was put in place through angels </a:t>
            </a:r>
            <a:r>
              <a:rPr lang="en-US" sz="2600" dirty="0" smtClean="0">
                <a:latin typeface="Calibri" pitchFamily="34" charset="0"/>
                <a:cs typeface="Calibri" pitchFamily="34" charset="0"/>
              </a:rPr>
              <a:t>– though Exodus does not mention it, apparently angels had a part in the giving of the Law (cf. Acts 7:53; Heb 2:2)</a:t>
            </a:r>
          </a:p>
          <a:p>
            <a:pPr lvl="1"/>
            <a:r>
              <a:rPr lang="en-US" sz="2600" i="1" dirty="0">
                <a:solidFill>
                  <a:srgbClr val="AD2E27"/>
                </a:solidFill>
                <a:latin typeface="Cambria" pitchFamily="18" charset="0"/>
              </a:rPr>
              <a:t>by an intermediary </a:t>
            </a:r>
            <a:r>
              <a:rPr lang="en-US" sz="2600" dirty="0" smtClean="0">
                <a:latin typeface="Calibri" pitchFamily="34" charset="0"/>
                <a:cs typeface="Calibri" pitchFamily="34" charset="0"/>
              </a:rPr>
              <a:t>– a reference to Moses</a:t>
            </a:r>
          </a:p>
          <a:p>
            <a:pPr lvl="1"/>
            <a:r>
              <a:rPr lang="en-US" sz="2600" i="1" dirty="0">
                <a:solidFill>
                  <a:srgbClr val="AD2E27"/>
                </a:solidFill>
                <a:latin typeface="Cambria" pitchFamily="18" charset="0"/>
              </a:rPr>
              <a:t>Now an intermediary implies more than one, but God is </a:t>
            </a:r>
            <a:r>
              <a:rPr lang="en-US" sz="2600" i="1" dirty="0" smtClean="0">
                <a:solidFill>
                  <a:srgbClr val="AD2E27"/>
                </a:solidFill>
                <a:latin typeface="Cambria" pitchFamily="18" charset="0"/>
              </a:rPr>
              <a:t>one </a:t>
            </a:r>
            <a:r>
              <a:rPr lang="en-US" sz="2600" dirty="0" smtClean="0">
                <a:latin typeface="Calibri" pitchFamily="34" charset="0"/>
                <a:cs typeface="Calibri" pitchFamily="34" charset="0"/>
              </a:rPr>
              <a:t>– Unlike the Law which required intermediaries (the angels and Moses), the covenant with Abraham was given </a:t>
            </a:r>
            <a:r>
              <a:rPr lang="en-US" sz="2600" b="1" i="1" dirty="0" smtClean="0">
                <a:latin typeface="Calibri" pitchFamily="34" charset="0"/>
                <a:cs typeface="Calibri" pitchFamily="34" charset="0"/>
              </a:rPr>
              <a:t>directly</a:t>
            </a:r>
            <a:r>
              <a:rPr lang="en-US" sz="2600" dirty="0" smtClean="0">
                <a:latin typeface="Calibri" pitchFamily="34" charset="0"/>
                <a:cs typeface="Calibri" pitchFamily="34" charset="0"/>
              </a:rPr>
              <a:t> by God.</a:t>
            </a:r>
          </a:p>
          <a:p>
            <a:pPr>
              <a:buNone/>
            </a:pPr>
            <a:endParaRPr lang="en-US" dirty="0" smtClean="0"/>
          </a:p>
        </p:txBody>
      </p:sp>
      <p:sp>
        <p:nvSpPr>
          <p:cNvPr id="5" name="Title 1"/>
          <p:cNvSpPr>
            <a:spLocks noGrp="1"/>
          </p:cNvSpPr>
          <p:nvPr>
            <p:ph type="title"/>
          </p:nvPr>
        </p:nvSpPr>
        <p:spPr>
          <a:xfrm>
            <a:off x="457200" y="0"/>
            <a:ext cx="8229600" cy="685800"/>
          </a:xfrm>
        </p:spPr>
        <p:txBody>
          <a:bodyPr>
            <a:noAutofit/>
          </a:bodyPr>
          <a:lstStyle/>
          <a:p>
            <a:r>
              <a:rPr lang="en-US" sz="3600" dirty="0">
                <a:solidFill>
                  <a:schemeClr val="accent1"/>
                </a:solidFill>
              </a:rPr>
              <a:t>Galatians </a:t>
            </a:r>
            <a:r>
              <a:rPr lang="en-US" sz="3600" dirty="0" smtClean="0">
                <a:solidFill>
                  <a:schemeClr val="accent1"/>
                </a:solidFill>
              </a:rPr>
              <a:t>3:19-20</a:t>
            </a:r>
            <a:endParaRPr lang="en-US" sz="3600" dirty="0"/>
          </a:p>
        </p:txBody>
      </p:sp>
    </p:spTree>
    <p:extLst>
      <p:ext uri="{BB962C8B-B14F-4D97-AF65-F5344CB8AC3E}">
        <p14:creationId xmlns:p14="http://schemas.microsoft.com/office/powerpoint/2010/main" val="1591783750"/>
      </p:ext>
    </p:extLst>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304800" y="0"/>
            <a:ext cx="8510588" cy="990600"/>
          </a:xfrm>
        </p:spPr>
        <p:txBody>
          <a:bodyPr/>
          <a:lstStyle/>
          <a:p>
            <a:pPr eaLnBrk="1" hangingPunct="1">
              <a:defRPr/>
            </a:pPr>
            <a:r>
              <a:rPr lang="en-US" sz="5400" b="1" dirty="0"/>
              <a:t>Questions</a:t>
            </a:r>
            <a:endParaRPr lang="en-US" sz="3600" b="1" dirty="0" smtClean="0">
              <a:latin typeface="Calibri" pitchFamily="34" charset="0"/>
            </a:endParaRPr>
          </a:p>
        </p:txBody>
      </p:sp>
      <p:sp>
        <p:nvSpPr>
          <p:cNvPr id="21507" name="Rectangle 3"/>
          <p:cNvSpPr>
            <a:spLocks noGrp="1" noRot="1" noChangeArrowheads="1"/>
          </p:cNvSpPr>
          <p:nvPr>
            <p:ph type="body" idx="1"/>
          </p:nvPr>
        </p:nvSpPr>
        <p:spPr>
          <a:xfrm>
            <a:off x="301625" y="1066800"/>
            <a:ext cx="8540750" cy="5715000"/>
          </a:xfrm>
        </p:spPr>
        <p:txBody>
          <a:bodyPr>
            <a:normAutofit/>
          </a:bodyPr>
          <a:lstStyle/>
          <a:p>
            <a:pPr eaLnBrk="1" hangingPunct="1">
              <a:lnSpc>
                <a:spcPct val="90000"/>
              </a:lnSpc>
              <a:defRPr/>
            </a:pPr>
            <a:r>
              <a:rPr lang="en-US" dirty="0" smtClean="0">
                <a:latin typeface="Calibri" pitchFamily="34" charset="0"/>
              </a:rPr>
              <a:t>Do you feel like you have a pretty good understanding of the things we covered so far in Galatians 3:15-20? </a:t>
            </a:r>
          </a:p>
          <a:p>
            <a:pPr eaLnBrk="1" hangingPunct="1">
              <a:lnSpc>
                <a:spcPct val="90000"/>
              </a:lnSpc>
              <a:defRPr/>
            </a:pPr>
            <a:r>
              <a:rPr lang="en-US" dirty="0" smtClean="0">
                <a:latin typeface="Calibri" pitchFamily="34" charset="0"/>
              </a:rPr>
              <a:t>If not, </a:t>
            </a:r>
            <a:r>
              <a:rPr lang="en-US" dirty="0" smtClean="0">
                <a:latin typeface="Calibri" pitchFamily="34" charset="0"/>
              </a:rPr>
              <a:t>are there some specific things that I can try to clear up for you</a:t>
            </a:r>
            <a:r>
              <a:rPr lang="en-US" dirty="0" smtClean="0">
                <a:latin typeface="Calibri" pitchFamily="34" charset="0"/>
              </a:rPr>
              <a:t>?</a:t>
            </a:r>
            <a:endParaRPr lang="en-US" dirty="0" smtClean="0">
              <a:latin typeface="Calibri" pitchFamily="34" charset="0"/>
            </a:endParaRPr>
          </a:p>
          <a:p>
            <a:pPr eaLnBrk="1" hangingPunct="1">
              <a:lnSpc>
                <a:spcPct val="90000"/>
              </a:lnSpc>
              <a:defRPr/>
            </a:pPr>
            <a:endParaRPr lang="en-US" dirty="0">
              <a:latin typeface="Calibri" pitchFamily="34" charset="0"/>
            </a:endParaRPr>
          </a:p>
        </p:txBody>
      </p:sp>
    </p:spTree>
    <p:extLst>
      <p:ext uri="{BB962C8B-B14F-4D97-AF65-F5344CB8AC3E}">
        <p14:creationId xmlns:p14="http://schemas.microsoft.com/office/powerpoint/2010/main" val="745025179"/>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5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fade">
                                      <p:cBhvr>
                                        <p:cTn id="12" dur="500"/>
                                        <p:tgtEl>
                                          <p:spTgt spid="215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0" y="20715"/>
            <a:ext cx="9144000" cy="741285"/>
          </a:xfrm>
        </p:spPr>
        <p:txBody>
          <a:bodyPr>
            <a:noAutofit/>
          </a:bodyPr>
          <a:lstStyle/>
          <a:p>
            <a:r>
              <a:rPr lang="en-US" sz="3600" dirty="0" smtClean="0"/>
              <a:t>Comparing and Contrasting the Covenants</a:t>
            </a:r>
            <a:endParaRPr lang="en-US" sz="3600" dirty="0"/>
          </a:p>
        </p:txBody>
      </p:sp>
      <p:sp>
        <p:nvSpPr>
          <p:cNvPr id="3" name="Content Placeholder 2"/>
          <p:cNvSpPr>
            <a:spLocks noGrp="1"/>
          </p:cNvSpPr>
          <p:nvPr>
            <p:ph idx="1"/>
          </p:nvPr>
        </p:nvSpPr>
        <p:spPr>
          <a:xfrm>
            <a:off x="457200" y="838200"/>
            <a:ext cx="8229600" cy="6019800"/>
          </a:xfrm>
        </p:spPr>
        <p:txBody>
          <a:bodyPr>
            <a:normAutofit/>
          </a:bodyPr>
          <a:lstStyle/>
          <a:p>
            <a:pPr rtl="0"/>
            <a:r>
              <a:rPr lang="en-US" sz="3200" dirty="0">
                <a:latin typeface="Calibri" panose="020F0502020204030204" pitchFamily="34" charset="0"/>
                <a:cs typeface="Calibri" panose="020F0502020204030204" pitchFamily="34" charset="0"/>
              </a:rPr>
              <a:t>Last time, w</a:t>
            </a:r>
            <a:r>
              <a:rPr lang="en-US" sz="3200" dirty="0" smtClean="0">
                <a:latin typeface="Calibri" pitchFamily="34" charset="0"/>
                <a:cs typeface="Calibri" pitchFamily="34" charset="0"/>
              </a:rPr>
              <a:t>e </a:t>
            </a:r>
            <a:r>
              <a:rPr lang="en-US" sz="3200" dirty="0">
                <a:latin typeface="Calibri" pitchFamily="34" charset="0"/>
                <a:cs typeface="Calibri" pitchFamily="34" charset="0"/>
              </a:rPr>
              <a:t>covered </a:t>
            </a:r>
            <a:r>
              <a:rPr lang="en-US" sz="3200" dirty="0">
                <a:solidFill>
                  <a:schemeClr val="accent1"/>
                </a:solidFill>
                <a:latin typeface="Calibri" panose="020F0502020204030204" pitchFamily="34" charset="0"/>
                <a:cs typeface="Calibri" panose="020F0502020204030204" pitchFamily="34" charset="0"/>
              </a:rPr>
              <a:t>Galatians 3:1-14 </a:t>
            </a:r>
            <a:r>
              <a:rPr lang="en-US" sz="3200" dirty="0">
                <a:latin typeface="Calibri" pitchFamily="34" charset="0"/>
                <a:cs typeface="Calibri" pitchFamily="34" charset="0"/>
              </a:rPr>
              <a:t>where:</a:t>
            </a:r>
          </a:p>
          <a:p>
            <a:pPr lvl="1" rtl="0"/>
            <a:r>
              <a:rPr lang="en-US" sz="2800" dirty="0">
                <a:latin typeface="Calibri" pitchFamily="34" charset="0"/>
                <a:cs typeface="Calibri" pitchFamily="34" charset="0"/>
              </a:rPr>
              <a:t>Paul reminds the Galatians’ </a:t>
            </a:r>
            <a:r>
              <a:rPr lang="en-US" sz="2800" dirty="0" smtClean="0">
                <a:latin typeface="Calibri" pitchFamily="34" charset="0"/>
                <a:cs typeface="Calibri" pitchFamily="34" charset="0"/>
              </a:rPr>
              <a:t>that </a:t>
            </a:r>
            <a:r>
              <a:rPr lang="en-US" sz="2800" dirty="0">
                <a:latin typeface="Calibri" pitchFamily="34" charset="0"/>
                <a:cs typeface="Calibri" pitchFamily="34" charset="0"/>
              </a:rPr>
              <a:t>salvation is by </a:t>
            </a:r>
            <a:r>
              <a:rPr lang="en-US" sz="2800" b="1" i="1" dirty="0">
                <a:latin typeface="Calibri" pitchFamily="34" charset="0"/>
                <a:cs typeface="Calibri" pitchFamily="34" charset="0"/>
              </a:rPr>
              <a:t>faith</a:t>
            </a:r>
            <a:r>
              <a:rPr lang="en-US" sz="2800" dirty="0">
                <a:latin typeface="Calibri" pitchFamily="34" charset="0"/>
                <a:cs typeface="Calibri" pitchFamily="34" charset="0"/>
              </a:rPr>
              <a:t>, </a:t>
            </a:r>
            <a:r>
              <a:rPr lang="en-US" sz="2800" b="1" i="1" dirty="0">
                <a:latin typeface="Calibri" pitchFamily="34" charset="0"/>
                <a:cs typeface="Calibri" pitchFamily="34" charset="0"/>
              </a:rPr>
              <a:t>not law keeping</a:t>
            </a:r>
            <a:r>
              <a:rPr lang="en-US" sz="2800" dirty="0">
                <a:latin typeface="Calibri" pitchFamily="34" charset="0"/>
                <a:cs typeface="Calibri" pitchFamily="34" charset="0"/>
              </a:rPr>
              <a:t>.</a:t>
            </a:r>
          </a:p>
          <a:p>
            <a:pPr lvl="1" rtl="0"/>
            <a:r>
              <a:rPr lang="en-US" sz="2800" dirty="0">
                <a:latin typeface="Calibri" pitchFamily="34" charset="0"/>
                <a:cs typeface="Calibri" pitchFamily="34" charset="0"/>
              </a:rPr>
              <a:t>Paul </a:t>
            </a:r>
            <a:r>
              <a:rPr lang="en-US" sz="2800" dirty="0" smtClean="0">
                <a:latin typeface="Calibri" pitchFamily="34" charset="0"/>
                <a:cs typeface="Calibri" pitchFamily="34" charset="0"/>
              </a:rPr>
              <a:t>then points out that </a:t>
            </a:r>
            <a:r>
              <a:rPr lang="en-US" sz="2800" dirty="0">
                <a:latin typeface="Calibri" pitchFamily="34" charset="0"/>
                <a:cs typeface="Calibri" pitchFamily="34" charset="0"/>
              </a:rPr>
              <a:t>the salvation of many nations (in the New Covenant) is a fulfillment of promises that God made to Abraham (in the Abrahamic Covenant).</a:t>
            </a:r>
          </a:p>
          <a:p>
            <a:r>
              <a:rPr lang="en-US" sz="3200" dirty="0" smtClean="0">
                <a:latin typeface="Calibri" panose="020F0502020204030204" pitchFamily="34" charset="0"/>
                <a:cs typeface="Calibri" panose="020F0502020204030204" pitchFamily="34" charset="0"/>
              </a:rPr>
              <a:t>This week we will begin looking at </a:t>
            </a:r>
            <a:r>
              <a:rPr lang="en-US" sz="3200" dirty="0" smtClean="0">
                <a:solidFill>
                  <a:schemeClr val="accent1"/>
                </a:solidFill>
                <a:latin typeface="Calibri" panose="020F0502020204030204" pitchFamily="34" charset="0"/>
                <a:cs typeface="Calibri" panose="020F0502020204030204" pitchFamily="34" charset="0"/>
              </a:rPr>
              <a:t>Galatians 3:15-26 </a:t>
            </a:r>
            <a:r>
              <a:rPr lang="en-US" sz="3200" dirty="0">
                <a:latin typeface="Calibri" panose="020F0502020204030204" pitchFamily="34" charset="0"/>
                <a:cs typeface="Calibri" panose="020F0502020204030204" pitchFamily="34" charset="0"/>
              </a:rPr>
              <a:t>w</a:t>
            </a:r>
            <a:r>
              <a:rPr lang="en-US" sz="3200" dirty="0" smtClean="0">
                <a:latin typeface="Calibri" panose="020F0502020204030204" pitchFamily="34" charset="0"/>
                <a:cs typeface="Calibri" panose="020F0502020204030204" pitchFamily="34" charset="0"/>
              </a:rPr>
              <a:t>hich describes the relationship between </a:t>
            </a:r>
            <a:r>
              <a:rPr lang="en-US" sz="3200" b="1" i="1" dirty="0" smtClean="0">
                <a:latin typeface="Calibri" panose="020F0502020204030204" pitchFamily="34" charset="0"/>
                <a:cs typeface="Calibri" panose="020F0502020204030204" pitchFamily="34" charset="0"/>
              </a:rPr>
              <a:t>three</a:t>
            </a:r>
            <a:r>
              <a:rPr lang="en-US" sz="3200" dirty="0" smtClean="0">
                <a:latin typeface="Calibri" panose="020F0502020204030204" pitchFamily="34" charset="0"/>
                <a:cs typeface="Calibri" panose="020F0502020204030204" pitchFamily="34" charset="0"/>
              </a:rPr>
              <a:t> covenants:</a:t>
            </a:r>
          </a:p>
          <a:p>
            <a:pPr lvl="1"/>
            <a:r>
              <a:rPr lang="en-US" sz="2800" dirty="0" smtClean="0">
                <a:latin typeface="Calibri" panose="020F0502020204030204" pitchFamily="34" charset="0"/>
                <a:cs typeface="Calibri" panose="020F0502020204030204" pitchFamily="34" charset="0"/>
              </a:rPr>
              <a:t>The Abrahamic Covenant</a:t>
            </a:r>
          </a:p>
          <a:p>
            <a:pPr lvl="1"/>
            <a:r>
              <a:rPr lang="en-US" sz="2800" dirty="0" smtClean="0">
                <a:latin typeface="Calibri" panose="020F0502020204030204" pitchFamily="34" charset="0"/>
                <a:cs typeface="Calibri" panose="020F0502020204030204" pitchFamily="34" charset="0"/>
              </a:rPr>
              <a:t>The Law of Moses (and the Old Covenant)</a:t>
            </a:r>
          </a:p>
          <a:p>
            <a:pPr lvl="1"/>
            <a:r>
              <a:rPr lang="en-US" sz="2800" dirty="0" smtClean="0">
                <a:latin typeface="Calibri" panose="020F0502020204030204" pitchFamily="34" charset="0"/>
                <a:cs typeface="Calibri" panose="020F0502020204030204" pitchFamily="34" charset="0"/>
              </a:rPr>
              <a:t>Christ (and the New Covenant)</a:t>
            </a:r>
          </a:p>
          <a:p>
            <a:endParaRPr lang="en-US" sz="34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0973047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Autofit/>
          </a:bodyPr>
          <a:lstStyle/>
          <a:p>
            <a:r>
              <a:rPr lang="en-US" sz="3600" dirty="0" smtClean="0">
                <a:solidFill>
                  <a:schemeClr val="accent1"/>
                </a:solidFill>
              </a:rPr>
              <a:t>Galatians 3:15-25</a:t>
            </a:r>
            <a:endParaRPr lang="en-US" sz="3600" dirty="0"/>
          </a:p>
        </p:txBody>
      </p:sp>
      <p:sp>
        <p:nvSpPr>
          <p:cNvPr id="3" name="Content Placeholder 2"/>
          <p:cNvSpPr>
            <a:spLocks noGrp="1"/>
          </p:cNvSpPr>
          <p:nvPr>
            <p:ph idx="1"/>
          </p:nvPr>
        </p:nvSpPr>
        <p:spPr>
          <a:xfrm>
            <a:off x="457200" y="533400"/>
            <a:ext cx="8229600" cy="6324600"/>
          </a:xfrm>
        </p:spPr>
        <p:txBody>
          <a:bodyPr>
            <a:normAutofit fontScale="92500" lnSpcReduction="10000"/>
          </a:bodyPr>
          <a:lstStyle/>
          <a:p>
            <a:pPr marL="0" indent="0" rtl="0">
              <a:buNone/>
            </a:pPr>
            <a:r>
              <a:rPr lang="en-US" i="1" baseline="30000" dirty="0">
                <a:solidFill>
                  <a:srgbClr val="AD2E27"/>
                </a:solidFill>
                <a:latin typeface="Cambria" pitchFamily="18" charset="0"/>
              </a:rPr>
              <a:t>15</a:t>
            </a:r>
            <a:r>
              <a:rPr lang="en-US" i="1" dirty="0">
                <a:solidFill>
                  <a:srgbClr val="AD2E27"/>
                </a:solidFill>
                <a:latin typeface="Cambria" pitchFamily="18" charset="0"/>
              </a:rPr>
              <a:t> To give a human example, brothers: even with a man-made covenant, no one annuls it or adds to it once it has been ratified</a:t>
            </a:r>
            <a:r>
              <a:rPr lang="en-US" i="1" dirty="0" smtClean="0">
                <a:solidFill>
                  <a:srgbClr val="AD2E27"/>
                </a:solidFill>
                <a:latin typeface="Cambria" pitchFamily="18" charset="0"/>
              </a:rPr>
              <a:t>. </a:t>
            </a:r>
            <a:r>
              <a:rPr lang="en-US" i="1" baseline="30000" dirty="0">
                <a:solidFill>
                  <a:srgbClr val="AD2E27"/>
                </a:solidFill>
                <a:latin typeface="Cambria" pitchFamily="18" charset="0"/>
              </a:rPr>
              <a:t>16</a:t>
            </a:r>
            <a:r>
              <a:rPr lang="en-US" i="1" dirty="0">
                <a:solidFill>
                  <a:srgbClr val="AD2E27"/>
                </a:solidFill>
                <a:latin typeface="Cambria" pitchFamily="18" charset="0"/>
              </a:rPr>
              <a:t> Now the promises were made to Abraham and to his offspring. It does not say, "And to </a:t>
            </a:r>
            <a:r>
              <a:rPr lang="en-US" i="1" dirty="0" err="1">
                <a:solidFill>
                  <a:srgbClr val="AD2E27"/>
                </a:solidFill>
                <a:latin typeface="Cambria" pitchFamily="18" charset="0"/>
              </a:rPr>
              <a:t>offsprings</a:t>
            </a:r>
            <a:r>
              <a:rPr lang="en-US" i="1" dirty="0">
                <a:solidFill>
                  <a:srgbClr val="AD2E27"/>
                </a:solidFill>
                <a:latin typeface="Cambria" pitchFamily="18" charset="0"/>
              </a:rPr>
              <a:t>," referring to many, but referring to one, "And to your offspring," who is Christ</a:t>
            </a:r>
            <a:r>
              <a:rPr lang="en-US" i="1" dirty="0" smtClean="0">
                <a:solidFill>
                  <a:srgbClr val="AD2E27"/>
                </a:solidFill>
                <a:latin typeface="Cambria" pitchFamily="18" charset="0"/>
              </a:rPr>
              <a:t>. </a:t>
            </a:r>
            <a:r>
              <a:rPr lang="en-US" i="1" baseline="30000" dirty="0">
                <a:solidFill>
                  <a:srgbClr val="AD2E27"/>
                </a:solidFill>
                <a:latin typeface="Cambria" pitchFamily="18" charset="0"/>
              </a:rPr>
              <a:t>17</a:t>
            </a:r>
            <a:r>
              <a:rPr lang="en-US" i="1" dirty="0">
                <a:solidFill>
                  <a:srgbClr val="AD2E27"/>
                </a:solidFill>
                <a:latin typeface="Cambria" pitchFamily="18" charset="0"/>
              </a:rPr>
              <a:t> This is what I mean: the law, which came 430 years afterward, does not annul a covenant previously ratified by God, so as to make the promise void</a:t>
            </a:r>
            <a:r>
              <a:rPr lang="en-US" i="1" dirty="0" smtClean="0">
                <a:solidFill>
                  <a:srgbClr val="AD2E27"/>
                </a:solidFill>
                <a:latin typeface="Cambria" pitchFamily="18" charset="0"/>
              </a:rPr>
              <a:t>. </a:t>
            </a:r>
            <a:r>
              <a:rPr lang="en-US" i="1" baseline="30000" dirty="0">
                <a:solidFill>
                  <a:srgbClr val="AD2E27"/>
                </a:solidFill>
                <a:latin typeface="Cambria" pitchFamily="18" charset="0"/>
              </a:rPr>
              <a:t>18</a:t>
            </a:r>
            <a:r>
              <a:rPr lang="en-US" i="1" dirty="0">
                <a:solidFill>
                  <a:srgbClr val="AD2E27"/>
                </a:solidFill>
                <a:latin typeface="Cambria" pitchFamily="18" charset="0"/>
              </a:rPr>
              <a:t> For if the inheritance comes by the law, it no longer comes by promise; but God gave it to Abraham by a promise</a:t>
            </a:r>
            <a:r>
              <a:rPr lang="en-US" i="1" dirty="0" smtClean="0">
                <a:solidFill>
                  <a:srgbClr val="AD2E27"/>
                </a:solidFill>
                <a:latin typeface="Cambria" pitchFamily="18" charset="0"/>
              </a:rPr>
              <a:t>. </a:t>
            </a:r>
          </a:p>
          <a:p>
            <a:pPr marL="0" indent="0" rtl="0">
              <a:buNone/>
            </a:pPr>
            <a:endParaRPr lang="en-US" i="1" baseline="30000" dirty="0">
              <a:solidFill>
                <a:srgbClr val="AD2E27"/>
              </a:solidFill>
              <a:latin typeface="Cambria" pitchFamily="18" charset="0"/>
            </a:endParaRPr>
          </a:p>
          <a:p>
            <a:pPr marL="0" indent="0" rtl="0">
              <a:buNone/>
            </a:pPr>
            <a:r>
              <a:rPr lang="en-US" i="1" baseline="30000" dirty="0" smtClean="0">
                <a:solidFill>
                  <a:srgbClr val="AD2E27"/>
                </a:solidFill>
                <a:latin typeface="Cambria" pitchFamily="18" charset="0"/>
              </a:rPr>
              <a:t>19</a:t>
            </a:r>
            <a:r>
              <a:rPr lang="en-US" i="1" dirty="0" smtClean="0">
                <a:solidFill>
                  <a:srgbClr val="AD2E27"/>
                </a:solidFill>
                <a:latin typeface="Cambria" pitchFamily="18" charset="0"/>
              </a:rPr>
              <a:t> </a:t>
            </a:r>
            <a:r>
              <a:rPr lang="en-US" i="1" dirty="0">
                <a:solidFill>
                  <a:srgbClr val="AD2E27"/>
                </a:solidFill>
                <a:latin typeface="Cambria" pitchFamily="18" charset="0"/>
              </a:rPr>
              <a:t>Why then the law? It was added because of transgressions, until the offspring should come to whom the promise had been made, and it was put in place through angels by an intermediary</a:t>
            </a:r>
            <a:r>
              <a:rPr lang="en-US" i="1" dirty="0" smtClean="0">
                <a:solidFill>
                  <a:srgbClr val="AD2E27"/>
                </a:solidFill>
                <a:latin typeface="Cambria" pitchFamily="18" charset="0"/>
              </a:rPr>
              <a:t>. </a:t>
            </a:r>
            <a:r>
              <a:rPr lang="en-US" i="1" baseline="30000" dirty="0">
                <a:solidFill>
                  <a:srgbClr val="AD2E27"/>
                </a:solidFill>
                <a:latin typeface="Cambria" pitchFamily="18" charset="0"/>
              </a:rPr>
              <a:t>20</a:t>
            </a:r>
            <a:r>
              <a:rPr lang="en-US" i="1" dirty="0">
                <a:solidFill>
                  <a:srgbClr val="AD2E27"/>
                </a:solidFill>
                <a:latin typeface="Cambria" pitchFamily="18" charset="0"/>
              </a:rPr>
              <a:t> Now an intermediary implies more than one, but God is one</a:t>
            </a:r>
            <a:r>
              <a:rPr lang="en-US" i="1" dirty="0" smtClean="0">
                <a:solidFill>
                  <a:srgbClr val="AD2E27"/>
                </a:solidFill>
                <a:latin typeface="Cambria" pitchFamily="18" charset="0"/>
              </a:rPr>
              <a:t>. </a:t>
            </a:r>
          </a:p>
        </p:txBody>
      </p:sp>
    </p:spTree>
    <p:extLst>
      <p:ext uri="{BB962C8B-B14F-4D97-AF65-F5344CB8AC3E}">
        <p14:creationId xmlns:p14="http://schemas.microsoft.com/office/powerpoint/2010/main" val="1451240222"/>
      </p:ext>
    </p:extLst>
  </p:cSld>
  <p:clrMapOvr>
    <a:masterClrMapping/>
  </p:clrMapOvr>
  <p:transition>
    <p:plu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Autofit/>
          </a:bodyPr>
          <a:lstStyle/>
          <a:p>
            <a:r>
              <a:rPr lang="en-US" sz="3600" dirty="0" smtClean="0">
                <a:solidFill>
                  <a:schemeClr val="accent1"/>
                </a:solidFill>
              </a:rPr>
              <a:t>Galatians </a:t>
            </a:r>
            <a:r>
              <a:rPr lang="en-US" sz="3600" dirty="0">
                <a:solidFill>
                  <a:schemeClr val="accent1"/>
                </a:solidFill>
              </a:rPr>
              <a:t>3:15-25 (continued)</a:t>
            </a:r>
            <a:endParaRPr lang="en-US" sz="3600" dirty="0"/>
          </a:p>
        </p:txBody>
      </p:sp>
      <p:sp>
        <p:nvSpPr>
          <p:cNvPr id="3" name="Content Placeholder 2"/>
          <p:cNvSpPr>
            <a:spLocks noGrp="1"/>
          </p:cNvSpPr>
          <p:nvPr>
            <p:ph idx="1"/>
          </p:nvPr>
        </p:nvSpPr>
        <p:spPr>
          <a:xfrm>
            <a:off x="457200" y="533400"/>
            <a:ext cx="8229600" cy="6324600"/>
          </a:xfrm>
        </p:spPr>
        <p:txBody>
          <a:bodyPr>
            <a:normAutofit/>
          </a:bodyPr>
          <a:lstStyle/>
          <a:p>
            <a:pPr marL="0" indent="0" rtl="0">
              <a:buNone/>
            </a:pPr>
            <a:r>
              <a:rPr lang="en-US" i="1" baseline="30000" dirty="0" smtClean="0">
                <a:solidFill>
                  <a:srgbClr val="AD2E27"/>
                </a:solidFill>
                <a:latin typeface="Cambria" pitchFamily="18" charset="0"/>
              </a:rPr>
              <a:t>21</a:t>
            </a:r>
            <a:r>
              <a:rPr lang="en-US" i="1" dirty="0" smtClean="0">
                <a:solidFill>
                  <a:srgbClr val="AD2E27"/>
                </a:solidFill>
                <a:latin typeface="Cambria" pitchFamily="18" charset="0"/>
              </a:rPr>
              <a:t> </a:t>
            </a:r>
            <a:r>
              <a:rPr lang="en-US" i="1" dirty="0">
                <a:solidFill>
                  <a:srgbClr val="AD2E27"/>
                </a:solidFill>
                <a:latin typeface="Cambria" pitchFamily="18" charset="0"/>
              </a:rPr>
              <a:t>Is the law then contrary to the promises of God? Certainly not! For if a law had been given that could give life, then righteousness would indeed be by the law</a:t>
            </a:r>
            <a:r>
              <a:rPr lang="en-US" i="1" dirty="0" smtClean="0">
                <a:solidFill>
                  <a:srgbClr val="AD2E27"/>
                </a:solidFill>
                <a:latin typeface="Cambria" pitchFamily="18" charset="0"/>
              </a:rPr>
              <a:t>. </a:t>
            </a:r>
            <a:r>
              <a:rPr lang="en-US" i="1" baseline="30000" dirty="0">
                <a:solidFill>
                  <a:srgbClr val="AD2E27"/>
                </a:solidFill>
                <a:latin typeface="Cambria" pitchFamily="18" charset="0"/>
              </a:rPr>
              <a:t>22</a:t>
            </a:r>
            <a:r>
              <a:rPr lang="en-US" i="1" dirty="0">
                <a:solidFill>
                  <a:srgbClr val="AD2E27"/>
                </a:solidFill>
                <a:latin typeface="Cambria" pitchFamily="18" charset="0"/>
              </a:rPr>
              <a:t> But the Scripture imprisoned everything under sin, so that the promise by faith in Jesus Christ might be given to those who believe</a:t>
            </a:r>
            <a:r>
              <a:rPr lang="en-US" i="1" dirty="0" smtClean="0">
                <a:solidFill>
                  <a:srgbClr val="AD2E27"/>
                </a:solidFill>
                <a:latin typeface="Cambria" pitchFamily="18" charset="0"/>
              </a:rPr>
              <a:t>. </a:t>
            </a:r>
          </a:p>
          <a:p>
            <a:pPr marL="0" indent="0" rtl="0">
              <a:buNone/>
            </a:pPr>
            <a:endParaRPr lang="en-US" i="1" baseline="30000" dirty="0">
              <a:solidFill>
                <a:srgbClr val="AD2E27"/>
              </a:solidFill>
              <a:latin typeface="Cambria" pitchFamily="18" charset="0"/>
            </a:endParaRPr>
          </a:p>
          <a:p>
            <a:pPr marL="0" indent="0" rtl="0">
              <a:buNone/>
            </a:pPr>
            <a:r>
              <a:rPr lang="en-US" i="1" baseline="30000" dirty="0" smtClean="0">
                <a:solidFill>
                  <a:srgbClr val="AD2E27"/>
                </a:solidFill>
                <a:latin typeface="Cambria" pitchFamily="18" charset="0"/>
              </a:rPr>
              <a:t>23</a:t>
            </a:r>
            <a:r>
              <a:rPr lang="en-US" i="1" dirty="0" smtClean="0">
                <a:solidFill>
                  <a:srgbClr val="AD2E27"/>
                </a:solidFill>
                <a:latin typeface="Cambria" pitchFamily="18" charset="0"/>
              </a:rPr>
              <a:t> </a:t>
            </a:r>
            <a:r>
              <a:rPr lang="en-US" i="1" dirty="0">
                <a:solidFill>
                  <a:srgbClr val="AD2E27"/>
                </a:solidFill>
                <a:latin typeface="Cambria" pitchFamily="18" charset="0"/>
              </a:rPr>
              <a:t>Now before faith came, we were held captive under the law, imprisoned until the coming faith would be revealed</a:t>
            </a:r>
            <a:r>
              <a:rPr lang="en-US" i="1" dirty="0" smtClean="0">
                <a:solidFill>
                  <a:srgbClr val="AD2E27"/>
                </a:solidFill>
                <a:latin typeface="Cambria" pitchFamily="18" charset="0"/>
              </a:rPr>
              <a:t>. </a:t>
            </a:r>
            <a:r>
              <a:rPr lang="en-US" i="1" baseline="30000" dirty="0">
                <a:solidFill>
                  <a:srgbClr val="AD2E27"/>
                </a:solidFill>
                <a:latin typeface="Cambria" pitchFamily="18" charset="0"/>
              </a:rPr>
              <a:t>24</a:t>
            </a:r>
            <a:r>
              <a:rPr lang="en-US" i="1" dirty="0">
                <a:solidFill>
                  <a:srgbClr val="AD2E27"/>
                </a:solidFill>
                <a:latin typeface="Cambria" pitchFamily="18" charset="0"/>
              </a:rPr>
              <a:t> So then, the law was our guardian until Christ came, in order that we might be justified by faith</a:t>
            </a:r>
            <a:r>
              <a:rPr lang="en-US" i="1" dirty="0" smtClean="0">
                <a:solidFill>
                  <a:srgbClr val="AD2E27"/>
                </a:solidFill>
                <a:latin typeface="Cambria" pitchFamily="18" charset="0"/>
              </a:rPr>
              <a:t>. </a:t>
            </a:r>
            <a:r>
              <a:rPr lang="en-US" i="1" baseline="30000" dirty="0">
                <a:solidFill>
                  <a:srgbClr val="AD2E27"/>
                </a:solidFill>
                <a:latin typeface="Cambria" pitchFamily="18" charset="0"/>
              </a:rPr>
              <a:t>25</a:t>
            </a:r>
            <a:r>
              <a:rPr lang="en-US" i="1" dirty="0">
                <a:solidFill>
                  <a:srgbClr val="AD2E27"/>
                </a:solidFill>
                <a:latin typeface="Cambria" pitchFamily="18" charset="0"/>
              </a:rPr>
              <a:t> But now that faith has come, we are no longer under a guardian</a:t>
            </a:r>
            <a:r>
              <a:rPr lang="en-US" i="1" dirty="0" smtClean="0">
                <a:solidFill>
                  <a:srgbClr val="AD2E27"/>
                </a:solidFill>
                <a:latin typeface="Cambria" pitchFamily="18" charset="0"/>
              </a:rPr>
              <a:t>, </a:t>
            </a:r>
            <a:r>
              <a:rPr lang="en-US" i="1" baseline="30000" dirty="0">
                <a:solidFill>
                  <a:srgbClr val="AD2E27"/>
                </a:solidFill>
                <a:latin typeface="Cambria" pitchFamily="18" charset="0"/>
              </a:rPr>
              <a:t>26</a:t>
            </a:r>
            <a:r>
              <a:rPr lang="en-US" i="1" dirty="0">
                <a:solidFill>
                  <a:srgbClr val="AD2E27"/>
                </a:solidFill>
                <a:latin typeface="Cambria" pitchFamily="18" charset="0"/>
              </a:rPr>
              <a:t> for in Christ Jesus you are all sons of God, through faith.</a:t>
            </a:r>
          </a:p>
          <a:p>
            <a:pPr marL="0" indent="0" rtl="0">
              <a:buNone/>
            </a:pPr>
            <a:endParaRPr lang="en-US" sz="2500" i="1" dirty="0">
              <a:solidFill>
                <a:srgbClr val="AD2E27"/>
              </a:solidFill>
              <a:latin typeface="Cambria" pitchFamily="18" charset="0"/>
            </a:endParaRPr>
          </a:p>
        </p:txBody>
      </p:sp>
    </p:spTree>
    <p:extLst>
      <p:ext uri="{BB962C8B-B14F-4D97-AF65-F5344CB8AC3E}">
        <p14:creationId xmlns:p14="http://schemas.microsoft.com/office/powerpoint/2010/main" val="3308290860"/>
      </p:ext>
    </p:extLst>
  </p:cSld>
  <p:clrMapOvr>
    <a:masterClrMapping/>
  </p:clrMapOvr>
  <p:transition>
    <p:plus/>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Autofit/>
          </a:bodyPr>
          <a:lstStyle/>
          <a:p>
            <a:r>
              <a:rPr lang="en-US" sz="3200" dirty="0" smtClean="0"/>
              <a:t>Relationship Between Three Covenants</a:t>
            </a:r>
            <a:br>
              <a:rPr lang="en-US" sz="3200" dirty="0" smtClean="0"/>
            </a:br>
            <a:r>
              <a:rPr lang="en-US" sz="3200" dirty="0" smtClean="0"/>
              <a:t>(</a:t>
            </a:r>
            <a:r>
              <a:rPr lang="en-US" sz="3200" dirty="0" smtClean="0">
                <a:solidFill>
                  <a:schemeClr val="accent1"/>
                </a:solidFill>
              </a:rPr>
              <a:t>Galatians 3:15-26</a:t>
            </a:r>
            <a:r>
              <a:rPr lang="en-US" sz="3200" dirty="0" smtClean="0"/>
              <a:t>)</a:t>
            </a:r>
            <a:endParaRPr lang="en-US" sz="3200" dirty="0"/>
          </a:p>
        </p:txBody>
      </p:sp>
      <p:sp>
        <p:nvSpPr>
          <p:cNvPr id="3" name="Content Placeholder 2"/>
          <p:cNvSpPr>
            <a:spLocks noGrp="1"/>
          </p:cNvSpPr>
          <p:nvPr>
            <p:ph idx="1"/>
          </p:nvPr>
        </p:nvSpPr>
        <p:spPr>
          <a:xfrm>
            <a:off x="457200" y="1066800"/>
            <a:ext cx="8229600" cy="5791200"/>
          </a:xfrm>
        </p:spPr>
        <p:txBody>
          <a:bodyPr>
            <a:normAutofit/>
          </a:bodyPr>
          <a:lstStyle/>
          <a:p>
            <a:pPr marL="0" indent="0">
              <a:buNone/>
            </a:pPr>
            <a:r>
              <a:rPr lang="en-US" dirty="0" smtClean="0">
                <a:latin typeface="Calibri" pitchFamily="34" charset="0"/>
                <a:cs typeface="Calibri" pitchFamily="34" charset="0"/>
              </a:rPr>
              <a:t>Today’s text breaks up into roughly </a:t>
            </a:r>
            <a:r>
              <a:rPr lang="en-US" b="1" i="1" dirty="0" smtClean="0">
                <a:latin typeface="Calibri" pitchFamily="34" charset="0"/>
                <a:cs typeface="Calibri" pitchFamily="34" charset="0"/>
              </a:rPr>
              <a:t>two</a:t>
            </a:r>
            <a:r>
              <a:rPr lang="en-US" dirty="0" smtClean="0">
                <a:latin typeface="Calibri" pitchFamily="34" charset="0"/>
                <a:cs typeface="Calibri" pitchFamily="34" charset="0"/>
              </a:rPr>
              <a:t> major sections:</a:t>
            </a:r>
          </a:p>
          <a:p>
            <a:r>
              <a:rPr lang="en-US" b="1" dirty="0" smtClean="0">
                <a:solidFill>
                  <a:schemeClr val="accent1"/>
                </a:solidFill>
                <a:latin typeface="Calibri" pitchFamily="34" charset="0"/>
                <a:cs typeface="Calibri" pitchFamily="34" charset="0"/>
              </a:rPr>
              <a:t>3:15-18</a:t>
            </a:r>
            <a:r>
              <a:rPr lang="en-US" b="1" dirty="0" smtClean="0">
                <a:latin typeface="Calibri" pitchFamily="34" charset="0"/>
                <a:cs typeface="Calibri" pitchFamily="34" charset="0"/>
              </a:rPr>
              <a:t> – </a:t>
            </a:r>
            <a:r>
              <a:rPr lang="en-US" dirty="0" smtClean="0">
                <a:latin typeface="Calibri" pitchFamily="34" charset="0"/>
                <a:cs typeface="Calibri" pitchFamily="34" charset="0"/>
              </a:rPr>
              <a:t>The Abrahamic Covenant was ultimately fulfilled in Christ</a:t>
            </a:r>
            <a:r>
              <a:rPr lang="en-US" dirty="0">
                <a:latin typeface="Calibri" pitchFamily="34" charset="0"/>
                <a:cs typeface="Calibri" pitchFamily="34" charset="0"/>
              </a:rPr>
              <a:t> </a:t>
            </a:r>
            <a:r>
              <a:rPr lang="en-US" dirty="0" smtClean="0">
                <a:latin typeface="Calibri" pitchFamily="34" charset="0"/>
                <a:cs typeface="Calibri" pitchFamily="34" charset="0"/>
              </a:rPr>
              <a:t>(and the New Covenant) without any interference or help from the Law of </a:t>
            </a:r>
            <a:r>
              <a:rPr lang="en-US" dirty="0" smtClean="0">
                <a:latin typeface="Calibri" pitchFamily="34" charset="0"/>
                <a:cs typeface="Calibri" pitchFamily="34" charset="0"/>
              </a:rPr>
              <a:t>Moses. </a:t>
            </a:r>
            <a:endParaRPr lang="en-US" dirty="0" smtClean="0">
              <a:latin typeface="Calibri" pitchFamily="34" charset="0"/>
              <a:cs typeface="Calibri" pitchFamily="34" charset="0"/>
            </a:endParaRPr>
          </a:p>
          <a:p>
            <a:r>
              <a:rPr lang="en-US" b="1" dirty="0" smtClean="0">
                <a:solidFill>
                  <a:schemeClr val="accent1"/>
                </a:solidFill>
                <a:latin typeface="Calibri" pitchFamily="34" charset="0"/>
                <a:cs typeface="Calibri" pitchFamily="34" charset="0"/>
              </a:rPr>
              <a:t>3:</a:t>
            </a:r>
            <a:r>
              <a:rPr lang="en-US" b="1" dirty="0">
                <a:solidFill>
                  <a:schemeClr val="accent1"/>
                </a:solidFill>
                <a:latin typeface="Calibri" pitchFamily="34" charset="0"/>
                <a:cs typeface="Calibri" pitchFamily="34" charset="0"/>
              </a:rPr>
              <a:t>19-26</a:t>
            </a:r>
            <a:r>
              <a:rPr lang="en-US" b="1" dirty="0" smtClean="0">
                <a:latin typeface="Calibri" pitchFamily="34" charset="0"/>
                <a:cs typeface="Calibri" pitchFamily="34" charset="0"/>
              </a:rPr>
              <a:t> </a:t>
            </a:r>
            <a:r>
              <a:rPr lang="en-US" b="1" dirty="0">
                <a:latin typeface="Calibri" pitchFamily="34" charset="0"/>
                <a:cs typeface="Calibri" pitchFamily="34" charset="0"/>
              </a:rPr>
              <a:t>– </a:t>
            </a:r>
            <a:r>
              <a:rPr lang="en-US" dirty="0" smtClean="0">
                <a:latin typeface="Calibri" pitchFamily="34" charset="0"/>
                <a:cs typeface="Calibri" pitchFamily="34" charset="0"/>
              </a:rPr>
              <a:t>The Law of </a:t>
            </a:r>
            <a:r>
              <a:rPr lang="en-US" dirty="0" smtClean="0">
                <a:latin typeface="Calibri" pitchFamily="34" charset="0"/>
                <a:cs typeface="Calibri" pitchFamily="34" charset="0"/>
              </a:rPr>
              <a:t>Moses: </a:t>
            </a:r>
            <a:endParaRPr lang="en-US" dirty="0" smtClean="0">
              <a:latin typeface="Calibri" pitchFamily="34" charset="0"/>
              <a:cs typeface="Calibri" pitchFamily="34" charset="0"/>
            </a:endParaRPr>
          </a:p>
          <a:p>
            <a:pPr lvl="1"/>
            <a:r>
              <a:rPr lang="en-US" sz="2600" dirty="0" smtClean="0">
                <a:latin typeface="Calibri" pitchFamily="34" charset="0"/>
                <a:cs typeface="Calibri" pitchFamily="34" charset="0"/>
              </a:rPr>
              <a:t>Came </a:t>
            </a:r>
            <a:r>
              <a:rPr lang="en-US" sz="2600" b="1" dirty="0" smtClean="0">
                <a:latin typeface="Calibri" pitchFamily="34" charset="0"/>
                <a:cs typeface="Calibri" pitchFamily="34" charset="0"/>
              </a:rPr>
              <a:t>between</a:t>
            </a:r>
            <a:r>
              <a:rPr lang="en-US" sz="2600" dirty="0" smtClean="0">
                <a:latin typeface="Calibri" pitchFamily="34" charset="0"/>
                <a:cs typeface="Calibri" pitchFamily="34" charset="0"/>
              </a:rPr>
              <a:t> </a:t>
            </a:r>
            <a:endParaRPr lang="en-US" sz="2600" dirty="0" smtClean="0">
              <a:latin typeface="Calibri" pitchFamily="34" charset="0"/>
              <a:cs typeface="Calibri" pitchFamily="34" charset="0"/>
            </a:endParaRPr>
          </a:p>
          <a:p>
            <a:pPr lvl="2"/>
            <a:r>
              <a:rPr lang="en-US" sz="2400" dirty="0" smtClean="0">
                <a:latin typeface="Calibri" pitchFamily="34" charset="0"/>
                <a:cs typeface="Calibri" pitchFamily="34" charset="0"/>
              </a:rPr>
              <a:t>The </a:t>
            </a:r>
            <a:r>
              <a:rPr lang="en-US" sz="2400" dirty="0" smtClean="0">
                <a:latin typeface="Calibri" pitchFamily="34" charset="0"/>
                <a:cs typeface="Calibri" pitchFamily="34" charset="0"/>
              </a:rPr>
              <a:t>Abrahamic Covenant </a:t>
            </a:r>
            <a:endParaRPr lang="en-US" sz="2400" dirty="0" smtClean="0">
              <a:latin typeface="Calibri" pitchFamily="34" charset="0"/>
              <a:cs typeface="Calibri" pitchFamily="34" charset="0"/>
            </a:endParaRPr>
          </a:p>
          <a:p>
            <a:pPr lvl="2"/>
            <a:r>
              <a:rPr lang="en-US" sz="2400" dirty="0" smtClean="0">
                <a:latin typeface="Calibri" pitchFamily="34" charset="0"/>
                <a:cs typeface="Calibri" pitchFamily="34" charset="0"/>
              </a:rPr>
              <a:t>And </a:t>
            </a:r>
            <a:r>
              <a:rPr lang="en-US" sz="2400" dirty="0" smtClean="0">
                <a:latin typeface="Calibri" pitchFamily="34" charset="0"/>
                <a:cs typeface="Calibri" pitchFamily="34" charset="0"/>
              </a:rPr>
              <a:t>its fulfillment </a:t>
            </a:r>
            <a:r>
              <a:rPr lang="en-US" sz="2400" dirty="0" smtClean="0">
                <a:latin typeface="Calibri" pitchFamily="34" charset="0"/>
                <a:cs typeface="Calibri" pitchFamily="34" charset="0"/>
              </a:rPr>
              <a:t>in the New Covenant </a:t>
            </a:r>
          </a:p>
          <a:p>
            <a:pPr lvl="1"/>
            <a:r>
              <a:rPr lang="en-US" sz="2600" dirty="0" smtClean="0">
                <a:latin typeface="Calibri" pitchFamily="34" charset="0"/>
                <a:cs typeface="Calibri" pitchFamily="34" charset="0"/>
              </a:rPr>
              <a:t>Served </a:t>
            </a:r>
            <a:r>
              <a:rPr lang="en-US" sz="2600" dirty="0" smtClean="0">
                <a:latin typeface="Calibri" pitchFamily="34" charset="0"/>
                <a:cs typeface="Calibri" pitchFamily="34" charset="0"/>
              </a:rPr>
              <a:t>a </a:t>
            </a:r>
            <a:r>
              <a:rPr lang="en-US" sz="2600" b="1" dirty="0" smtClean="0">
                <a:latin typeface="Calibri" pitchFamily="34" charset="0"/>
                <a:cs typeface="Calibri" pitchFamily="34" charset="0"/>
              </a:rPr>
              <a:t>valuable </a:t>
            </a:r>
            <a:r>
              <a:rPr lang="en-US" sz="2600" b="1" dirty="0" smtClean="0">
                <a:latin typeface="Calibri" pitchFamily="34" charset="0"/>
                <a:cs typeface="Calibri" pitchFamily="34" charset="0"/>
              </a:rPr>
              <a:t>purpose</a:t>
            </a:r>
            <a:endParaRPr lang="en-US" sz="2600" dirty="0" smtClean="0">
              <a:latin typeface="Calibri" pitchFamily="34" charset="0"/>
              <a:cs typeface="Calibri" pitchFamily="34" charset="0"/>
            </a:endParaRPr>
          </a:p>
          <a:p>
            <a:pPr lvl="1"/>
            <a:r>
              <a:rPr lang="en-US" sz="2600" b="1" dirty="0" smtClean="0">
                <a:latin typeface="Calibri" pitchFamily="34" charset="0"/>
                <a:cs typeface="Calibri" pitchFamily="34" charset="0"/>
              </a:rPr>
              <a:t>But</a:t>
            </a:r>
            <a:r>
              <a:rPr lang="en-US" sz="2600" dirty="0" smtClean="0">
                <a:latin typeface="Calibri" pitchFamily="34" charset="0"/>
                <a:cs typeface="Calibri" pitchFamily="34" charset="0"/>
              </a:rPr>
              <a:t> it was </a:t>
            </a:r>
            <a:r>
              <a:rPr lang="en-US" sz="2600" b="1" dirty="0" smtClean="0">
                <a:latin typeface="Calibri" pitchFamily="34" charset="0"/>
                <a:cs typeface="Calibri" pitchFamily="34" charset="0"/>
              </a:rPr>
              <a:t>temporary</a:t>
            </a:r>
            <a:endParaRPr lang="en-US" sz="2600" dirty="0" smtClean="0">
              <a:latin typeface="Calibri" pitchFamily="34" charset="0"/>
              <a:cs typeface="Calibri" pitchFamily="34" charset="0"/>
            </a:endParaRPr>
          </a:p>
          <a:p>
            <a:endParaRPr lang="en-US" sz="2400" dirty="0" smtClean="0">
              <a:latin typeface="Calibri" pitchFamily="34" charset="0"/>
              <a:cs typeface="Calibri" pitchFamily="34" charset="0"/>
            </a:endParaRPr>
          </a:p>
          <a:p>
            <a:endParaRPr lang="en-US" sz="2600" i="1" dirty="0" smtClean="0">
              <a:solidFill>
                <a:srgbClr val="AD2E27"/>
              </a:solidFill>
              <a:latin typeface="Cambria" pitchFamily="18" charset="0"/>
            </a:endParaRPr>
          </a:p>
        </p:txBody>
      </p:sp>
    </p:spTree>
    <p:extLst>
      <p:ext uri="{BB962C8B-B14F-4D97-AF65-F5344CB8AC3E}">
        <p14:creationId xmlns:p14="http://schemas.microsoft.com/office/powerpoint/2010/main" val="4290306018"/>
      </p:ext>
    </p:extLst>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Autofit/>
          </a:bodyPr>
          <a:lstStyle/>
          <a:p>
            <a:r>
              <a:rPr lang="en-US" sz="3600" dirty="0" smtClean="0">
                <a:solidFill>
                  <a:schemeClr val="accent1"/>
                </a:solidFill>
              </a:rPr>
              <a:t>Galatians 3:15</a:t>
            </a:r>
            <a:endParaRPr lang="en-US" sz="3600" dirty="0"/>
          </a:p>
        </p:txBody>
      </p:sp>
      <p:sp>
        <p:nvSpPr>
          <p:cNvPr id="3" name="Content Placeholder 2"/>
          <p:cNvSpPr>
            <a:spLocks noGrp="1"/>
          </p:cNvSpPr>
          <p:nvPr>
            <p:ph idx="1"/>
          </p:nvPr>
        </p:nvSpPr>
        <p:spPr>
          <a:xfrm>
            <a:off x="457200" y="1981200"/>
            <a:ext cx="8229600" cy="4876800"/>
          </a:xfrm>
        </p:spPr>
        <p:txBody>
          <a:bodyPr>
            <a:normAutofit/>
          </a:bodyPr>
          <a:lstStyle/>
          <a:p>
            <a:r>
              <a:rPr lang="en-US" dirty="0" smtClean="0">
                <a:latin typeface="Calibri" pitchFamily="34" charset="0"/>
                <a:cs typeface="Calibri" pitchFamily="34" charset="0"/>
              </a:rPr>
              <a:t>Paul begins with a “</a:t>
            </a:r>
            <a:r>
              <a:rPr lang="en-US" i="1" dirty="0">
                <a:solidFill>
                  <a:srgbClr val="AD2E27"/>
                </a:solidFill>
                <a:latin typeface="Cambria" pitchFamily="18" charset="0"/>
              </a:rPr>
              <a:t>human example</a:t>
            </a:r>
            <a:r>
              <a:rPr lang="en-US" dirty="0" smtClean="0">
                <a:latin typeface="Calibri" pitchFamily="34" charset="0"/>
                <a:cs typeface="Calibri" pitchFamily="34" charset="0"/>
              </a:rPr>
              <a:t>” or, as the NIV translates it: “</a:t>
            </a:r>
            <a:r>
              <a:rPr lang="en-US" i="1" dirty="0">
                <a:solidFill>
                  <a:srgbClr val="AD2E27"/>
                </a:solidFill>
                <a:latin typeface="Cambria" pitchFamily="18" charset="0"/>
              </a:rPr>
              <a:t>an example from everyday life</a:t>
            </a:r>
            <a:r>
              <a:rPr lang="en-US" dirty="0" smtClean="0">
                <a:latin typeface="Calibri" pitchFamily="34" charset="0"/>
                <a:cs typeface="Calibri" pitchFamily="34" charset="0"/>
              </a:rPr>
              <a:t>”. </a:t>
            </a:r>
          </a:p>
          <a:p>
            <a:r>
              <a:rPr lang="en-US" dirty="0" smtClean="0">
                <a:latin typeface="Calibri" pitchFamily="34" charset="0"/>
                <a:cs typeface="Calibri" pitchFamily="34" charset="0"/>
              </a:rPr>
              <a:t>Scholars who have studied this passage have had difficulty identifying </a:t>
            </a:r>
            <a:r>
              <a:rPr lang="en-US" dirty="0" smtClean="0">
                <a:latin typeface="Calibri" pitchFamily="34" charset="0"/>
                <a:cs typeface="Calibri" pitchFamily="34" charset="0"/>
              </a:rPr>
              <a:t>the historic </a:t>
            </a:r>
            <a:r>
              <a:rPr lang="en-US" dirty="0" smtClean="0">
                <a:latin typeface="Calibri" pitchFamily="34" charset="0"/>
                <a:cs typeface="Calibri" pitchFamily="34" charset="0"/>
              </a:rPr>
              <a:t>legal practice </a:t>
            </a:r>
            <a:r>
              <a:rPr lang="en-US" dirty="0" smtClean="0">
                <a:latin typeface="Calibri" pitchFamily="34" charset="0"/>
                <a:cs typeface="Calibri" pitchFamily="34" charset="0"/>
              </a:rPr>
              <a:t>that Paul </a:t>
            </a:r>
            <a:r>
              <a:rPr lang="en-US" dirty="0" smtClean="0">
                <a:latin typeface="Calibri" pitchFamily="34" charset="0"/>
                <a:cs typeface="Calibri" pitchFamily="34" charset="0"/>
              </a:rPr>
              <a:t>had in mind when he gave this example. </a:t>
            </a:r>
          </a:p>
          <a:p>
            <a:r>
              <a:rPr lang="en-US" dirty="0" smtClean="0">
                <a:latin typeface="Calibri" pitchFamily="34" charset="0"/>
                <a:cs typeface="Calibri" pitchFamily="34" charset="0"/>
              </a:rPr>
              <a:t>But </a:t>
            </a:r>
            <a:r>
              <a:rPr lang="en-US" b="1" i="1" dirty="0" smtClean="0">
                <a:latin typeface="Calibri" pitchFamily="34" charset="0"/>
                <a:cs typeface="Calibri" pitchFamily="34" charset="0"/>
              </a:rPr>
              <a:t>fortunately</a:t>
            </a:r>
            <a:r>
              <a:rPr lang="en-US" dirty="0" smtClean="0">
                <a:latin typeface="Calibri" pitchFamily="34" charset="0"/>
                <a:cs typeface="Calibri" pitchFamily="34" charset="0"/>
              </a:rPr>
              <a:t> for us, the </a:t>
            </a:r>
            <a:r>
              <a:rPr lang="en-US" b="1" i="1" dirty="0" smtClean="0">
                <a:latin typeface="Calibri" pitchFamily="34" charset="0"/>
                <a:cs typeface="Calibri" pitchFamily="34" charset="0"/>
              </a:rPr>
              <a:t>point</a:t>
            </a:r>
            <a:r>
              <a:rPr lang="en-US" dirty="0" smtClean="0">
                <a:latin typeface="Calibri" pitchFamily="34" charset="0"/>
                <a:cs typeface="Calibri" pitchFamily="34" charset="0"/>
              </a:rPr>
              <a:t> that Paul is making with this example </a:t>
            </a:r>
            <a:r>
              <a:rPr lang="en-US" b="1" i="1" dirty="0" smtClean="0">
                <a:latin typeface="Calibri" pitchFamily="34" charset="0"/>
                <a:cs typeface="Calibri" pitchFamily="34" charset="0"/>
              </a:rPr>
              <a:t>is</a:t>
            </a:r>
            <a:r>
              <a:rPr lang="en-US" dirty="0" smtClean="0">
                <a:latin typeface="Calibri" pitchFamily="34" charset="0"/>
                <a:cs typeface="Calibri" pitchFamily="34" charset="0"/>
              </a:rPr>
              <a:t> quite </a:t>
            </a:r>
            <a:r>
              <a:rPr lang="en-US" b="1" i="1" dirty="0" smtClean="0">
                <a:latin typeface="Calibri" pitchFamily="34" charset="0"/>
                <a:cs typeface="Calibri" pitchFamily="34" charset="0"/>
              </a:rPr>
              <a:t>clear</a:t>
            </a:r>
            <a:r>
              <a:rPr lang="en-US" dirty="0" smtClean="0">
                <a:latin typeface="Calibri" pitchFamily="34" charset="0"/>
                <a:cs typeface="Calibri" pitchFamily="34" charset="0"/>
              </a:rPr>
              <a:t>, even if we’re not exactly sure how it fits in with the legal practices of his day.</a:t>
            </a:r>
          </a:p>
          <a:p>
            <a:r>
              <a:rPr lang="en-US" dirty="0" smtClean="0">
                <a:latin typeface="Calibri" pitchFamily="34" charset="0"/>
                <a:cs typeface="Calibri" pitchFamily="34" charset="0"/>
              </a:rPr>
              <a:t>Paul will tell us what his point is in using this “</a:t>
            </a:r>
            <a:r>
              <a:rPr lang="en-US" i="1" dirty="0">
                <a:solidFill>
                  <a:srgbClr val="AD2E27"/>
                </a:solidFill>
                <a:latin typeface="Cambria" pitchFamily="18" charset="0"/>
              </a:rPr>
              <a:t>human example</a:t>
            </a:r>
            <a:r>
              <a:rPr lang="en-US" dirty="0" smtClean="0">
                <a:latin typeface="Calibri" pitchFamily="34" charset="0"/>
                <a:cs typeface="Calibri" pitchFamily="34" charset="0"/>
              </a:rPr>
              <a:t>” when he gets to verse 17.</a:t>
            </a:r>
          </a:p>
        </p:txBody>
      </p:sp>
      <p:sp>
        <p:nvSpPr>
          <p:cNvPr id="5" name="Content Placeholder 2"/>
          <p:cNvSpPr txBox="1">
            <a:spLocks/>
          </p:cNvSpPr>
          <p:nvPr/>
        </p:nvSpPr>
        <p:spPr>
          <a:xfrm>
            <a:off x="457200" y="533400"/>
            <a:ext cx="8229600" cy="1447800"/>
          </a:xfrm>
          <a:prstGeom prst="rect">
            <a:avLst/>
          </a:prstGeom>
        </p:spPr>
        <p:txBody>
          <a:bodyPr lIns="45720" rIns="45720">
            <a:normAutofit/>
          </a:bodyPr>
          <a:lstStyle>
            <a:defPPr>
              <a:defRPr>
                <a:solidFill>
                  <a:schemeClr val="tx1"/>
                </a:solidFill>
                <a:latin typeface="+mn-lt"/>
                <a:ea typeface="+mn-ea"/>
                <a:cs typeface="+mn-cs"/>
              </a:defRPr>
            </a:defPPr>
            <a:lvl1pPr marL="274320" indent="-274320" algn="l" eaLnBrk="1" hangingPunct="1">
              <a:buClr>
                <a:schemeClr val="accent1"/>
              </a:buClr>
              <a:buSzPct val="80000"/>
              <a:buFont typeface="Wingdings 2" pitchFamily="18" charset="2"/>
              <a:buChar char=""/>
              <a:defRPr sz="2800">
                <a:solidFill>
                  <a:schemeClr val="tx1"/>
                </a:solidFill>
                <a:latin typeface="+mn-lt"/>
                <a:ea typeface="+mn-lt"/>
                <a:cs typeface="+mn-lt"/>
              </a:defRPr>
            </a:lvl1pPr>
            <a:lvl2pPr marL="557784" indent="-228600" algn="l" eaLnBrk="1" hangingPunct="1">
              <a:buClr>
                <a:schemeClr val="tx2"/>
              </a:buClr>
              <a:buFont typeface="Wingdings 2" pitchFamily="18" charset="2"/>
              <a:buChar char=""/>
              <a:defRPr sz="2200">
                <a:solidFill>
                  <a:schemeClr val="tx1"/>
                </a:solidFill>
                <a:latin typeface="+mn-lt"/>
                <a:ea typeface="+mn-lt"/>
                <a:cs typeface="+mn-lt"/>
              </a:defRPr>
            </a:lvl2pPr>
            <a:lvl3pPr marL="813816" indent="-228600" algn="l" eaLnBrk="1" hangingPunct="1">
              <a:buClr>
                <a:schemeClr val="accent1"/>
              </a:buClr>
              <a:buFont typeface="Wingdings 2" pitchFamily="18" charset="2"/>
              <a:buChar char=""/>
              <a:defRPr sz="2000">
                <a:solidFill>
                  <a:schemeClr val="tx1"/>
                </a:solidFill>
                <a:latin typeface="+mn-lt"/>
                <a:ea typeface="+mn-lt"/>
                <a:cs typeface="+mn-lt"/>
              </a:defRPr>
            </a:lvl3pPr>
            <a:lvl4pPr marL="1069848" indent="-228600" algn="l" eaLnBrk="1" hangingPunct="1">
              <a:buClr>
                <a:schemeClr val="tx2"/>
              </a:buClr>
              <a:buFont typeface="Wingdings 2" pitchFamily="18" charset="2"/>
              <a:buChar char=""/>
              <a:defRPr sz="1800">
                <a:solidFill>
                  <a:schemeClr val="tx1"/>
                </a:solidFill>
                <a:latin typeface="+mn-lt"/>
                <a:ea typeface="+mn-lt"/>
                <a:cs typeface="+mn-lt"/>
              </a:defRPr>
            </a:lvl4pPr>
            <a:lvl5pPr marL="1316736" indent="-228600" algn="l" eaLnBrk="1" hangingPunct="1">
              <a:buClr>
                <a:schemeClr val="accent1"/>
              </a:buClr>
              <a:buFont typeface="Wingdings 2" pitchFamily="18" charset="2"/>
              <a:buChar char=""/>
              <a:defRPr sz="1800">
                <a:solidFill>
                  <a:schemeClr val="tx1"/>
                </a:solidFill>
                <a:latin typeface="+mn-lt"/>
                <a:ea typeface="+mn-lt"/>
                <a:cs typeface="+mn-lt"/>
              </a:defRPr>
            </a:lvl5pPr>
            <a:lvl6pPr marL="1572768" indent="-228600" algn="l" eaLnBrk="1" hangingPunct="1">
              <a:buClr>
                <a:schemeClr val="tx2"/>
              </a:buClr>
              <a:buFont typeface="Wingdings 2" pitchFamily="18" charset="2"/>
              <a:buChar char=""/>
              <a:defRPr lang="en-US" sz="1600" baseline="0" smtClean="0">
                <a:latin typeface="+mn-lt"/>
              </a:defRPr>
            </a:lvl6pPr>
            <a:lvl7pPr marL="1819656" indent="-228600" algn="l" eaLnBrk="1" hangingPunct="1">
              <a:buClr>
                <a:schemeClr val="accent1"/>
              </a:buClr>
              <a:buFont typeface="Wingdings 2" pitchFamily="18" charset="2"/>
              <a:buChar char=""/>
              <a:defRPr lang="en-US" sz="1600" baseline="0" smtClean="0">
                <a:latin typeface="+mn-lt"/>
              </a:defRPr>
            </a:lvl7pPr>
            <a:lvl8pPr marL="2066544" indent="-228600" algn="l" eaLnBrk="1" hangingPunct="1">
              <a:buClr>
                <a:schemeClr val="tx2"/>
              </a:buClr>
              <a:buFont typeface="Wingdings 2" pitchFamily="18" charset="2"/>
              <a:buChar char=""/>
              <a:defRPr sz="1600" baseline="0">
                <a:latin typeface="+mn-lt"/>
              </a:defRPr>
            </a:lvl8pPr>
            <a:lvl9pPr marL="2313432" indent="-228600" algn="l" eaLnBrk="1" hangingPunct="1">
              <a:buClr>
                <a:schemeClr val="accent1"/>
              </a:buClr>
              <a:buFont typeface="Wingdings 2" pitchFamily="18" charset="2"/>
              <a:buChar char=""/>
              <a:defRPr sz="1400" baseline="0">
                <a:latin typeface="+mn-lt"/>
              </a:defRPr>
            </a:lvl9pPr>
          </a:lstStyle>
          <a:p>
            <a:pPr marL="0" indent="0" fontAlgn="auto">
              <a:spcBef>
                <a:spcPts val="0"/>
              </a:spcBef>
              <a:spcAft>
                <a:spcPts val="0"/>
              </a:spcAft>
              <a:buNone/>
            </a:pPr>
            <a:r>
              <a:rPr lang="en-US" i="1" kern="0" baseline="30000" dirty="0" smtClean="0">
                <a:solidFill>
                  <a:srgbClr val="AD2E27"/>
                </a:solidFill>
                <a:latin typeface="Cambria" pitchFamily="18" charset="0"/>
              </a:rPr>
              <a:t>15</a:t>
            </a:r>
            <a:r>
              <a:rPr lang="en-US" i="1" kern="0" dirty="0" smtClean="0">
                <a:solidFill>
                  <a:srgbClr val="AD2E27"/>
                </a:solidFill>
                <a:latin typeface="Cambria" pitchFamily="18" charset="0"/>
              </a:rPr>
              <a:t> To give a human example, brothers: even with a man-made covenant, no one annuls it or adds to it once it has been </a:t>
            </a:r>
            <a:r>
              <a:rPr lang="en-US" i="1" kern="0" dirty="0" smtClean="0">
                <a:solidFill>
                  <a:srgbClr val="AD2E27"/>
                </a:solidFill>
                <a:latin typeface="Cambria" pitchFamily="18" charset="0"/>
              </a:rPr>
              <a:t>ratified.</a:t>
            </a:r>
            <a:endParaRPr lang="en-US" i="1" kern="0" dirty="0" smtClean="0">
              <a:solidFill>
                <a:srgbClr val="AD2E27"/>
              </a:solidFill>
              <a:latin typeface="Cambria" pitchFamily="18" charset="0"/>
            </a:endParaRPr>
          </a:p>
        </p:txBody>
      </p:sp>
    </p:spTree>
    <p:extLst>
      <p:ext uri="{BB962C8B-B14F-4D97-AF65-F5344CB8AC3E}">
        <p14:creationId xmlns:p14="http://schemas.microsoft.com/office/powerpoint/2010/main" val="188657768"/>
      </p:ext>
    </p:extLst>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Autofit/>
          </a:bodyPr>
          <a:lstStyle/>
          <a:p>
            <a:r>
              <a:rPr lang="en-US" sz="3600" dirty="0" smtClean="0">
                <a:solidFill>
                  <a:schemeClr val="accent1"/>
                </a:solidFill>
              </a:rPr>
              <a:t>Galatians 3:16</a:t>
            </a:r>
            <a:endParaRPr lang="en-US" sz="3600" dirty="0"/>
          </a:p>
        </p:txBody>
      </p:sp>
      <p:sp>
        <p:nvSpPr>
          <p:cNvPr id="3" name="Content Placeholder 2"/>
          <p:cNvSpPr>
            <a:spLocks noGrp="1"/>
          </p:cNvSpPr>
          <p:nvPr>
            <p:ph idx="1"/>
          </p:nvPr>
        </p:nvSpPr>
        <p:spPr>
          <a:xfrm>
            <a:off x="457200" y="2133600"/>
            <a:ext cx="8229600" cy="4724400"/>
          </a:xfrm>
        </p:spPr>
        <p:txBody>
          <a:bodyPr>
            <a:normAutofit fontScale="85000" lnSpcReduction="20000"/>
          </a:bodyPr>
          <a:lstStyle/>
          <a:p>
            <a:r>
              <a:rPr lang="en-US" dirty="0" smtClean="0">
                <a:latin typeface="Calibri" pitchFamily="34" charset="0"/>
                <a:cs typeface="Calibri" pitchFamily="34" charset="0"/>
              </a:rPr>
              <a:t>We </a:t>
            </a:r>
            <a:r>
              <a:rPr lang="en-US" dirty="0">
                <a:latin typeface="Calibri" pitchFamily="34" charset="0"/>
                <a:cs typeface="Calibri" pitchFamily="34" charset="0"/>
              </a:rPr>
              <a:t>see </a:t>
            </a:r>
            <a:r>
              <a:rPr lang="en-US" dirty="0" smtClean="0">
                <a:latin typeface="Calibri" pitchFamily="34" charset="0"/>
                <a:cs typeface="Calibri" pitchFamily="34" charset="0"/>
              </a:rPr>
              <a:t>here </a:t>
            </a:r>
            <a:r>
              <a:rPr lang="en-US" dirty="0">
                <a:latin typeface="Calibri" pitchFamily="34" charset="0"/>
                <a:cs typeface="Calibri" pitchFamily="34" charset="0"/>
              </a:rPr>
              <a:t>Paul’s </a:t>
            </a:r>
            <a:r>
              <a:rPr lang="en-US" dirty="0" smtClean="0">
                <a:latin typeface="Calibri" pitchFamily="34" charset="0"/>
                <a:cs typeface="Calibri" pitchFamily="34" charset="0"/>
              </a:rPr>
              <a:t>first use of the word </a:t>
            </a:r>
            <a:r>
              <a:rPr lang="en-US" dirty="0" smtClean="0">
                <a:latin typeface="Calibri" pitchFamily="34" charset="0"/>
                <a:cs typeface="Calibri" pitchFamily="34" charset="0"/>
              </a:rPr>
              <a:t>“</a:t>
            </a:r>
            <a:r>
              <a:rPr lang="en-US" i="1" dirty="0" smtClean="0">
                <a:solidFill>
                  <a:srgbClr val="AD2E27"/>
                </a:solidFill>
                <a:latin typeface="Cambria" pitchFamily="18" charset="0"/>
              </a:rPr>
              <a:t>promise(s)</a:t>
            </a:r>
            <a:r>
              <a:rPr lang="en-US" dirty="0" smtClean="0">
                <a:latin typeface="Calibri" pitchFamily="34" charset="0"/>
                <a:cs typeface="Calibri" pitchFamily="34" charset="0"/>
              </a:rPr>
              <a:t>” </a:t>
            </a:r>
            <a:r>
              <a:rPr lang="en-US" dirty="0" smtClean="0">
                <a:latin typeface="Calibri" pitchFamily="34" charset="0"/>
                <a:cs typeface="Calibri" pitchFamily="34" charset="0"/>
              </a:rPr>
              <a:t>– a key word that he </a:t>
            </a:r>
            <a:r>
              <a:rPr lang="en-US" dirty="0" smtClean="0">
                <a:latin typeface="Calibri" pitchFamily="34" charset="0"/>
                <a:cs typeface="Calibri" pitchFamily="34" charset="0"/>
              </a:rPr>
              <a:t>continues using </a:t>
            </a:r>
            <a:r>
              <a:rPr lang="en-US" dirty="0" smtClean="0">
                <a:latin typeface="Calibri" pitchFamily="34" charset="0"/>
                <a:cs typeface="Calibri" pitchFamily="34" charset="0"/>
              </a:rPr>
              <a:t>throughout </a:t>
            </a:r>
            <a:r>
              <a:rPr lang="en-US" dirty="0" smtClean="0">
                <a:latin typeface="Calibri" pitchFamily="34" charset="0"/>
                <a:cs typeface="Calibri" pitchFamily="34" charset="0"/>
              </a:rPr>
              <a:t>this </a:t>
            </a:r>
            <a:r>
              <a:rPr lang="en-US" dirty="0" smtClean="0">
                <a:latin typeface="Calibri" pitchFamily="34" charset="0"/>
                <a:cs typeface="Calibri" pitchFamily="34" charset="0"/>
              </a:rPr>
              <a:t>section of the letter (vss</a:t>
            </a:r>
            <a:r>
              <a:rPr lang="en-US" dirty="0" smtClean="0">
                <a:latin typeface="Calibri" pitchFamily="34" charset="0"/>
                <a:cs typeface="Calibri" pitchFamily="34" charset="0"/>
              </a:rPr>
              <a:t>. 17, 18, 19, 21, 22 and 29) to refer to the </a:t>
            </a:r>
            <a:r>
              <a:rPr lang="en-US" b="1" i="1" dirty="0" smtClean="0">
                <a:latin typeface="Calibri" pitchFamily="34" charset="0"/>
                <a:cs typeface="Calibri" pitchFamily="34" charset="0"/>
              </a:rPr>
              <a:t>content</a:t>
            </a:r>
            <a:r>
              <a:rPr lang="en-US" dirty="0" smtClean="0">
                <a:latin typeface="Calibri" pitchFamily="34" charset="0"/>
                <a:cs typeface="Calibri" pitchFamily="34" charset="0"/>
              </a:rPr>
              <a:t> of the Abrahamic Covenant.</a:t>
            </a:r>
          </a:p>
          <a:p>
            <a:r>
              <a:rPr lang="en-US" dirty="0" smtClean="0">
                <a:latin typeface="Calibri" pitchFamily="34" charset="0"/>
                <a:cs typeface="Calibri" pitchFamily="34" charset="0"/>
              </a:rPr>
              <a:t>Paul points out that the word “</a:t>
            </a:r>
            <a:r>
              <a:rPr lang="en-US" i="1" dirty="0">
                <a:solidFill>
                  <a:srgbClr val="AD2E27"/>
                </a:solidFill>
                <a:latin typeface="Cambria" pitchFamily="18" charset="0"/>
              </a:rPr>
              <a:t>offspring</a:t>
            </a:r>
            <a:r>
              <a:rPr lang="en-US" dirty="0" smtClean="0">
                <a:latin typeface="Calibri" pitchFamily="34" charset="0"/>
                <a:cs typeface="Calibri" pitchFamily="34" charset="0"/>
              </a:rPr>
              <a:t>” (Greek: </a:t>
            </a:r>
            <a:r>
              <a:rPr lang="en-US" i="1" dirty="0" err="1" smtClean="0">
                <a:latin typeface="Calibri" pitchFamily="34" charset="0"/>
                <a:cs typeface="Calibri" pitchFamily="34" charset="0"/>
              </a:rPr>
              <a:t>sperma</a:t>
            </a:r>
            <a:r>
              <a:rPr lang="en-US" dirty="0" smtClean="0">
                <a:latin typeface="Calibri" pitchFamily="34" charset="0"/>
                <a:cs typeface="Calibri" pitchFamily="34" charset="0"/>
              </a:rPr>
              <a:t>), used throughout the promises of the Abrahamic Covenant, is </a:t>
            </a:r>
            <a:r>
              <a:rPr lang="en-US" b="1" i="1" dirty="0" smtClean="0">
                <a:latin typeface="Calibri" pitchFamily="34" charset="0"/>
                <a:cs typeface="Calibri" pitchFamily="34" charset="0"/>
              </a:rPr>
              <a:t>singular</a:t>
            </a:r>
            <a:r>
              <a:rPr lang="en-US" dirty="0" smtClean="0">
                <a:latin typeface="Calibri" pitchFamily="34" charset="0"/>
                <a:cs typeface="Calibri" pitchFamily="34" charset="0"/>
              </a:rPr>
              <a:t> and argues, therefore, that it refers to </a:t>
            </a:r>
            <a:r>
              <a:rPr lang="en-US" b="1" i="1" dirty="0" smtClean="0">
                <a:latin typeface="Calibri" pitchFamily="34" charset="0"/>
                <a:cs typeface="Calibri" pitchFamily="34" charset="0"/>
              </a:rPr>
              <a:t>one</a:t>
            </a:r>
            <a:r>
              <a:rPr lang="en-US" dirty="0" smtClean="0">
                <a:latin typeface="Calibri" pitchFamily="34" charset="0"/>
                <a:cs typeface="Calibri" pitchFamily="34" charset="0"/>
              </a:rPr>
              <a:t> man, namely </a:t>
            </a:r>
            <a:r>
              <a:rPr lang="en-US" b="1" i="1" dirty="0" smtClean="0">
                <a:latin typeface="Calibri" pitchFamily="34" charset="0"/>
                <a:cs typeface="Calibri" pitchFamily="34" charset="0"/>
              </a:rPr>
              <a:t>Christ</a:t>
            </a:r>
            <a:r>
              <a:rPr lang="en-US" dirty="0" smtClean="0">
                <a:latin typeface="Calibri" pitchFamily="34" charset="0"/>
                <a:cs typeface="Calibri" pitchFamily="34" charset="0"/>
              </a:rPr>
              <a:t>, as the recipient of God’s promise to Abraham.</a:t>
            </a:r>
          </a:p>
          <a:p>
            <a:r>
              <a:rPr lang="en-US" dirty="0" smtClean="0">
                <a:latin typeface="Calibri" pitchFamily="34" charset="0"/>
                <a:cs typeface="Calibri" pitchFamily="34" charset="0"/>
              </a:rPr>
              <a:t>Later on in this text (verse 29), Paul speaks of those who </a:t>
            </a:r>
            <a:r>
              <a:rPr lang="en-US" b="1" i="1" dirty="0" smtClean="0">
                <a:latin typeface="Calibri" pitchFamily="34" charset="0"/>
                <a:cs typeface="Calibri" pitchFamily="34" charset="0"/>
              </a:rPr>
              <a:t>belong</a:t>
            </a:r>
            <a:r>
              <a:rPr lang="en-US" dirty="0" smtClean="0">
                <a:latin typeface="Calibri" pitchFamily="34" charset="0"/>
                <a:cs typeface="Calibri" pitchFamily="34" charset="0"/>
              </a:rPr>
              <a:t> to Christ as </a:t>
            </a:r>
            <a:r>
              <a:rPr lang="en-US" b="1" i="1" dirty="0" smtClean="0">
                <a:latin typeface="Calibri" pitchFamily="34" charset="0"/>
                <a:cs typeface="Calibri" pitchFamily="34" charset="0"/>
              </a:rPr>
              <a:t>also</a:t>
            </a:r>
            <a:r>
              <a:rPr lang="en-US" dirty="0" smtClean="0">
                <a:latin typeface="Calibri" pitchFamily="34" charset="0"/>
                <a:cs typeface="Calibri" pitchFamily="34" charset="0"/>
              </a:rPr>
              <a:t> being “</a:t>
            </a:r>
            <a:r>
              <a:rPr lang="en-US" i="1" dirty="0" smtClean="0">
                <a:solidFill>
                  <a:srgbClr val="AD2E27"/>
                </a:solidFill>
                <a:latin typeface="Cambria" pitchFamily="18" charset="0"/>
              </a:rPr>
              <a:t>Abraham's offspring </a:t>
            </a:r>
            <a:r>
              <a:rPr lang="en-US" dirty="0">
                <a:latin typeface="Calibri" pitchFamily="34" charset="0"/>
                <a:cs typeface="Calibri" pitchFamily="34" charset="0"/>
              </a:rPr>
              <a:t>[</a:t>
            </a:r>
            <a:r>
              <a:rPr lang="en-US" i="1" dirty="0" err="1">
                <a:latin typeface="Calibri" pitchFamily="34" charset="0"/>
                <a:cs typeface="Calibri" pitchFamily="34" charset="0"/>
              </a:rPr>
              <a:t>sperma</a:t>
            </a:r>
            <a:r>
              <a:rPr lang="en-US" dirty="0">
                <a:latin typeface="Calibri" pitchFamily="34" charset="0"/>
                <a:cs typeface="Calibri" pitchFamily="34" charset="0"/>
              </a:rPr>
              <a:t>]</a:t>
            </a:r>
            <a:r>
              <a:rPr lang="en-US" i="1" dirty="0" smtClean="0">
                <a:solidFill>
                  <a:srgbClr val="AD2E27"/>
                </a:solidFill>
                <a:latin typeface="Cambria" pitchFamily="18" charset="0"/>
              </a:rPr>
              <a:t>, </a:t>
            </a:r>
            <a:r>
              <a:rPr lang="en-US" i="1" dirty="0">
                <a:solidFill>
                  <a:srgbClr val="AD2E27"/>
                </a:solidFill>
                <a:latin typeface="Cambria" pitchFamily="18" charset="0"/>
              </a:rPr>
              <a:t>heirs according to promise</a:t>
            </a:r>
            <a:r>
              <a:rPr lang="en-US" dirty="0" smtClean="0">
                <a:latin typeface="Calibri" pitchFamily="34" charset="0"/>
                <a:cs typeface="Calibri" pitchFamily="34" charset="0"/>
              </a:rPr>
              <a:t>”</a:t>
            </a:r>
          </a:p>
          <a:p>
            <a:r>
              <a:rPr lang="en-US" dirty="0" smtClean="0">
                <a:latin typeface="Calibri" pitchFamily="34" charset="0"/>
                <a:cs typeface="Calibri" pitchFamily="34" charset="0"/>
              </a:rPr>
              <a:t>Paul’s point here seems to be that though Abraham has many physical and spiritual offspring, Christ is the </a:t>
            </a:r>
            <a:r>
              <a:rPr lang="en-US" b="1" i="1" dirty="0" smtClean="0">
                <a:latin typeface="Calibri" pitchFamily="34" charset="0"/>
                <a:cs typeface="Calibri" pitchFamily="34" charset="0"/>
              </a:rPr>
              <a:t>true</a:t>
            </a:r>
            <a:r>
              <a:rPr lang="en-US" dirty="0" smtClean="0">
                <a:latin typeface="Calibri" pitchFamily="34" charset="0"/>
                <a:cs typeface="Calibri" pitchFamily="34" charset="0"/>
              </a:rPr>
              <a:t> offspring of Abraham in whom the promises to Abraham are </a:t>
            </a:r>
            <a:r>
              <a:rPr lang="en-US" b="1" i="1" dirty="0" smtClean="0">
                <a:latin typeface="Calibri" pitchFamily="34" charset="0"/>
                <a:cs typeface="Calibri" pitchFamily="34" charset="0"/>
              </a:rPr>
              <a:t>ultimately</a:t>
            </a:r>
            <a:r>
              <a:rPr lang="en-US" dirty="0" smtClean="0">
                <a:latin typeface="Calibri" pitchFamily="34" charset="0"/>
                <a:cs typeface="Calibri" pitchFamily="34" charset="0"/>
              </a:rPr>
              <a:t> fulfilled.</a:t>
            </a:r>
          </a:p>
        </p:txBody>
      </p:sp>
      <p:sp>
        <p:nvSpPr>
          <p:cNvPr id="5" name="Content Placeholder 2"/>
          <p:cNvSpPr txBox="1">
            <a:spLocks/>
          </p:cNvSpPr>
          <p:nvPr/>
        </p:nvSpPr>
        <p:spPr>
          <a:xfrm>
            <a:off x="457200" y="533400"/>
            <a:ext cx="8229600" cy="1600200"/>
          </a:xfrm>
          <a:prstGeom prst="rect">
            <a:avLst/>
          </a:prstGeom>
        </p:spPr>
        <p:txBody>
          <a:bodyPr lIns="45720" rIns="45720">
            <a:normAutofit fontScale="92500" lnSpcReduction="10000"/>
          </a:bodyPr>
          <a:lstStyle>
            <a:defPPr>
              <a:defRPr>
                <a:solidFill>
                  <a:schemeClr val="tx1"/>
                </a:solidFill>
                <a:latin typeface="+mn-lt"/>
                <a:ea typeface="+mn-ea"/>
                <a:cs typeface="+mn-cs"/>
              </a:defRPr>
            </a:defPPr>
            <a:lvl1pPr marL="274320" indent="-274320" algn="l" eaLnBrk="1" hangingPunct="1">
              <a:buClr>
                <a:schemeClr val="accent1"/>
              </a:buClr>
              <a:buSzPct val="80000"/>
              <a:buFont typeface="Wingdings 2" pitchFamily="18" charset="2"/>
              <a:buChar char=""/>
              <a:defRPr sz="2800">
                <a:solidFill>
                  <a:schemeClr val="tx1"/>
                </a:solidFill>
                <a:latin typeface="+mn-lt"/>
                <a:ea typeface="+mn-lt"/>
                <a:cs typeface="+mn-lt"/>
              </a:defRPr>
            </a:lvl1pPr>
            <a:lvl2pPr marL="557784" indent="-228600" algn="l" eaLnBrk="1" hangingPunct="1">
              <a:buClr>
                <a:schemeClr val="tx2"/>
              </a:buClr>
              <a:buFont typeface="Wingdings 2" pitchFamily="18" charset="2"/>
              <a:buChar char=""/>
              <a:defRPr sz="2200">
                <a:solidFill>
                  <a:schemeClr val="tx1"/>
                </a:solidFill>
                <a:latin typeface="+mn-lt"/>
                <a:ea typeface="+mn-lt"/>
                <a:cs typeface="+mn-lt"/>
              </a:defRPr>
            </a:lvl2pPr>
            <a:lvl3pPr marL="813816" indent="-228600" algn="l" eaLnBrk="1" hangingPunct="1">
              <a:buClr>
                <a:schemeClr val="accent1"/>
              </a:buClr>
              <a:buFont typeface="Wingdings 2" pitchFamily="18" charset="2"/>
              <a:buChar char=""/>
              <a:defRPr sz="2000">
                <a:solidFill>
                  <a:schemeClr val="tx1"/>
                </a:solidFill>
                <a:latin typeface="+mn-lt"/>
                <a:ea typeface="+mn-lt"/>
                <a:cs typeface="+mn-lt"/>
              </a:defRPr>
            </a:lvl3pPr>
            <a:lvl4pPr marL="1069848" indent="-228600" algn="l" eaLnBrk="1" hangingPunct="1">
              <a:buClr>
                <a:schemeClr val="tx2"/>
              </a:buClr>
              <a:buFont typeface="Wingdings 2" pitchFamily="18" charset="2"/>
              <a:buChar char=""/>
              <a:defRPr sz="1800">
                <a:solidFill>
                  <a:schemeClr val="tx1"/>
                </a:solidFill>
                <a:latin typeface="+mn-lt"/>
                <a:ea typeface="+mn-lt"/>
                <a:cs typeface="+mn-lt"/>
              </a:defRPr>
            </a:lvl4pPr>
            <a:lvl5pPr marL="1316736" indent="-228600" algn="l" eaLnBrk="1" hangingPunct="1">
              <a:buClr>
                <a:schemeClr val="accent1"/>
              </a:buClr>
              <a:buFont typeface="Wingdings 2" pitchFamily="18" charset="2"/>
              <a:buChar char=""/>
              <a:defRPr sz="1800">
                <a:solidFill>
                  <a:schemeClr val="tx1"/>
                </a:solidFill>
                <a:latin typeface="+mn-lt"/>
                <a:ea typeface="+mn-lt"/>
                <a:cs typeface="+mn-lt"/>
              </a:defRPr>
            </a:lvl5pPr>
            <a:lvl6pPr marL="1572768" indent="-228600" algn="l" eaLnBrk="1" hangingPunct="1">
              <a:buClr>
                <a:schemeClr val="tx2"/>
              </a:buClr>
              <a:buFont typeface="Wingdings 2" pitchFamily="18" charset="2"/>
              <a:buChar char=""/>
              <a:defRPr lang="en-US" sz="1600" baseline="0" smtClean="0">
                <a:latin typeface="+mn-lt"/>
              </a:defRPr>
            </a:lvl6pPr>
            <a:lvl7pPr marL="1819656" indent="-228600" algn="l" eaLnBrk="1" hangingPunct="1">
              <a:buClr>
                <a:schemeClr val="accent1"/>
              </a:buClr>
              <a:buFont typeface="Wingdings 2" pitchFamily="18" charset="2"/>
              <a:buChar char=""/>
              <a:defRPr lang="en-US" sz="1600" baseline="0" smtClean="0">
                <a:latin typeface="+mn-lt"/>
              </a:defRPr>
            </a:lvl7pPr>
            <a:lvl8pPr marL="2066544" indent="-228600" algn="l" eaLnBrk="1" hangingPunct="1">
              <a:buClr>
                <a:schemeClr val="tx2"/>
              </a:buClr>
              <a:buFont typeface="Wingdings 2" pitchFamily="18" charset="2"/>
              <a:buChar char=""/>
              <a:defRPr sz="1600" baseline="0">
                <a:latin typeface="+mn-lt"/>
              </a:defRPr>
            </a:lvl8pPr>
            <a:lvl9pPr marL="2313432" indent="-228600" algn="l" eaLnBrk="1" hangingPunct="1">
              <a:buClr>
                <a:schemeClr val="accent1"/>
              </a:buClr>
              <a:buFont typeface="Wingdings 2" pitchFamily="18" charset="2"/>
              <a:buChar char=""/>
              <a:defRPr sz="1400" baseline="0">
                <a:latin typeface="+mn-lt"/>
              </a:defRPr>
            </a:lvl9pPr>
          </a:lstStyle>
          <a:p>
            <a:pPr marL="0" indent="0" fontAlgn="auto">
              <a:spcBef>
                <a:spcPts val="0"/>
              </a:spcBef>
              <a:spcAft>
                <a:spcPts val="0"/>
              </a:spcAft>
              <a:buNone/>
            </a:pPr>
            <a:r>
              <a:rPr lang="en-US" i="1" baseline="30000" dirty="0">
                <a:solidFill>
                  <a:srgbClr val="AD2E27"/>
                </a:solidFill>
                <a:latin typeface="Cambria" pitchFamily="18" charset="0"/>
              </a:rPr>
              <a:t>16</a:t>
            </a:r>
            <a:r>
              <a:rPr lang="en-US" i="1" dirty="0">
                <a:solidFill>
                  <a:srgbClr val="AD2E27"/>
                </a:solidFill>
                <a:latin typeface="Cambria" pitchFamily="18" charset="0"/>
              </a:rPr>
              <a:t> Now the promises were made to Abraham and to his offspring. It does not say, "And to </a:t>
            </a:r>
            <a:r>
              <a:rPr lang="en-US" i="1" dirty="0" err="1">
                <a:solidFill>
                  <a:srgbClr val="AD2E27"/>
                </a:solidFill>
                <a:latin typeface="Cambria" pitchFamily="18" charset="0"/>
              </a:rPr>
              <a:t>offsprings</a:t>
            </a:r>
            <a:r>
              <a:rPr lang="en-US" i="1" dirty="0">
                <a:solidFill>
                  <a:srgbClr val="AD2E27"/>
                </a:solidFill>
                <a:latin typeface="Cambria" pitchFamily="18" charset="0"/>
              </a:rPr>
              <a:t>," referring to many, but referring to one, "And to your offspring," who is Christ.</a:t>
            </a:r>
            <a:endParaRPr lang="en-US" i="1" kern="0" dirty="0" smtClean="0">
              <a:solidFill>
                <a:srgbClr val="AD2E27"/>
              </a:solidFill>
              <a:latin typeface="Cambria" pitchFamily="18" charset="0"/>
            </a:endParaRPr>
          </a:p>
        </p:txBody>
      </p:sp>
    </p:spTree>
    <p:extLst>
      <p:ext uri="{BB962C8B-B14F-4D97-AF65-F5344CB8AC3E}">
        <p14:creationId xmlns:p14="http://schemas.microsoft.com/office/powerpoint/2010/main" val="4227787290"/>
      </p:ext>
    </p:extLst>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Autofit/>
          </a:bodyPr>
          <a:lstStyle/>
          <a:p>
            <a:r>
              <a:rPr lang="en-US" sz="3600" dirty="0" smtClean="0">
                <a:solidFill>
                  <a:schemeClr val="accent1"/>
                </a:solidFill>
              </a:rPr>
              <a:t>Galatians 3:17</a:t>
            </a:r>
            <a:endParaRPr lang="en-US" sz="3600" dirty="0"/>
          </a:p>
        </p:txBody>
      </p:sp>
      <p:sp>
        <p:nvSpPr>
          <p:cNvPr id="3" name="Content Placeholder 2"/>
          <p:cNvSpPr>
            <a:spLocks noGrp="1"/>
          </p:cNvSpPr>
          <p:nvPr>
            <p:ph idx="1"/>
          </p:nvPr>
        </p:nvSpPr>
        <p:spPr>
          <a:xfrm>
            <a:off x="457200" y="2895600"/>
            <a:ext cx="8229600" cy="3962400"/>
          </a:xfrm>
        </p:spPr>
        <p:txBody>
          <a:bodyPr>
            <a:normAutofit fontScale="92500" lnSpcReduction="20000"/>
          </a:bodyPr>
          <a:lstStyle/>
          <a:p>
            <a:r>
              <a:rPr lang="en-US" dirty="0" smtClean="0">
                <a:latin typeface="Calibri" pitchFamily="34" charset="0"/>
                <a:cs typeface="Calibri" pitchFamily="34" charset="0"/>
              </a:rPr>
              <a:t>Here we see that the point Paul wanted us to get from his “</a:t>
            </a:r>
            <a:r>
              <a:rPr lang="en-US" i="1" dirty="0">
                <a:solidFill>
                  <a:srgbClr val="AD2E27"/>
                </a:solidFill>
                <a:latin typeface="Cambria" pitchFamily="18" charset="0"/>
              </a:rPr>
              <a:t>human example</a:t>
            </a:r>
            <a:r>
              <a:rPr lang="en-US" dirty="0" smtClean="0">
                <a:latin typeface="Calibri" pitchFamily="34" charset="0"/>
                <a:cs typeface="Calibri" pitchFamily="34" charset="0"/>
              </a:rPr>
              <a:t>” of a “</a:t>
            </a:r>
            <a:r>
              <a:rPr lang="en-US" i="1" dirty="0">
                <a:solidFill>
                  <a:srgbClr val="AD2E27"/>
                </a:solidFill>
                <a:latin typeface="Cambria" pitchFamily="18" charset="0"/>
              </a:rPr>
              <a:t>man-made covenant</a:t>
            </a:r>
            <a:r>
              <a:rPr lang="en-US" dirty="0" smtClean="0">
                <a:latin typeface="Calibri" pitchFamily="34" charset="0"/>
                <a:cs typeface="Calibri" pitchFamily="34" charset="0"/>
              </a:rPr>
              <a:t>” (in verse 15) is that the giving of the Law (and establishment of the Mosaic Covenant) did not invalidate the promise(s) given in the Abrahamic Covenant some “</a:t>
            </a:r>
            <a:r>
              <a:rPr lang="en-US" i="1" dirty="0" smtClean="0">
                <a:solidFill>
                  <a:srgbClr val="AD2E27"/>
                </a:solidFill>
                <a:latin typeface="Cambria" pitchFamily="18" charset="0"/>
              </a:rPr>
              <a:t>430 years</a:t>
            </a:r>
            <a:r>
              <a:rPr lang="en-US" dirty="0" smtClean="0">
                <a:latin typeface="Calibri" pitchFamily="34" charset="0"/>
                <a:cs typeface="Calibri" pitchFamily="34" charset="0"/>
              </a:rPr>
              <a:t>” earlier.</a:t>
            </a:r>
          </a:p>
          <a:p>
            <a:r>
              <a:rPr lang="en-US" dirty="0" smtClean="0">
                <a:latin typeface="Calibri" pitchFamily="34" charset="0"/>
                <a:cs typeface="Calibri" pitchFamily="34" charset="0"/>
              </a:rPr>
              <a:t>Jewish tradition, remember, viewed Abraham as having kept the entire Mosaic law even though that law was not given until much later.</a:t>
            </a:r>
          </a:p>
          <a:p>
            <a:r>
              <a:rPr lang="en-US" dirty="0" smtClean="0">
                <a:latin typeface="Calibri" pitchFamily="34" charset="0"/>
                <a:cs typeface="Calibri" pitchFamily="34" charset="0"/>
              </a:rPr>
              <a:t>But Paul insists that the Law of Moses did not add to, or take away from, </a:t>
            </a:r>
            <a:r>
              <a:rPr lang="en-US" b="1" i="1" dirty="0" smtClean="0">
                <a:latin typeface="Calibri" pitchFamily="34" charset="0"/>
                <a:cs typeface="Calibri" pitchFamily="34" charset="0"/>
              </a:rPr>
              <a:t>anything</a:t>
            </a:r>
            <a:r>
              <a:rPr lang="en-US" dirty="0" smtClean="0">
                <a:latin typeface="Calibri" pitchFamily="34" charset="0"/>
                <a:cs typeface="Calibri" pitchFamily="34" charset="0"/>
              </a:rPr>
              <a:t> that God </a:t>
            </a:r>
            <a:r>
              <a:rPr lang="en-US" dirty="0">
                <a:latin typeface="Calibri" pitchFamily="34" charset="0"/>
                <a:cs typeface="Calibri" pitchFamily="34" charset="0"/>
              </a:rPr>
              <a:t>had </a:t>
            </a:r>
            <a:r>
              <a:rPr lang="en-US" dirty="0" smtClean="0">
                <a:latin typeface="Calibri" pitchFamily="34" charset="0"/>
                <a:cs typeface="Calibri" pitchFamily="34" charset="0"/>
              </a:rPr>
              <a:t>already done in his covenant with Abraham.</a:t>
            </a:r>
            <a:endParaRPr lang="en-US" dirty="0">
              <a:latin typeface="Calibri" pitchFamily="34" charset="0"/>
              <a:cs typeface="Calibri" pitchFamily="34" charset="0"/>
            </a:endParaRPr>
          </a:p>
        </p:txBody>
      </p:sp>
      <p:sp>
        <p:nvSpPr>
          <p:cNvPr id="5" name="Content Placeholder 2"/>
          <p:cNvSpPr txBox="1">
            <a:spLocks/>
          </p:cNvSpPr>
          <p:nvPr/>
        </p:nvSpPr>
        <p:spPr>
          <a:xfrm>
            <a:off x="457200" y="533400"/>
            <a:ext cx="8229600" cy="2362200"/>
          </a:xfrm>
          <a:prstGeom prst="rect">
            <a:avLst/>
          </a:prstGeom>
        </p:spPr>
        <p:txBody>
          <a:bodyPr lIns="45720" rIns="45720">
            <a:normAutofit fontScale="92500"/>
          </a:bodyPr>
          <a:lstStyle>
            <a:defPPr>
              <a:defRPr>
                <a:solidFill>
                  <a:schemeClr val="tx1"/>
                </a:solidFill>
                <a:latin typeface="+mn-lt"/>
                <a:ea typeface="+mn-ea"/>
                <a:cs typeface="+mn-cs"/>
              </a:defRPr>
            </a:defPPr>
            <a:lvl1pPr marL="274320" indent="-274320" algn="l" eaLnBrk="1" hangingPunct="1">
              <a:buClr>
                <a:schemeClr val="accent1"/>
              </a:buClr>
              <a:buSzPct val="80000"/>
              <a:buFont typeface="Wingdings 2" pitchFamily="18" charset="2"/>
              <a:buChar char=""/>
              <a:defRPr sz="2800">
                <a:solidFill>
                  <a:schemeClr val="tx1"/>
                </a:solidFill>
                <a:latin typeface="+mn-lt"/>
                <a:ea typeface="+mn-lt"/>
                <a:cs typeface="+mn-lt"/>
              </a:defRPr>
            </a:lvl1pPr>
            <a:lvl2pPr marL="557784" indent="-228600" algn="l" eaLnBrk="1" hangingPunct="1">
              <a:buClr>
                <a:schemeClr val="tx2"/>
              </a:buClr>
              <a:buFont typeface="Wingdings 2" pitchFamily="18" charset="2"/>
              <a:buChar char=""/>
              <a:defRPr sz="2200">
                <a:solidFill>
                  <a:schemeClr val="tx1"/>
                </a:solidFill>
                <a:latin typeface="+mn-lt"/>
                <a:ea typeface="+mn-lt"/>
                <a:cs typeface="+mn-lt"/>
              </a:defRPr>
            </a:lvl2pPr>
            <a:lvl3pPr marL="813816" indent="-228600" algn="l" eaLnBrk="1" hangingPunct="1">
              <a:buClr>
                <a:schemeClr val="accent1"/>
              </a:buClr>
              <a:buFont typeface="Wingdings 2" pitchFamily="18" charset="2"/>
              <a:buChar char=""/>
              <a:defRPr sz="2000">
                <a:solidFill>
                  <a:schemeClr val="tx1"/>
                </a:solidFill>
                <a:latin typeface="+mn-lt"/>
                <a:ea typeface="+mn-lt"/>
                <a:cs typeface="+mn-lt"/>
              </a:defRPr>
            </a:lvl3pPr>
            <a:lvl4pPr marL="1069848" indent="-228600" algn="l" eaLnBrk="1" hangingPunct="1">
              <a:buClr>
                <a:schemeClr val="tx2"/>
              </a:buClr>
              <a:buFont typeface="Wingdings 2" pitchFamily="18" charset="2"/>
              <a:buChar char=""/>
              <a:defRPr sz="1800">
                <a:solidFill>
                  <a:schemeClr val="tx1"/>
                </a:solidFill>
                <a:latin typeface="+mn-lt"/>
                <a:ea typeface="+mn-lt"/>
                <a:cs typeface="+mn-lt"/>
              </a:defRPr>
            </a:lvl4pPr>
            <a:lvl5pPr marL="1316736" indent="-228600" algn="l" eaLnBrk="1" hangingPunct="1">
              <a:buClr>
                <a:schemeClr val="accent1"/>
              </a:buClr>
              <a:buFont typeface="Wingdings 2" pitchFamily="18" charset="2"/>
              <a:buChar char=""/>
              <a:defRPr sz="1800">
                <a:solidFill>
                  <a:schemeClr val="tx1"/>
                </a:solidFill>
                <a:latin typeface="+mn-lt"/>
                <a:ea typeface="+mn-lt"/>
                <a:cs typeface="+mn-lt"/>
              </a:defRPr>
            </a:lvl5pPr>
            <a:lvl6pPr marL="1572768" indent="-228600" algn="l" eaLnBrk="1" hangingPunct="1">
              <a:buClr>
                <a:schemeClr val="tx2"/>
              </a:buClr>
              <a:buFont typeface="Wingdings 2" pitchFamily="18" charset="2"/>
              <a:buChar char=""/>
              <a:defRPr lang="en-US" sz="1600" baseline="0" smtClean="0">
                <a:latin typeface="+mn-lt"/>
              </a:defRPr>
            </a:lvl6pPr>
            <a:lvl7pPr marL="1819656" indent="-228600" algn="l" eaLnBrk="1" hangingPunct="1">
              <a:buClr>
                <a:schemeClr val="accent1"/>
              </a:buClr>
              <a:buFont typeface="Wingdings 2" pitchFamily="18" charset="2"/>
              <a:buChar char=""/>
              <a:defRPr lang="en-US" sz="1600" baseline="0" smtClean="0">
                <a:latin typeface="+mn-lt"/>
              </a:defRPr>
            </a:lvl7pPr>
            <a:lvl8pPr marL="2066544" indent="-228600" algn="l" eaLnBrk="1" hangingPunct="1">
              <a:buClr>
                <a:schemeClr val="tx2"/>
              </a:buClr>
              <a:buFont typeface="Wingdings 2" pitchFamily="18" charset="2"/>
              <a:buChar char=""/>
              <a:defRPr sz="1600" baseline="0">
                <a:latin typeface="+mn-lt"/>
              </a:defRPr>
            </a:lvl8pPr>
            <a:lvl9pPr marL="2313432" indent="-228600" algn="l" eaLnBrk="1" hangingPunct="1">
              <a:buClr>
                <a:schemeClr val="accent1"/>
              </a:buClr>
              <a:buFont typeface="Wingdings 2" pitchFamily="18" charset="2"/>
              <a:buChar char=""/>
              <a:defRPr sz="1400" baseline="0">
                <a:latin typeface="+mn-lt"/>
              </a:defRPr>
            </a:lvl9pPr>
          </a:lstStyle>
          <a:p>
            <a:pPr marL="0" indent="0" fontAlgn="auto">
              <a:spcBef>
                <a:spcPts val="0"/>
              </a:spcBef>
              <a:spcAft>
                <a:spcPts val="0"/>
              </a:spcAft>
              <a:buNone/>
            </a:pPr>
            <a:r>
              <a:rPr lang="en-US" i="1" kern="0" baseline="30000" dirty="0" smtClean="0">
                <a:solidFill>
                  <a:schemeClr val="tx1">
                    <a:lumMod val="65000"/>
                    <a:lumOff val="35000"/>
                  </a:schemeClr>
                </a:solidFill>
                <a:latin typeface="Cambria" pitchFamily="18" charset="0"/>
              </a:rPr>
              <a:t>15</a:t>
            </a:r>
            <a:r>
              <a:rPr lang="en-US" i="1" kern="0" dirty="0" smtClean="0">
                <a:solidFill>
                  <a:schemeClr val="tx1">
                    <a:lumMod val="65000"/>
                    <a:lumOff val="35000"/>
                  </a:schemeClr>
                </a:solidFill>
                <a:latin typeface="Cambria" pitchFamily="18" charset="0"/>
              </a:rPr>
              <a:t> To give a human example, brothers: even with a man-made covenant, no one annuls it or adds to it once it has been ratified… </a:t>
            </a:r>
            <a:r>
              <a:rPr lang="en-US" i="1" baseline="30000" dirty="0">
                <a:solidFill>
                  <a:srgbClr val="AD2E27"/>
                </a:solidFill>
                <a:latin typeface="Cambria" pitchFamily="18" charset="0"/>
              </a:rPr>
              <a:t>17</a:t>
            </a:r>
            <a:r>
              <a:rPr lang="en-US" i="1" dirty="0">
                <a:solidFill>
                  <a:srgbClr val="AD2E27"/>
                </a:solidFill>
                <a:latin typeface="Cambria" pitchFamily="18" charset="0"/>
              </a:rPr>
              <a:t> This is what I mean: the law, which came 430 years afterward, does not annul a covenant previously ratified by God, so as to make the promise void.</a:t>
            </a:r>
            <a:endParaRPr lang="en-US" i="1" kern="0" dirty="0" smtClean="0">
              <a:solidFill>
                <a:srgbClr val="AD2E27"/>
              </a:solidFill>
              <a:latin typeface="Cambria" pitchFamily="18" charset="0"/>
            </a:endParaRPr>
          </a:p>
        </p:txBody>
      </p:sp>
    </p:spTree>
    <p:extLst>
      <p:ext uri="{BB962C8B-B14F-4D97-AF65-F5344CB8AC3E}">
        <p14:creationId xmlns:p14="http://schemas.microsoft.com/office/powerpoint/2010/main" val="3523797192"/>
      </p:ext>
    </p:extLst>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Autofit/>
          </a:bodyPr>
          <a:lstStyle/>
          <a:p>
            <a:r>
              <a:rPr lang="en-US" sz="3600" dirty="0" smtClean="0">
                <a:solidFill>
                  <a:schemeClr val="accent1"/>
                </a:solidFill>
              </a:rPr>
              <a:t>Galatians 3:18</a:t>
            </a:r>
            <a:endParaRPr lang="en-US" sz="3600" dirty="0"/>
          </a:p>
        </p:txBody>
      </p:sp>
      <p:sp>
        <p:nvSpPr>
          <p:cNvPr id="3" name="Content Placeholder 2"/>
          <p:cNvSpPr>
            <a:spLocks noGrp="1"/>
          </p:cNvSpPr>
          <p:nvPr>
            <p:ph idx="1"/>
          </p:nvPr>
        </p:nvSpPr>
        <p:spPr>
          <a:xfrm>
            <a:off x="457200" y="1600200"/>
            <a:ext cx="8229600" cy="4495800"/>
          </a:xfrm>
        </p:spPr>
        <p:txBody>
          <a:bodyPr>
            <a:normAutofit lnSpcReduction="10000"/>
          </a:bodyPr>
          <a:lstStyle/>
          <a:p>
            <a:r>
              <a:rPr lang="en-US" sz="2600" dirty="0" smtClean="0">
                <a:latin typeface="Calibri" pitchFamily="34" charset="0"/>
                <a:cs typeface="Calibri" pitchFamily="34" charset="0"/>
              </a:rPr>
              <a:t>*F.F. Bruce makes the following comment concerning Paul’s introduction of the word </a:t>
            </a:r>
            <a:r>
              <a:rPr lang="en-US" sz="2600" dirty="0">
                <a:latin typeface="Calibri" pitchFamily="34" charset="0"/>
                <a:cs typeface="Calibri" pitchFamily="34" charset="0"/>
              </a:rPr>
              <a:t>“</a:t>
            </a:r>
            <a:r>
              <a:rPr lang="en-US" sz="2600" i="1" dirty="0" smtClean="0">
                <a:solidFill>
                  <a:srgbClr val="AD2E27"/>
                </a:solidFill>
                <a:latin typeface="Cambria" pitchFamily="18" charset="0"/>
              </a:rPr>
              <a:t>inheritance</a:t>
            </a:r>
            <a:r>
              <a:rPr lang="en-US" sz="2600" dirty="0" smtClean="0">
                <a:latin typeface="Calibri" pitchFamily="34" charset="0"/>
                <a:cs typeface="Calibri" pitchFamily="34" charset="0"/>
              </a:rPr>
              <a:t>” here:</a:t>
            </a:r>
          </a:p>
          <a:p>
            <a:pPr lvl="1"/>
            <a:r>
              <a:rPr lang="en-US" sz="2400" i="1" dirty="0" smtClean="0">
                <a:latin typeface="Cambria" panose="02040503050406030204" pitchFamily="18" charset="0"/>
                <a:cs typeface="Calibri" pitchFamily="34" charset="0"/>
              </a:rPr>
              <a:t>The inheritance has been implied in vss. 15-17: promises made with regard to a man’s descendants involve the principle of inheritance.</a:t>
            </a:r>
          </a:p>
          <a:p>
            <a:pPr lvl="1"/>
            <a:r>
              <a:rPr lang="en-US" sz="2400" i="1" dirty="0" smtClean="0">
                <a:latin typeface="Cambria" panose="02040503050406030204" pitchFamily="18" charset="0"/>
                <a:cs typeface="Calibri" pitchFamily="34" charset="0"/>
              </a:rPr>
              <a:t>If the inheritance of Abraham’s descendants were based on </a:t>
            </a:r>
            <a:r>
              <a:rPr lang="en-US" sz="2400" b="1" i="1" dirty="0" smtClean="0">
                <a:latin typeface="Cambria" panose="02040503050406030204" pitchFamily="18" charset="0"/>
                <a:cs typeface="Calibri" pitchFamily="34" charset="0"/>
              </a:rPr>
              <a:t>law</a:t>
            </a:r>
            <a:r>
              <a:rPr lang="en-US" sz="2400" i="1" dirty="0" smtClean="0">
                <a:latin typeface="Cambria" panose="02040503050406030204" pitchFamily="18" charset="0"/>
                <a:cs typeface="Calibri" pitchFamily="34" charset="0"/>
              </a:rPr>
              <a:t> – more specifically the Mosaic law – then it would belong to the </a:t>
            </a:r>
            <a:r>
              <a:rPr lang="en-US" sz="2400" b="1" i="1" dirty="0" smtClean="0">
                <a:latin typeface="Cambria" panose="02040503050406030204" pitchFamily="18" charset="0"/>
                <a:cs typeface="Calibri" pitchFamily="34" charset="0"/>
              </a:rPr>
              <a:t>people of the law</a:t>
            </a:r>
            <a:r>
              <a:rPr lang="en-US" sz="2400" i="1" dirty="0" smtClean="0">
                <a:latin typeface="Cambria" panose="02040503050406030204" pitchFamily="18" charset="0"/>
                <a:cs typeface="Calibri" pitchFamily="34" charset="0"/>
              </a:rPr>
              <a:t>, i.e. the Jewish nation.</a:t>
            </a:r>
          </a:p>
          <a:p>
            <a:pPr lvl="1"/>
            <a:r>
              <a:rPr lang="en-US" sz="2400" i="1" dirty="0" smtClean="0">
                <a:latin typeface="Cambria" panose="02040503050406030204" pitchFamily="18" charset="0"/>
                <a:cs typeface="Calibri" pitchFamily="34" charset="0"/>
              </a:rPr>
              <a:t>But if it were it is based on the </a:t>
            </a:r>
            <a:r>
              <a:rPr lang="en-US" sz="2400" b="1" i="1" dirty="0" smtClean="0">
                <a:latin typeface="Cambria" panose="02040503050406030204" pitchFamily="18" charset="0"/>
                <a:cs typeface="Calibri" pitchFamily="34" charset="0"/>
              </a:rPr>
              <a:t>promise</a:t>
            </a:r>
            <a:r>
              <a:rPr lang="en-US" sz="2400" i="1" dirty="0" smtClean="0">
                <a:latin typeface="Cambria" panose="02040503050406030204" pitchFamily="18" charset="0"/>
                <a:cs typeface="Calibri" pitchFamily="34" charset="0"/>
              </a:rPr>
              <a:t> made to Abraham, generations </a:t>
            </a:r>
            <a:r>
              <a:rPr lang="en-US" sz="2400" b="1" i="1" dirty="0" smtClean="0">
                <a:latin typeface="Cambria" panose="02040503050406030204" pitchFamily="18" charset="0"/>
                <a:cs typeface="Calibri" pitchFamily="34" charset="0"/>
              </a:rPr>
              <a:t>before</a:t>
            </a:r>
            <a:r>
              <a:rPr lang="en-US" sz="2400" i="1" dirty="0" smtClean="0">
                <a:latin typeface="Cambria" panose="02040503050406030204" pitchFamily="18" charset="0"/>
                <a:cs typeface="Calibri" pitchFamily="34" charset="0"/>
              </a:rPr>
              <a:t> the giving of the law, then the law cannot affect it. It belongs to the </a:t>
            </a:r>
            <a:r>
              <a:rPr lang="en-US" sz="2400" b="1" i="1" dirty="0" smtClean="0">
                <a:latin typeface="Cambria" panose="02040503050406030204" pitchFamily="18" charset="0"/>
                <a:cs typeface="Calibri" pitchFamily="34" charset="0"/>
              </a:rPr>
              <a:t>people of faith</a:t>
            </a:r>
            <a:r>
              <a:rPr lang="en-US" sz="2400" i="1" dirty="0" smtClean="0">
                <a:latin typeface="Cambria" panose="02040503050406030204" pitchFamily="18" charset="0"/>
                <a:cs typeface="Calibri" pitchFamily="34" charset="0"/>
              </a:rPr>
              <a:t> who, whether of Gentile or Jewish birth, are the </a:t>
            </a:r>
            <a:r>
              <a:rPr lang="en-US" sz="2400" b="1" i="1" dirty="0" smtClean="0">
                <a:latin typeface="Cambria" panose="02040503050406030204" pitchFamily="18" charset="0"/>
                <a:cs typeface="Calibri" pitchFamily="34" charset="0"/>
              </a:rPr>
              <a:t>true</a:t>
            </a:r>
            <a:r>
              <a:rPr lang="en-US" sz="2400" i="1" dirty="0" smtClean="0">
                <a:latin typeface="Cambria" panose="02040503050406030204" pitchFamily="18" charset="0"/>
                <a:cs typeface="Calibri" pitchFamily="34" charset="0"/>
              </a:rPr>
              <a:t> children of </a:t>
            </a:r>
            <a:r>
              <a:rPr lang="en-US" sz="2400" i="1" dirty="0" smtClean="0">
                <a:latin typeface="Cambria" panose="02040503050406030204" pitchFamily="18" charset="0"/>
                <a:cs typeface="Calibri" pitchFamily="34" charset="0"/>
              </a:rPr>
              <a:t>Abraham.</a:t>
            </a:r>
            <a:endParaRPr lang="en-US" sz="2400" i="1" dirty="0" smtClean="0">
              <a:latin typeface="Cambria" panose="02040503050406030204" pitchFamily="18" charset="0"/>
              <a:cs typeface="Calibri" pitchFamily="34" charset="0"/>
            </a:endParaRPr>
          </a:p>
          <a:p>
            <a:endParaRPr lang="en-US" dirty="0" smtClean="0">
              <a:latin typeface="Calibri" pitchFamily="34" charset="0"/>
              <a:cs typeface="Calibri" pitchFamily="34" charset="0"/>
            </a:endParaRPr>
          </a:p>
        </p:txBody>
      </p:sp>
      <p:sp>
        <p:nvSpPr>
          <p:cNvPr id="5" name="Content Placeholder 2"/>
          <p:cNvSpPr txBox="1">
            <a:spLocks/>
          </p:cNvSpPr>
          <p:nvPr/>
        </p:nvSpPr>
        <p:spPr>
          <a:xfrm>
            <a:off x="457200" y="533400"/>
            <a:ext cx="8229600" cy="1066800"/>
          </a:xfrm>
          <a:prstGeom prst="rect">
            <a:avLst/>
          </a:prstGeom>
        </p:spPr>
        <p:txBody>
          <a:bodyPr lIns="45720" rIns="45720">
            <a:normAutofit fontScale="92500" lnSpcReduction="20000"/>
          </a:bodyPr>
          <a:lstStyle>
            <a:defPPr>
              <a:defRPr>
                <a:solidFill>
                  <a:schemeClr val="tx1"/>
                </a:solidFill>
                <a:latin typeface="+mn-lt"/>
                <a:ea typeface="+mn-ea"/>
                <a:cs typeface="+mn-cs"/>
              </a:defRPr>
            </a:defPPr>
            <a:lvl1pPr marL="274320" indent="-274320" algn="l" eaLnBrk="1" hangingPunct="1">
              <a:buClr>
                <a:schemeClr val="accent1"/>
              </a:buClr>
              <a:buSzPct val="80000"/>
              <a:buFont typeface="Wingdings 2" pitchFamily="18" charset="2"/>
              <a:buChar char=""/>
              <a:defRPr sz="2800">
                <a:solidFill>
                  <a:schemeClr val="tx1"/>
                </a:solidFill>
                <a:latin typeface="+mn-lt"/>
                <a:ea typeface="+mn-lt"/>
                <a:cs typeface="+mn-lt"/>
              </a:defRPr>
            </a:lvl1pPr>
            <a:lvl2pPr marL="557784" indent="-228600" algn="l" eaLnBrk="1" hangingPunct="1">
              <a:buClr>
                <a:schemeClr val="tx2"/>
              </a:buClr>
              <a:buFont typeface="Wingdings 2" pitchFamily="18" charset="2"/>
              <a:buChar char=""/>
              <a:defRPr sz="2200">
                <a:solidFill>
                  <a:schemeClr val="tx1"/>
                </a:solidFill>
                <a:latin typeface="+mn-lt"/>
                <a:ea typeface="+mn-lt"/>
                <a:cs typeface="+mn-lt"/>
              </a:defRPr>
            </a:lvl2pPr>
            <a:lvl3pPr marL="813816" indent="-228600" algn="l" eaLnBrk="1" hangingPunct="1">
              <a:buClr>
                <a:schemeClr val="accent1"/>
              </a:buClr>
              <a:buFont typeface="Wingdings 2" pitchFamily="18" charset="2"/>
              <a:buChar char=""/>
              <a:defRPr sz="2000">
                <a:solidFill>
                  <a:schemeClr val="tx1"/>
                </a:solidFill>
                <a:latin typeface="+mn-lt"/>
                <a:ea typeface="+mn-lt"/>
                <a:cs typeface="+mn-lt"/>
              </a:defRPr>
            </a:lvl3pPr>
            <a:lvl4pPr marL="1069848" indent="-228600" algn="l" eaLnBrk="1" hangingPunct="1">
              <a:buClr>
                <a:schemeClr val="tx2"/>
              </a:buClr>
              <a:buFont typeface="Wingdings 2" pitchFamily="18" charset="2"/>
              <a:buChar char=""/>
              <a:defRPr sz="1800">
                <a:solidFill>
                  <a:schemeClr val="tx1"/>
                </a:solidFill>
                <a:latin typeface="+mn-lt"/>
                <a:ea typeface="+mn-lt"/>
                <a:cs typeface="+mn-lt"/>
              </a:defRPr>
            </a:lvl4pPr>
            <a:lvl5pPr marL="1316736" indent="-228600" algn="l" eaLnBrk="1" hangingPunct="1">
              <a:buClr>
                <a:schemeClr val="accent1"/>
              </a:buClr>
              <a:buFont typeface="Wingdings 2" pitchFamily="18" charset="2"/>
              <a:buChar char=""/>
              <a:defRPr sz="1800">
                <a:solidFill>
                  <a:schemeClr val="tx1"/>
                </a:solidFill>
                <a:latin typeface="+mn-lt"/>
                <a:ea typeface="+mn-lt"/>
                <a:cs typeface="+mn-lt"/>
              </a:defRPr>
            </a:lvl5pPr>
            <a:lvl6pPr marL="1572768" indent="-228600" algn="l" eaLnBrk="1" hangingPunct="1">
              <a:buClr>
                <a:schemeClr val="tx2"/>
              </a:buClr>
              <a:buFont typeface="Wingdings 2" pitchFamily="18" charset="2"/>
              <a:buChar char=""/>
              <a:defRPr lang="en-US" sz="1600" baseline="0" smtClean="0">
                <a:latin typeface="+mn-lt"/>
              </a:defRPr>
            </a:lvl6pPr>
            <a:lvl7pPr marL="1819656" indent="-228600" algn="l" eaLnBrk="1" hangingPunct="1">
              <a:buClr>
                <a:schemeClr val="accent1"/>
              </a:buClr>
              <a:buFont typeface="Wingdings 2" pitchFamily="18" charset="2"/>
              <a:buChar char=""/>
              <a:defRPr lang="en-US" sz="1600" baseline="0" smtClean="0">
                <a:latin typeface="+mn-lt"/>
              </a:defRPr>
            </a:lvl7pPr>
            <a:lvl8pPr marL="2066544" indent="-228600" algn="l" eaLnBrk="1" hangingPunct="1">
              <a:buClr>
                <a:schemeClr val="tx2"/>
              </a:buClr>
              <a:buFont typeface="Wingdings 2" pitchFamily="18" charset="2"/>
              <a:buChar char=""/>
              <a:defRPr sz="1600" baseline="0">
                <a:latin typeface="+mn-lt"/>
              </a:defRPr>
            </a:lvl8pPr>
            <a:lvl9pPr marL="2313432" indent="-228600" algn="l" eaLnBrk="1" hangingPunct="1">
              <a:buClr>
                <a:schemeClr val="accent1"/>
              </a:buClr>
              <a:buFont typeface="Wingdings 2" pitchFamily="18" charset="2"/>
              <a:buChar char=""/>
              <a:defRPr sz="1400" baseline="0">
                <a:latin typeface="+mn-lt"/>
              </a:defRPr>
            </a:lvl9pPr>
          </a:lstStyle>
          <a:p>
            <a:pPr marL="0" indent="0" fontAlgn="auto">
              <a:spcBef>
                <a:spcPts val="0"/>
              </a:spcBef>
              <a:spcAft>
                <a:spcPts val="0"/>
              </a:spcAft>
              <a:buNone/>
            </a:pPr>
            <a:r>
              <a:rPr lang="en-US" i="1" baseline="30000" dirty="0" smtClean="0">
                <a:solidFill>
                  <a:srgbClr val="AD2E27"/>
                </a:solidFill>
                <a:latin typeface="Cambria" pitchFamily="18" charset="0"/>
              </a:rPr>
              <a:t>18</a:t>
            </a:r>
            <a:r>
              <a:rPr lang="en-US" i="1" dirty="0" smtClean="0">
                <a:solidFill>
                  <a:srgbClr val="AD2E27"/>
                </a:solidFill>
                <a:latin typeface="Cambria" pitchFamily="18" charset="0"/>
              </a:rPr>
              <a:t> </a:t>
            </a:r>
            <a:r>
              <a:rPr lang="en-US" i="1" dirty="0">
                <a:solidFill>
                  <a:srgbClr val="AD2E27"/>
                </a:solidFill>
                <a:latin typeface="Cambria" pitchFamily="18" charset="0"/>
              </a:rPr>
              <a:t>For if the inheritance comes by the law, it no longer comes by promise; but God gave it to Abraham by a promise</a:t>
            </a:r>
            <a:r>
              <a:rPr lang="en-US" i="1" dirty="0" smtClean="0">
                <a:solidFill>
                  <a:srgbClr val="AD2E27"/>
                </a:solidFill>
                <a:latin typeface="Cambria" pitchFamily="18" charset="0"/>
              </a:rPr>
              <a:t>.</a:t>
            </a:r>
            <a:endParaRPr lang="en-US" i="1" kern="0" dirty="0" smtClean="0">
              <a:solidFill>
                <a:srgbClr val="AD2E27"/>
              </a:solidFill>
              <a:latin typeface="Cambria" pitchFamily="18" charset="0"/>
            </a:endParaRPr>
          </a:p>
        </p:txBody>
      </p:sp>
      <p:sp>
        <p:nvSpPr>
          <p:cNvPr id="4" name="TextBox 3"/>
          <p:cNvSpPr txBox="1"/>
          <p:nvPr/>
        </p:nvSpPr>
        <p:spPr>
          <a:xfrm>
            <a:off x="457200" y="6228602"/>
            <a:ext cx="8686800" cy="369332"/>
          </a:xfrm>
          <a:prstGeom prst="rect">
            <a:avLst/>
          </a:prstGeom>
          <a:noFill/>
        </p:spPr>
        <p:txBody>
          <a:bodyPr wrap="square" rtlCol="0">
            <a:spAutoFit/>
          </a:bodyPr>
          <a:lstStyle/>
          <a:p>
            <a:pPr marL="169863" indent="-169863"/>
            <a:r>
              <a:rPr lang="en-US" dirty="0" smtClean="0"/>
              <a:t>*</a:t>
            </a:r>
            <a:r>
              <a:rPr lang="en-US" i="1" dirty="0">
                <a:latin typeface="Cambria" panose="02040503050406030204" pitchFamily="18" charset="0"/>
                <a:cs typeface="Calibri" pitchFamily="34" charset="0"/>
              </a:rPr>
              <a:t> The New International Greek Testament Commentary, </a:t>
            </a:r>
            <a:r>
              <a:rPr lang="en-US" i="1" dirty="0" smtClean="0">
                <a:latin typeface="Cambria" panose="02040503050406030204" pitchFamily="18" charset="0"/>
                <a:cs typeface="Calibri" pitchFamily="34" charset="0"/>
              </a:rPr>
              <a:t>Galatians</a:t>
            </a:r>
            <a:r>
              <a:rPr lang="en-US" i="1" dirty="0">
                <a:latin typeface="Cambria" panose="02040503050406030204" pitchFamily="18" charset="0"/>
                <a:cs typeface="Calibri" pitchFamily="34" charset="0"/>
              </a:rPr>
              <a:t>, </a:t>
            </a:r>
            <a:r>
              <a:rPr lang="en-US" dirty="0">
                <a:latin typeface="Cambria" panose="02040503050406030204" pitchFamily="18" charset="0"/>
                <a:cs typeface="Calibri" pitchFamily="34" charset="0"/>
              </a:rPr>
              <a:t>1982, p.174</a:t>
            </a:r>
            <a:endParaRPr lang="en-US" dirty="0"/>
          </a:p>
        </p:txBody>
      </p:sp>
    </p:spTree>
    <p:extLst>
      <p:ext uri="{BB962C8B-B14F-4D97-AF65-F5344CB8AC3E}">
        <p14:creationId xmlns:p14="http://schemas.microsoft.com/office/powerpoint/2010/main" val="1975885222"/>
      </p:ext>
    </p:extLst>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Rainbow">
  <a:themeElements>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Rainbo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ainbo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ainbo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ainbo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ainbo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ainbo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ainbo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ainbo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ainbo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ainbo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ainbo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ainbo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2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3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Human">
  <a:themeElements>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fontScheme name="Human">
      <a:majorFont>
        <a:latin typeface="Candara"/>
        <a:ea typeface=""/>
        <a:cs typeface=""/>
        <a:font script="Jpan" typeface="ＭＳ Ｐゴシック"/>
        <a:font script="Hang" typeface="HY견명조"/>
        <a:font script="Hans" typeface="华文新魏"/>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ndara"/>
        <a:ea typeface=""/>
        <a:cs typeface=""/>
        <a:font script="Jpan" typeface="ＭＳ Ｐゴシック"/>
        <a:font script="Hang" typeface="HY견명조"/>
        <a:font script="Hans" typeface="华文楷体"/>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Human">
      <a:fillStyleLst>
        <a:solidFill>
          <a:schemeClr val="phClr"/>
        </a:solidFill>
        <a:gradFill>
          <a:gsLst>
            <a:gs pos="0">
              <a:schemeClr val="phClr">
                <a:tint val="30000"/>
                <a:satMod val="175000"/>
              </a:schemeClr>
            </a:gs>
            <a:gs pos="50000">
              <a:schemeClr val="phClr">
                <a:tint val="55000"/>
                <a:satMod val="200000"/>
              </a:schemeClr>
            </a:gs>
            <a:gs pos="70000">
              <a:schemeClr val="phClr">
                <a:tint val="70000"/>
                <a:satMod val="175000"/>
              </a:schemeClr>
            </a:gs>
            <a:gs pos="100000">
              <a:schemeClr val="phClr">
                <a:tint val="85000"/>
                <a:satMod val="175000"/>
              </a:schemeClr>
            </a:gs>
          </a:gsLst>
          <a:lin ang="8000000" scaled="1"/>
        </a:gradFill>
        <a:gradFill>
          <a:gsLst>
            <a:gs pos="0">
              <a:schemeClr val="phClr">
                <a:shade val="100000"/>
                <a:satMod val="140000"/>
              </a:schemeClr>
            </a:gs>
            <a:gs pos="40000">
              <a:schemeClr val="phClr">
                <a:shade val="65000"/>
                <a:satMod val="140000"/>
              </a:schemeClr>
            </a:gs>
            <a:gs pos="70000">
              <a:schemeClr val="phClr">
                <a:shade val="40000"/>
                <a:satMod val="115000"/>
              </a:schemeClr>
            </a:gs>
            <a:gs pos="100000">
              <a:schemeClr val="phClr">
                <a:shade val="20000"/>
                <a:satMod val="115000"/>
              </a:schemeClr>
            </a:gs>
          </a:gsLst>
          <a:lin ang="8000000" scaled="1"/>
        </a:gradFill>
      </a:fillStyleLst>
      <a:lnStyleLst>
        <a:ln w="5000" cap="rnd" cmpd="sng" algn="ctr">
          <a:solidFill>
            <a:schemeClr val="phClr"/>
          </a:solidFill>
          <a:prstDash val="solid"/>
        </a:ln>
        <a:ln w="12700" cap="rnd" cmpd="sng" algn="ctr">
          <a:solidFill>
            <a:schemeClr val="phClr"/>
          </a:solidFill>
          <a:prstDash val="solid"/>
        </a:ln>
        <a:ln w="28100" cap="rnd" cmpd="sng" algn="ctr">
          <a:solidFill>
            <a:schemeClr val="phClr"/>
          </a:solidFill>
          <a:prstDash val="solid"/>
        </a:ln>
      </a:lnStyleLst>
      <a:effectStyleLst>
        <a:effectStyle>
          <a:effectLst>
            <a:outerShdw blurRad="39000" dist="25400" dir="9000000" rotWithShape="0">
              <a:srgbClr val="1A0000">
                <a:alpha val="35000"/>
              </a:srgbClr>
            </a:outerShdw>
          </a:effectLst>
        </a:effectStyle>
        <a:effectStyle>
          <a:effectLst>
            <a:outerShdw blurRad="39000" dist="25400" dir="9000000" rotWithShape="0">
              <a:srgbClr val="1A0000">
                <a:alpha val="40000"/>
              </a:srgbClr>
            </a:outerShdw>
          </a:effectLst>
        </a:effectStyle>
        <a:effectStyle>
          <a:effectLst>
            <a:outerShdw blurRad="39000" dist="25400" dir="9000000" rotWithShape="0">
              <a:srgbClr val="000000">
                <a:alpha val="40000"/>
              </a:srgbClr>
            </a:outerShdw>
          </a:effectLst>
          <a:scene3d>
            <a:camera prst="orthographicFront">
              <a:rot lat="0" lon="0" rev="0"/>
            </a:camera>
            <a:lightRig rig="brightRoom" dir="tr">
              <a:rot lat="0" lon="0" rev="3540000"/>
            </a:lightRig>
          </a:scene3d>
          <a:sp3d prstMaterial="matte">
            <a:bevelT w="190500" h="44450" prst="cross"/>
          </a:sp3d>
        </a:effectStyle>
      </a:effectStyleLst>
      <a:bgFillStyleLst>
        <a:solidFill>
          <a:schemeClr val="phClr"/>
        </a:solidFill>
        <a:gradFill rotWithShape="1">
          <a:gsLst>
            <a:gs pos="0">
              <a:schemeClr val="phClr">
                <a:tint val="85000"/>
                <a:satMod val="275000"/>
              </a:schemeClr>
            </a:gs>
            <a:gs pos="3000">
              <a:schemeClr val="phClr">
                <a:tint val="87000"/>
                <a:satMod val="275000"/>
              </a:schemeClr>
            </a:gs>
            <a:gs pos="10000">
              <a:schemeClr val="phClr">
                <a:tint val="90000"/>
                <a:satMod val="275000"/>
              </a:schemeClr>
            </a:gs>
            <a:gs pos="70000">
              <a:schemeClr val="phClr">
                <a:shade val="38000"/>
                <a:satMod val="275000"/>
              </a:schemeClr>
            </a:gs>
            <a:gs pos="90000">
              <a:schemeClr val="phClr">
                <a:shade val="25000"/>
                <a:satMod val="300000"/>
              </a:schemeClr>
            </a:gs>
            <a:gs pos="100000">
              <a:schemeClr val="phClr">
                <a:shade val="22000"/>
                <a:satMod val="300000"/>
              </a:schemeClr>
            </a:gs>
          </a:gsLst>
          <a:path path="circle">
            <a:fillToRect l="60000" t="-3300" b="200000"/>
          </a:path>
        </a:gradFill>
        <a:gradFill rotWithShape="1">
          <a:gsLst>
            <a:gs pos="0">
              <a:schemeClr val="phClr">
                <a:tint val="57000"/>
                <a:satMod val="400000"/>
              </a:schemeClr>
            </a:gs>
            <a:gs pos="100000">
              <a:schemeClr val="phClr">
                <a:tint val="87000"/>
                <a:shade val="40000"/>
                <a:satMod val="5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4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5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6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1_Human">
  <a:themeElements>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fontScheme name="Human">
      <a:majorFont>
        <a:latin typeface="Candara"/>
        <a:ea typeface=""/>
        <a:cs typeface=""/>
        <a:font script="Jpan" typeface="ＭＳ Ｐゴシック"/>
        <a:font script="Hang" typeface="HY견명조"/>
        <a:font script="Hans" typeface="华文新魏"/>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ndara"/>
        <a:ea typeface=""/>
        <a:cs typeface=""/>
        <a:font script="Jpan" typeface="ＭＳ Ｐゴシック"/>
        <a:font script="Hang" typeface="HY견명조"/>
        <a:font script="Hans" typeface="华文楷体"/>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Human">
      <a:fillStyleLst>
        <a:solidFill>
          <a:schemeClr val="phClr"/>
        </a:solidFill>
        <a:gradFill>
          <a:gsLst>
            <a:gs pos="0">
              <a:schemeClr val="phClr">
                <a:tint val="30000"/>
                <a:satMod val="175000"/>
              </a:schemeClr>
            </a:gs>
            <a:gs pos="50000">
              <a:schemeClr val="phClr">
                <a:tint val="55000"/>
                <a:satMod val="200000"/>
              </a:schemeClr>
            </a:gs>
            <a:gs pos="70000">
              <a:schemeClr val="phClr">
                <a:tint val="70000"/>
                <a:satMod val="175000"/>
              </a:schemeClr>
            </a:gs>
            <a:gs pos="100000">
              <a:schemeClr val="phClr">
                <a:tint val="85000"/>
                <a:satMod val="175000"/>
              </a:schemeClr>
            </a:gs>
          </a:gsLst>
          <a:lin ang="8000000" scaled="1"/>
        </a:gradFill>
        <a:gradFill>
          <a:gsLst>
            <a:gs pos="0">
              <a:schemeClr val="phClr">
                <a:shade val="100000"/>
                <a:satMod val="140000"/>
              </a:schemeClr>
            </a:gs>
            <a:gs pos="40000">
              <a:schemeClr val="phClr">
                <a:shade val="65000"/>
                <a:satMod val="140000"/>
              </a:schemeClr>
            </a:gs>
            <a:gs pos="70000">
              <a:schemeClr val="phClr">
                <a:shade val="40000"/>
                <a:satMod val="115000"/>
              </a:schemeClr>
            </a:gs>
            <a:gs pos="100000">
              <a:schemeClr val="phClr">
                <a:shade val="20000"/>
                <a:satMod val="115000"/>
              </a:schemeClr>
            </a:gs>
          </a:gsLst>
          <a:lin ang="8000000" scaled="1"/>
        </a:gradFill>
      </a:fillStyleLst>
      <a:lnStyleLst>
        <a:ln w="5000" cap="rnd" cmpd="sng" algn="ctr">
          <a:solidFill>
            <a:schemeClr val="phClr"/>
          </a:solidFill>
          <a:prstDash val="solid"/>
        </a:ln>
        <a:ln w="12700" cap="rnd" cmpd="sng" algn="ctr">
          <a:solidFill>
            <a:schemeClr val="phClr"/>
          </a:solidFill>
          <a:prstDash val="solid"/>
        </a:ln>
        <a:ln w="28100" cap="rnd" cmpd="sng" algn="ctr">
          <a:solidFill>
            <a:schemeClr val="phClr"/>
          </a:solidFill>
          <a:prstDash val="solid"/>
        </a:ln>
      </a:lnStyleLst>
      <a:effectStyleLst>
        <a:effectStyle>
          <a:effectLst>
            <a:outerShdw blurRad="39000" dist="25400" dir="9000000" rotWithShape="0">
              <a:srgbClr val="1A0000">
                <a:alpha val="35000"/>
              </a:srgbClr>
            </a:outerShdw>
          </a:effectLst>
        </a:effectStyle>
        <a:effectStyle>
          <a:effectLst>
            <a:outerShdw blurRad="39000" dist="25400" dir="9000000" rotWithShape="0">
              <a:srgbClr val="1A0000">
                <a:alpha val="40000"/>
              </a:srgbClr>
            </a:outerShdw>
          </a:effectLst>
        </a:effectStyle>
        <a:effectStyle>
          <a:effectLst>
            <a:outerShdw blurRad="39000" dist="25400" dir="9000000" rotWithShape="0">
              <a:srgbClr val="000000">
                <a:alpha val="40000"/>
              </a:srgbClr>
            </a:outerShdw>
          </a:effectLst>
          <a:scene3d>
            <a:camera prst="orthographicFront">
              <a:rot lat="0" lon="0" rev="0"/>
            </a:camera>
            <a:lightRig rig="brightRoom" dir="tr">
              <a:rot lat="0" lon="0" rev="3540000"/>
            </a:lightRig>
          </a:scene3d>
          <a:sp3d prstMaterial="matte">
            <a:bevelT w="190500" h="44450" prst="cross"/>
          </a:sp3d>
        </a:effectStyle>
      </a:effectStyleLst>
      <a:bgFillStyleLst>
        <a:solidFill>
          <a:schemeClr val="phClr"/>
        </a:solidFill>
        <a:gradFill rotWithShape="1">
          <a:gsLst>
            <a:gs pos="0">
              <a:schemeClr val="phClr">
                <a:tint val="85000"/>
                <a:satMod val="275000"/>
              </a:schemeClr>
            </a:gs>
            <a:gs pos="3000">
              <a:schemeClr val="phClr">
                <a:tint val="87000"/>
                <a:satMod val="275000"/>
              </a:schemeClr>
            </a:gs>
            <a:gs pos="10000">
              <a:schemeClr val="phClr">
                <a:tint val="90000"/>
                <a:satMod val="275000"/>
              </a:schemeClr>
            </a:gs>
            <a:gs pos="70000">
              <a:schemeClr val="phClr">
                <a:shade val="38000"/>
                <a:satMod val="275000"/>
              </a:schemeClr>
            </a:gs>
            <a:gs pos="90000">
              <a:schemeClr val="phClr">
                <a:shade val="25000"/>
                <a:satMod val="300000"/>
              </a:schemeClr>
            </a:gs>
            <a:gs pos="100000">
              <a:schemeClr val="phClr">
                <a:shade val="22000"/>
                <a:satMod val="300000"/>
              </a:schemeClr>
            </a:gs>
          </a:gsLst>
          <a:path path="circle">
            <a:fillToRect l="60000" t="-3300" b="200000"/>
          </a:path>
        </a:gradFill>
        <a:gradFill rotWithShape="1">
          <a:gsLst>
            <a:gs pos="0">
              <a:schemeClr val="phClr">
                <a:tint val="57000"/>
                <a:satMod val="400000"/>
              </a:schemeClr>
            </a:gs>
            <a:gs pos="100000">
              <a:schemeClr val="phClr">
                <a:tint val="87000"/>
                <a:shade val="40000"/>
                <a:satMod val="5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7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11_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tars">
  <a:themeElements>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r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r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r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r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r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r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r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r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r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r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r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r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Moses">
  <a:themeElements>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s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s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s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s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s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s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s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s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s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s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s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s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David">
  <a:themeElements>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avi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vi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vi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vi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vi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vi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vi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vi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vi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vi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vi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vi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Jesus">
  <a:themeElements>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Jesu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Jesu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Jesu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Jesu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Jesu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Jesu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Jesu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Jesu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Jesu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Jesu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Jesu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Jesu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ldnew">
  <a:themeElements>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ldne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ldn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ldn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ldn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ldn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ldn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ldn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ldn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ldn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ldn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ldn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ldn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waterfall">
  <a:themeElements>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waterfal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aterfal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aterfal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aterfal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aterfal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aterfal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aterfal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aterfal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aterfal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aterfal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aterfal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aterfal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2.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docProps/app.xml><?xml version="1.0" encoding="utf-8"?>
<Properties xmlns="http://schemas.openxmlformats.org/officeDocument/2006/extended-properties" xmlns:vt="http://schemas.openxmlformats.org/officeDocument/2006/docPropsVTypes">
  <Template>Maple</Template>
  <TotalTime>32693</TotalTime>
  <Words>1924</Words>
  <Application>Microsoft Office PowerPoint</Application>
  <PresentationFormat>On-screen Show (4:3)</PresentationFormat>
  <Paragraphs>83</Paragraphs>
  <Slides>14</Slides>
  <Notes>0</Notes>
  <HiddenSlides>0</HiddenSlides>
  <MMClips>0</MMClips>
  <ScaleCrop>false</ScaleCrop>
  <HeadingPairs>
    <vt:vector size="4" baseType="variant">
      <vt:variant>
        <vt:lpstr>Theme</vt:lpstr>
      </vt:variant>
      <vt:variant>
        <vt:i4>18</vt:i4>
      </vt:variant>
      <vt:variant>
        <vt:lpstr>Slide Titles</vt:lpstr>
      </vt:variant>
      <vt:variant>
        <vt:i4>14</vt:i4>
      </vt:variant>
    </vt:vector>
  </HeadingPairs>
  <TitlesOfParts>
    <vt:vector size="32" baseType="lpstr">
      <vt:lpstr>Rainbow</vt:lpstr>
      <vt:lpstr>Stars</vt:lpstr>
      <vt:lpstr>Moses</vt:lpstr>
      <vt:lpstr>David</vt:lpstr>
      <vt:lpstr>Jesus</vt:lpstr>
      <vt:lpstr>oldnew</vt:lpstr>
      <vt:lpstr>waterfall</vt:lpstr>
      <vt:lpstr>sunset</vt:lpstr>
      <vt:lpstr>1_sunset</vt:lpstr>
      <vt:lpstr>2_sunset</vt:lpstr>
      <vt:lpstr>3_sunset</vt:lpstr>
      <vt:lpstr>Human</vt:lpstr>
      <vt:lpstr>4_sunset</vt:lpstr>
      <vt:lpstr>5_sunset</vt:lpstr>
      <vt:lpstr>6_sunset</vt:lpstr>
      <vt:lpstr>1_Human</vt:lpstr>
      <vt:lpstr>7_sunset</vt:lpstr>
      <vt:lpstr>11_Clouds</vt:lpstr>
      <vt:lpstr>New Covenant Theology</vt:lpstr>
      <vt:lpstr>Comparing and Contrasting the Covenants</vt:lpstr>
      <vt:lpstr>Galatians 3:15-25</vt:lpstr>
      <vt:lpstr>Galatians 3:15-25 (continued)</vt:lpstr>
      <vt:lpstr>Relationship Between Three Covenants (Galatians 3:15-26)</vt:lpstr>
      <vt:lpstr>Galatians 3:15</vt:lpstr>
      <vt:lpstr>Galatians 3:16</vt:lpstr>
      <vt:lpstr>Galatians 3:17</vt:lpstr>
      <vt:lpstr>Galatians 3:18</vt:lpstr>
      <vt:lpstr>Galatians 3:18</vt:lpstr>
      <vt:lpstr>Galatians 3:19-22</vt:lpstr>
      <vt:lpstr>Galatians 3:19-20</vt:lpstr>
      <vt:lpstr>Galatians 3:19-20</vt:lpstr>
      <vt:lpstr>Questions</vt:lpstr>
    </vt:vector>
  </TitlesOfParts>
  <Company>ALLTEL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1476</cp:revision>
  <dcterms:created xsi:type="dcterms:W3CDTF">2002-05-29T23:51:15Z</dcterms:created>
  <dcterms:modified xsi:type="dcterms:W3CDTF">2017-08-27T18:00:48Z</dcterms:modified>
</cp:coreProperties>
</file>