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theme/theme10.xml" ContentType="application/vnd.openxmlformats-officedocument.theme+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theme/theme11.xml" ContentType="application/vnd.openxmlformats-officedocument.theme+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theme/theme12.xml" ContentType="application/vnd.openxmlformats-officedocument.theme+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theme/theme13.xml" ContentType="application/vnd.openxmlformats-officedocument.theme+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theme/theme14.xml" ContentType="application/vnd.openxmlformats-officedocument.theme+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theme/theme15.xml" ContentType="application/vnd.openxmlformats-officedocument.theme+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slideLayouts/slideLayout181.xml" ContentType="application/vnd.openxmlformats-officedocument.presentationml.slideLayout+xml"/>
  <Override PartName="/ppt/slideLayouts/slideLayout182.xml" ContentType="application/vnd.openxmlformats-officedocument.presentationml.slideLayout+xml"/>
  <Override PartName="/ppt/slideLayouts/slideLayout183.xml" ContentType="application/vnd.openxmlformats-officedocument.presentationml.slideLayout+xml"/>
  <Override PartName="/ppt/theme/theme16.xml" ContentType="application/vnd.openxmlformats-officedocument.theme+xml"/>
  <Override PartName="/ppt/slideLayouts/slideLayout184.xml" ContentType="application/vnd.openxmlformats-officedocument.presentationml.slideLayout+xml"/>
  <Override PartName="/ppt/slideLayouts/slideLayout185.xml" ContentType="application/vnd.openxmlformats-officedocument.presentationml.slideLayout+xml"/>
  <Override PartName="/ppt/slideLayouts/slideLayout186.xml" ContentType="application/vnd.openxmlformats-officedocument.presentationml.slideLayout+xml"/>
  <Override PartName="/ppt/slideLayouts/slideLayout187.xml" ContentType="application/vnd.openxmlformats-officedocument.presentationml.slideLayout+xml"/>
  <Override PartName="/ppt/slideLayouts/slideLayout188.xml" ContentType="application/vnd.openxmlformats-officedocument.presentationml.slideLayout+xml"/>
  <Override PartName="/ppt/slideLayouts/slideLayout189.xml" ContentType="application/vnd.openxmlformats-officedocument.presentationml.slideLayout+xml"/>
  <Override PartName="/ppt/slideLayouts/slideLayout190.xml" ContentType="application/vnd.openxmlformats-officedocument.presentationml.slideLayout+xml"/>
  <Override PartName="/ppt/slideLayouts/slideLayout191.xml" ContentType="application/vnd.openxmlformats-officedocument.presentationml.slideLayout+xml"/>
  <Override PartName="/ppt/slideLayouts/slideLayout192.xml" ContentType="application/vnd.openxmlformats-officedocument.presentationml.slideLayout+xml"/>
  <Override PartName="/ppt/slideLayouts/slideLayout193.xml" ContentType="application/vnd.openxmlformats-officedocument.presentationml.slideLayout+xml"/>
  <Override PartName="/ppt/slideLayouts/slideLayout194.xml" ContentType="application/vnd.openxmlformats-officedocument.presentationml.slideLayout+xml"/>
  <Override PartName="/ppt/slideLayouts/slideLayout195.xml" ContentType="application/vnd.openxmlformats-officedocument.presentationml.slideLayout+xml"/>
  <Override PartName="/ppt/theme/theme17.xml" ContentType="application/vnd.openxmlformats-officedocument.theme+xml"/>
  <Override PartName="/ppt/slideLayouts/slideLayout196.xml" ContentType="application/vnd.openxmlformats-officedocument.presentationml.slideLayout+xml"/>
  <Override PartName="/ppt/slideLayouts/slideLayout197.xml" ContentType="application/vnd.openxmlformats-officedocument.presentationml.slideLayout+xml"/>
  <Override PartName="/ppt/slideLayouts/slideLayout198.xml" ContentType="application/vnd.openxmlformats-officedocument.presentationml.slideLayout+xml"/>
  <Override PartName="/ppt/slideLayouts/slideLayout199.xml" ContentType="application/vnd.openxmlformats-officedocument.presentationml.slideLayout+xml"/>
  <Override PartName="/ppt/slideLayouts/slideLayout200.xml" ContentType="application/vnd.openxmlformats-officedocument.presentationml.slideLayout+xml"/>
  <Override PartName="/ppt/slideLayouts/slideLayout201.xml" ContentType="application/vnd.openxmlformats-officedocument.presentationml.slideLayout+xml"/>
  <Override PartName="/ppt/slideLayouts/slideLayout202.xml" ContentType="application/vnd.openxmlformats-officedocument.presentationml.slideLayout+xml"/>
  <Override PartName="/ppt/slideLayouts/slideLayout203.xml" ContentType="application/vnd.openxmlformats-officedocument.presentationml.slideLayout+xml"/>
  <Override PartName="/ppt/slideLayouts/slideLayout204.xml" ContentType="application/vnd.openxmlformats-officedocument.presentationml.slideLayout+xml"/>
  <Override PartName="/ppt/slideLayouts/slideLayout205.xml" ContentType="application/vnd.openxmlformats-officedocument.presentationml.slideLayout+xml"/>
  <Override PartName="/ppt/slideLayouts/slideLayout206.xml" ContentType="application/vnd.openxmlformats-officedocument.presentationml.slideLayout+xml"/>
  <Override PartName="/ppt/slideLayouts/slideLayout207.xml" ContentType="application/vnd.openxmlformats-officedocument.presentationml.slideLayout+xml"/>
  <Override PartName="/ppt/theme/theme18.xml" ContentType="application/vnd.openxmlformats-officedocument.theme+xml"/>
  <Override PartName="/ppt/slideLayouts/slideLayout208.xml" ContentType="application/vnd.openxmlformats-officedocument.presentationml.slideLayout+xml"/>
  <Override PartName="/ppt/slideLayouts/slideLayout209.xml" ContentType="application/vnd.openxmlformats-officedocument.presentationml.slideLayout+xml"/>
  <Override PartName="/ppt/slideLayouts/slideLayout210.xml" ContentType="application/vnd.openxmlformats-officedocument.presentationml.slideLayout+xml"/>
  <Override PartName="/ppt/slideLayouts/slideLayout211.xml" ContentType="application/vnd.openxmlformats-officedocument.presentationml.slideLayout+xml"/>
  <Override PartName="/ppt/slideLayouts/slideLayout212.xml" ContentType="application/vnd.openxmlformats-officedocument.presentationml.slideLayout+xml"/>
  <Override PartName="/ppt/slideLayouts/slideLayout213.xml" ContentType="application/vnd.openxmlformats-officedocument.presentationml.slideLayout+xml"/>
  <Override PartName="/ppt/slideLayouts/slideLayout214.xml" ContentType="application/vnd.openxmlformats-officedocument.presentationml.slideLayout+xml"/>
  <Override PartName="/ppt/slideLayouts/slideLayout215.xml" ContentType="application/vnd.openxmlformats-officedocument.presentationml.slideLayout+xml"/>
  <Override PartName="/ppt/slideLayouts/slideLayout216.xml" ContentType="application/vnd.openxmlformats-officedocument.presentationml.slideLayout+xml"/>
  <Override PartName="/ppt/slideLayouts/slideLayout217.xml" ContentType="application/vnd.openxmlformats-officedocument.presentationml.slideLayout+xml"/>
  <Override PartName="/ppt/slideLayouts/slideLayout218.xml" ContentType="application/vnd.openxmlformats-officedocument.presentationml.slideLayout+xml"/>
  <Override PartName="/ppt/theme/theme19.xml" ContentType="application/vnd.openxmlformats-officedocument.theme+xml"/>
  <Override PartName="/ppt/slideLayouts/slideLayout219.xml" ContentType="application/vnd.openxmlformats-officedocument.presentationml.slideLayout+xml"/>
  <Override PartName="/ppt/slideLayouts/slideLayout220.xml" ContentType="application/vnd.openxmlformats-officedocument.presentationml.slideLayout+xml"/>
  <Override PartName="/ppt/slideLayouts/slideLayout221.xml" ContentType="application/vnd.openxmlformats-officedocument.presentationml.slideLayout+xml"/>
  <Override PartName="/ppt/slideLayouts/slideLayout222.xml" ContentType="application/vnd.openxmlformats-officedocument.presentationml.slideLayout+xml"/>
  <Override PartName="/ppt/slideLayouts/slideLayout223.xml" ContentType="application/vnd.openxmlformats-officedocument.presentationml.slideLayout+xml"/>
  <Override PartName="/ppt/slideLayouts/slideLayout224.xml" ContentType="application/vnd.openxmlformats-officedocument.presentationml.slideLayout+xml"/>
  <Override PartName="/ppt/slideLayouts/slideLayout225.xml" ContentType="application/vnd.openxmlformats-officedocument.presentationml.slideLayout+xml"/>
  <Override PartName="/ppt/slideLayouts/slideLayout226.xml" ContentType="application/vnd.openxmlformats-officedocument.presentationml.slideLayout+xml"/>
  <Override PartName="/ppt/slideLayouts/slideLayout227.xml" ContentType="application/vnd.openxmlformats-officedocument.presentationml.slideLayout+xml"/>
  <Override PartName="/ppt/slideLayouts/slideLayout228.xml" ContentType="application/vnd.openxmlformats-officedocument.presentationml.slideLayout+xml"/>
  <Override PartName="/ppt/slideLayouts/slideLayout229.xml" ContentType="application/vnd.openxmlformats-officedocument.presentationml.slideLayout+xml"/>
  <Override PartName="/ppt/theme/theme20.xml" ContentType="application/vnd.openxmlformats-officedocument.theme+xml"/>
  <Override PartName="/ppt/theme/theme21.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Override5.xml" ContentType="application/vnd.openxmlformats-officedocument.themeOverride+xml"/>
  <Override PartName="/ppt/theme/themeOverride6.xml" ContentType="application/vnd.openxmlformats-officedocument.themeOverride+xml"/>
  <Override PartName="/ppt/theme/themeOverride7.xml" ContentType="application/vnd.openxmlformats-officedocument.themeOverride+xml"/>
  <Override PartName="/ppt/theme/themeOverride8.xml" ContentType="application/vnd.openxmlformats-officedocument.themeOverride+xml"/>
  <Override PartName="/ppt/theme/themeOverride9.xml" ContentType="application/vnd.openxmlformats-officedocument.themeOverride+xml"/>
  <Override PartName="/ppt/theme/themeOverride10.xml" ContentType="application/vnd.openxmlformats-officedocument.themeOverride+xml"/>
  <Override PartName="/ppt/theme/themeOverride11.xml" ContentType="application/vnd.openxmlformats-officedocument.themeOverride+xml"/>
  <Override PartName="/ppt/theme/themeOverride12.xml" ContentType="application/vnd.openxmlformats-officedocument.themeOverride+xml"/>
  <Override PartName="/ppt/theme/themeOverride13.xml" ContentType="application/vnd.openxmlformats-officedocument.themeOverride+xml"/>
  <Override PartName="/ppt/theme/themeOverride14.xml" ContentType="application/vnd.openxmlformats-officedocument.themeOverride+xml"/>
  <Override PartName="/ppt/theme/themeOverride15.xml" ContentType="application/vnd.openxmlformats-officedocument.themeOverride+xml"/>
  <Override PartName="/ppt/theme/themeOverride16.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49" r:id="rId2"/>
    <p:sldMasterId id="2147483653" r:id="rId3"/>
    <p:sldMasterId id="2147483655" r:id="rId4"/>
    <p:sldMasterId id="2147483657" r:id="rId5"/>
    <p:sldMasterId id="2147483659" r:id="rId6"/>
    <p:sldMasterId id="2147483661" r:id="rId7"/>
    <p:sldMasterId id="2147483663" r:id="rId8"/>
    <p:sldMasterId id="2147483667" r:id="rId9"/>
    <p:sldMasterId id="2147483665" r:id="rId10"/>
    <p:sldMasterId id="2147484058" r:id="rId11"/>
    <p:sldMasterId id="2147484095" r:id="rId12"/>
    <p:sldMasterId id="2147484156" r:id="rId13"/>
    <p:sldMasterId id="2147484218" r:id="rId14"/>
    <p:sldMasterId id="2147484320" r:id="rId15"/>
    <p:sldMasterId id="2147484397" r:id="rId16"/>
    <p:sldMasterId id="2147484470" r:id="rId17"/>
    <p:sldMasterId id="2147484495" r:id="rId18"/>
    <p:sldMasterId id="2147484520" r:id="rId19"/>
    <p:sldMasterId id="2147484532" r:id="rId20"/>
  </p:sldMasterIdLst>
  <p:notesMasterIdLst>
    <p:notesMasterId r:id="rId38"/>
  </p:notesMasterIdLst>
  <p:sldIdLst>
    <p:sldId id="588" r:id="rId21"/>
    <p:sldId id="589" r:id="rId22"/>
    <p:sldId id="590" r:id="rId23"/>
    <p:sldId id="591" r:id="rId24"/>
    <p:sldId id="593" r:id="rId25"/>
    <p:sldId id="594" r:id="rId26"/>
    <p:sldId id="595" r:id="rId27"/>
    <p:sldId id="596" r:id="rId28"/>
    <p:sldId id="597" r:id="rId29"/>
    <p:sldId id="598" r:id="rId30"/>
    <p:sldId id="600" r:id="rId31"/>
    <p:sldId id="599" r:id="rId32"/>
    <p:sldId id="601" r:id="rId33"/>
    <p:sldId id="603" r:id="rId34"/>
    <p:sldId id="604" r:id="rId35"/>
    <p:sldId id="605" r:id="rId36"/>
    <p:sldId id="592" r:id="rId37"/>
  </p:sldIdLst>
  <p:sldSz cx="9144000" cy="6858000" type="screen4x3"/>
  <p:notesSz cx="6858000" cy="8759825"/>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a:srgbClr val="FFCCCC"/>
    <a:srgbClr val="0000FF"/>
    <a:srgbClr val="00CC99"/>
    <a:srgbClr val="00CC66"/>
    <a:srgbClr val="FF6600"/>
    <a:srgbClr val="FF0000"/>
    <a:srgbClr val="66FFFF"/>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57" autoAdjust="0"/>
    <p:restoredTop sz="94707" autoAdjust="0"/>
  </p:normalViewPr>
  <p:slideViewPr>
    <p:cSldViewPr>
      <p:cViewPr varScale="1">
        <p:scale>
          <a:sx n="113" d="100"/>
          <a:sy n="113" d="100"/>
        </p:scale>
        <p:origin x="-148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1658"/>
    </p:cViewPr>
  </p:sorterViewPr>
  <p:notesViewPr>
    <p:cSldViewPr>
      <p:cViewPr varScale="1">
        <p:scale>
          <a:sx n="89" d="100"/>
          <a:sy n="89" d="100"/>
        </p:scale>
        <p:origin x="-3678" y="-114"/>
      </p:cViewPr>
      <p:guideLst>
        <p:guide orient="horz" pos="2759"/>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 Target="slides/slide6.xml"/><Relationship Id="rId39"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xml"/><Relationship Id="rId34" Type="http://schemas.openxmlformats.org/officeDocument/2006/relationships/slide" Target="slides/slide14.xml"/><Relationship Id="rId42"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 Target="slides/slide5.xml"/><Relationship Id="rId33" Type="http://schemas.openxmlformats.org/officeDocument/2006/relationships/slide" Target="slides/slide13.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Master" Target="slideMasters/slideMaster20.xml"/><Relationship Id="rId29" Type="http://schemas.openxmlformats.org/officeDocument/2006/relationships/slide" Target="slides/slide9.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4.xml"/><Relationship Id="rId32" Type="http://schemas.openxmlformats.org/officeDocument/2006/relationships/slide" Target="slides/slide12.xml"/><Relationship Id="rId37" Type="http://schemas.openxmlformats.org/officeDocument/2006/relationships/slide" Target="slides/slide17.xml"/><Relationship Id="rId40"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3.xml"/><Relationship Id="rId28" Type="http://schemas.openxmlformats.org/officeDocument/2006/relationships/slide" Target="slides/slide8.xml"/><Relationship Id="rId36" Type="http://schemas.openxmlformats.org/officeDocument/2006/relationships/slide" Target="slides/slide16.xml"/><Relationship Id="rId10" Type="http://schemas.openxmlformats.org/officeDocument/2006/relationships/slideMaster" Target="slideMasters/slideMaster10.xml"/><Relationship Id="rId19" Type="http://schemas.openxmlformats.org/officeDocument/2006/relationships/slideMaster" Target="slideMasters/slideMaster19.xml"/><Relationship Id="rId31" Type="http://schemas.openxmlformats.org/officeDocument/2006/relationships/slide" Target="slides/slide1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2.xml"/><Relationship Id="rId27" Type="http://schemas.openxmlformats.org/officeDocument/2006/relationships/slide" Target="slides/slide7.xml"/><Relationship Id="rId30" Type="http://schemas.openxmlformats.org/officeDocument/2006/relationships/slide" Target="slides/slide10.xml"/><Relationship Id="rId35"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381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91140" name="Rectangle 4"/>
          <p:cNvSpPr>
            <a:spLocks noGrp="1" noRot="1" noChangeAspect="1" noChangeArrowheads="1" noTextEdit="1"/>
          </p:cNvSpPr>
          <p:nvPr>
            <p:ph type="sldImg" idx="2"/>
          </p:nvPr>
        </p:nvSpPr>
        <p:spPr bwMode="auto">
          <a:xfrm>
            <a:off x="1239838" y="657225"/>
            <a:ext cx="4379912" cy="3284538"/>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685800" y="4160838"/>
            <a:ext cx="5486400" cy="394176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320088"/>
            <a:ext cx="2971800" cy="4381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30482DD3-AEB0-4215-BBDC-D2DE80D82A63}" type="slidenum">
              <a:rPr lang="en-US"/>
              <a:pPr>
                <a:defRPr/>
              </a:pPr>
              <a:t>‹#›</a:t>
            </a:fld>
            <a:endParaRPr lang="en-US"/>
          </a:p>
        </p:txBody>
      </p:sp>
    </p:spTree>
    <p:extLst>
      <p:ext uri="{BB962C8B-B14F-4D97-AF65-F5344CB8AC3E}">
        <p14:creationId xmlns:p14="http://schemas.microsoft.com/office/powerpoint/2010/main" val="3516070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8.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2.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4.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7.xml"/></Relationships>
</file>

<file path=ppt/slideLayouts/_rels/slideLayout18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6.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7.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8.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89.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0.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1.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2.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3.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5.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196.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Master" Target="../slideMasters/slideMaster18.xml"/></Relationships>
</file>

<file path=ppt/slideLayouts/_rels/slideLayout19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8.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199.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0.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1.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2.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3.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4.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0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0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0.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1.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2.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3.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4.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5.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6.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7.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19.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1.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2.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3.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4.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5.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6.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7.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8.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29.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pPr>
                <a:defRPr/>
              </a:pPr>
              <a:t>‹#›</a:t>
            </a:fld>
            <a:endParaRPr lang="en-US"/>
          </a:p>
        </p:txBody>
      </p:sp>
    </p:spTree>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pPr>
                <a:defRPr/>
              </a:pPr>
              <a:t>‹#›</a:t>
            </a:fld>
            <a:endParaRPr lang="en-US"/>
          </a:p>
        </p:txBody>
      </p:sp>
    </p:spTree>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pPr>
                <a:defRPr/>
              </a:pPr>
              <a:t>‹#›</a:t>
            </a:fld>
            <a:endParaRPr lang="en-US"/>
          </a:p>
        </p:txBody>
      </p:sp>
    </p:spTree>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pPr>
                <a:defRPr/>
              </a:pPr>
              <a:t>‹#›</a:t>
            </a:fld>
            <a:endParaRPr lang="en-US"/>
          </a:p>
        </p:txBody>
      </p:sp>
    </p:spTree>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pPr>
                <a:defRPr/>
              </a:pPr>
              <a:t>‹#›</a:t>
            </a:fld>
            <a:endParaRPr lang="en-US"/>
          </a:p>
        </p:txBody>
      </p:sp>
    </p:spTree>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pPr>
                <a:defRPr/>
              </a:pPr>
              <a:t>‹#›</a:t>
            </a:fld>
            <a:endParaRPr lang="en-US"/>
          </a:p>
        </p:txBody>
      </p:sp>
    </p:spTree>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pPr>
                <a:defRPr/>
              </a:pPr>
              <a:t>‹#›</a:t>
            </a:fld>
            <a:endParaRPr lang="en-US"/>
          </a:p>
        </p:txBody>
      </p:sp>
    </p:spTree>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pPr>
                <a:defRPr/>
              </a:pPr>
              <a:t>‹#›</a:t>
            </a:fld>
            <a:endParaRPr lang="en-US"/>
          </a:p>
        </p:txBody>
      </p:sp>
    </p:spTree>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pPr>
                <a:defRPr/>
              </a:pPr>
              <a:t>‹#›</a:t>
            </a:fld>
            <a:endParaRPr lang="en-US"/>
          </a:p>
        </p:txBody>
      </p:sp>
    </p:spTree>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pPr>
                <a:defRPr/>
              </a:pPr>
              <a:t>‹#›</a:t>
            </a:fld>
            <a:endParaRPr lang="en-US"/>
          </a:p>
        </p:txBody>
      </p:sp>
    </p:spTree>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pPr>
                <a:defRPr/>
              </a:pPr>
              <a:t>‹#›</a:t>
            </a:fld>
            <a:endParaRPr lang="en-US"/>
          </a:p>
        </p:txBody>
      </p:sp>
    </p:spTree>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pPr>
                <a:defRPr/>
              </a:pPr>
              <a:t>‹#›</a:t>
            </a:fld>
            <a:endParaRPr lang="en-US"/>
          </a:p>
        </p:txBody>
      </p:sp>
    </p:spTree>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pPr>
                <a:defRPr/>
              </a:pPr>
              <a:t>‹#›</a:t>
            </a:fld>
            <a:endParaRPr lang="en-US"/>
          </a:p>
        </p:txBody>
      </p:sp>
    </p:spTree>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9116574"/>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6233201"/>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36246063"/>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34706929"/>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46839586"/>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85758386"/>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78846338"/>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704023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35170" name="Rectangle 2"/>
          <p:cNvSpPr>
            <a:spLocks noGrp="1" noRot="1" noChangeArrowheads="1"/>
          </p:cNvSpPr>
          <p:nvPr>
            <p:ph type="ctrTitle"/>
          </p:nvPr>
        </p:nvSpPr>
        <p:spPr>
          <a:xfrm>
            <a:off x="685800" y="1981200"/>
            <a:ext cx="7772400" cy="1600200"/>
          </a:xfrm>
        </p:spPr>
        <p:txBody>
          <a:bodyPr/>
          <a:lstStyle>
            <a:lvl1pPr>
              <a:defRPr/>
            </a:lvl1pPr>
          </a:lstStyle>
          <a:p>
            <a:r>
              <a:rPr lang="en-US"/>
              <a:t>Click to edit Master title style</a:t>
            </a:r>
          </a:p>
        </p:txBody>
      </p:sp>
      <p:sp>
        <p:nvSpPr>
          <p:cNvPr id="135171" name="Rectangle 3"/>
          <p:cNvSpPr>
            <a:spLocks noGrp="1" noRot="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EA22F02-9D4D-4365-9A60-CD7C7B4E8FE0}" type="slidenum">
              <a:rPr lang="en-US"/>
              <a:pPr>
                <a:defRPr/>
              </a:pPr>
              <a:t>‹#›</a:t>
            </a:fld>
            <a:endParaRPr lang="en-US"/>
          </a:p>
        </p:txBody>
      </p:sp>
    </p:spTree>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17560727"/>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45960554"/>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44144678"/>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4193579"/>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47131553"/>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98734410"/>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84955140"/>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6306471"/>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41234870"/>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514364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4A89849-1C56-4371-9B43-5AF39FDFB733}" type="slidenum">
              <a:rPr lang="en-US"/>
              <a:pPr>
                <a:defRPr/>
              </a:pPr>
              <a:t>‹#›</a:t>
            </a:fld>
            <a:endParaRPr lang="en-US"/>
          </a:p>
        </p:txBody>
      </p:sp>
    </p:spTree>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60386065"/>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169324"/>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54845547"/>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09825957"/>
      </p:ext>
    </p:extLst>
  </p:cSld>
  <p:clrMapOvr>
    <a:masterClrMapping/>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47164721"/>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38315952"/>
      </p:ext>
    </p:extLst>
  </p:cSld>
  <p:clrMapOvr>
    <a:masterClrMapping/>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49011121"/>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2070817"/>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651497995"/>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37046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54D80C-6FA2-4C97-AF2B-0D6706FEFBEC}" type="slidenum">
              <a:rPr lang="en-US"/>
              <a:pPr>
                <a:defRPr/>
              </a:pPr>
              <a:t>‹#›</a:t>
            </a:fld>
            <a:endParaRPr lang="en-US"/>
          </a:p>
        </p:txBody>
      </p:sp>
    </p:spTree>
  </p:cSld>
  <p:clrMapOvr>
    <a:masterClrMapping/>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24882186"/>
      </p:ext>
    </p:extLst>
  </p:cSld>
  <p:clrMapOvr>
    <a:masterClrMapping/>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0293010"/>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57632571"/>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03752383"/>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5254131"/>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77146396"/>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7748556"/>
      </p:ext>
    </p:extLst>
  </p:cSld>
  <p:clrMapOvr>
    <a:masterClrMapping/>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1994828"/>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60617315"/>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148221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76400"/>
            <a:ext cx="4194175" cy="44227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DA0BF2B-ECF4-4166-9AA4-A8535B90505C}" type="slidenum">
              <a:rPr lang="en-US"/>
              <a:pPr>
                <a:defRPr/>
              </a:pPr>
              <a:t>‹#›</a:t>
            </a:fld>
            <a:endParaRPr lang="en-US"/>
          </a:p>
        </p:txBody>
      </p:sp>
    </p:spTree>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36244065"/>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62036936"/>
      </p:ext>
    </p:extLst>
  </p:cSld>
  <p:clrMapOvr>
    <a:masterClrMapping/>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20383178"/>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13750580"/>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91982767"/>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12984356"/>
      </p:ext>
    </p:extLst>
  </p:cSld>
  <p:clrMapOvr>
    <a:masterClrMapping/>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54241023"/>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16318113"/>
      </p:ext>
    </p:extLst>
  </p:cSld>
  <p:clrMapOvr>
    <a:masterClrMapping/>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392054"/>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85004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DB797F-9369-4849-8CCD-3C3F2F2E8F2A}" type="slidenum">
              <a:rPr lang="en-US"/>
              <a:pPr>
                <a:defRPr/>
              </a:pPr>
              <a:t>‹#›</a:t>
            </a:fld>
            <a:endParaRPr lang="en-US"/>
          </a:p>
        </p:txBody>
      </p:sp>
    </p:spTree>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82931879"/>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166224004"/>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7750662"/>
      </p:ext>
    </p:extLst>
  </p:cSld>
  <p:clrMapOvr>
    <a:masterClrMapping/>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69282021"/>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04811492"/>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37584001"/>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02760722"/>
      </p:ext>
    </p:extLst>
  </p:cSld>
  <p:clrMapOvr>
    <a:masterClrMapping/>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17471918"/>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62615425"/>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72689897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B9819C9-EDB0-4AFF-BD50-14164D73E079}" type="slidenum">
              <a:rPr lang="en-US"/>
              <a:pPr>
                <a:defRPr/>
              </a:pPr>
              <a:t>‹#›</a:t>
            </a:fld>
            <a:endParaRPr lang="en-US"/>
          </a:p>
        </p:txBody>
      </p:sp>
    </p:spTree>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11761410"/>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03304784"/>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4672883"/>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6508269"/>
      </p:ext>
    </p:extLst>
  </p:cSld>
  <p:clrMapOvr>
    <a:masterClrMapping/>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78322837"/>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32047895"/>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27148533"/>
      </p:ext>
    </p:extLst>
  </p:cSld>
  <p:clrMapOvr>
    <a:masterClrMapping/>
  </p:clrMapOvr>
</p:sldLayout>
</file>

<file path=ppt/slideLayouts/slideLayout177.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34110085"/>
      </p:ext>
    </p:extLst>
  </p:cSld>
  <p:clrMapOvr>
    <a:masterClrMapping/>
  </p:clrMapOvr>
</p:sldLayout>
</file>

<file path=ppt/slideLayouts/slideLayout178.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6416426"/>
      </p:ext>
    </p:extLst>
  </p:cSld>
  <p:clrMapOvr>
    <a:masterClrMapping/>
  </p:clrMapOvr>
</p:sldLayout>
</file>

<file path=ppt/slideLayouts/slideLayout179.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6471261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6D68570-D208-45A6-8F60-4E70EA5D6A08}" type="slidenum">
              <a:rPr lang="en-US"/>
              <a:pPr>
                <a:defRPr/>
              </a:pPr>
              <a:t>‹#›</a:t>
            </a:fld>
            <a:endParaRPr lang="en-US"/>
          </a:p>
        </p:txBody>
      </p:sp>
    </p:spTree>
  </p:cSld>
  <p:clrMapOvr>
    <a:masterClrMapping/>
  </p:clrMapOvr>
</p:sldLayout>
</file>

<file path=ppt/slideLayouts/slideLayout18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98505195"/>
      </p:ext>
    </p:extLst>
  </p:cSld>
  <p:clrMapOvr>
    <a:masterClrMapping/>
  </p:clrMapOvr>
</p:sldLayout>
</file>

<file path=ppt/slideLayouts/slideLayout181.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997448"/>
      </p:ext>
    </p:extLst>
  </p:cSld>
  <p:clrMapOvr>
    <a:masterClrMapping/>
  </p:clrMapOvr>
</p:sldLayout>
</file>

<file path=ppt/slideLayouts/slideLayout18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93763772"/>
      </p:ext>
    </p:extLst>
  </p:cSld>
  <p:clrMapOvr>
    <a:masterClrMapping/>
  </p:clrMapOvr>
</p:sldLayout>
</file>

<file path=ppt/slideLayouts/slideLayout183.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12253900"/>
      </p:ext>
    </p:extLst>
  </p:cSld>
  <p:clrMapOvr>
    <a:masterClrMapping/>
  </p:clrMapOvr>
</p:sldLayout>
</file>

<file path=ppt/slideLayouts/slideLayout18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7465331"/>
      </p:ext>
    </p:extLst>
  </p:cSld>
  <p:clrMapOvr>
    <a:masterClrMapping/>
  </p:clrMapOvr>
</p:sldLayout>
</file>

<file path=ppt/slideLayouts/slideLayout185.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72885638"/>
      </p:ext>
    </p:extLst>
  </p:cSld>
  <p:clrMapOvr>
    <a:masterClrMapping/>
  </p:clrMapOvr>
</p:sldLayout>
</file>

<file path=ppt/slideLayouts/slideLayout186.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60639131"/>
      </p:ext>
    </p:extLst>
  </p:cSld>
  <p:clrMapOvr>
    <a:masterClrMapping/>
  </p:clrMapOvr>
</p:sldLayout>
</file>

<file path=ppt/slideLayouts/slideLayout18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32009231"/>
      </p:ext>
    </p:extLst>
  </p:cSld>
  <p:clrMapOvr>
    <a:masterClrMapping/>
  </p:clrMapOvr>
</p:sldLayout>
</file>

<file path=ppt/slideLayouts/slideLayout188.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61580555"/>
      </p:ext>
    </p:extLst>
  </p:cSld>
  <p:clrMapOvr>
    <a:masterClrMapping/>
  </p:clrMapOvr>
</p:sldLayout>
</file>

<file path=ppt/slideLayouts/slideLayout189.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699049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6A2AA83-4A4A-4DE6-9322-07368A2EA6DE}" type="slidenum">
              <a:rPr lang="en-US"/>
              <a:pPr>
                <a:defRPr/>
              </a:pPr>
              <a:t>‹#›</a:t>
            </a:fld>
            <a:endParaRPr lang="en-US"/>
          </a:p>
        </p:txBody>
      </p:sp>
    </p:spTree>
  </p:cSld>
  <p:clrMapOvr>
    <a:masterClrMapping/>
  </p:clrMapOvr>
</p:sldLayout>
</file>

<file path=ppt/slideLayouts/slideLayout190.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81587321"/>
      </p:ext>
    </p:extLst>
  </p:cSld>
  <p:clrMapOvr>
    <a:masterClrMapping/>
  </p:clrMapOvr>
</p:sldLayout>
</file>

<file path=ppt/slideLayouts/slideLayout191.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82086562"/>
      </p:ext>
    </p:extLst>
  </p:cSld>
  <p:clrMapOvr>
    <a:masterClrMapping/>
  </p:clrMapOvr>
</p:sldLayout>
</file>

<file path=ppt/slideLayouts/slideLayout192.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5086246"/>
      </p:ext>
    </p:extLst>
  </p:cSld>
  <p:clrMapOvr>
    <a:masterClrMapping/>
  </p:clrMapOvr>
</p:sldLayout>
</file>

<file path=ppt/slideLayouts/slideLayout193.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29766965"/>
      </p:ext>
    </p:extLst>
  </p:cSld>
  <p:clrMapOvr>
    <a:masterClrMapping/>
  </p:clrMapOvr>
</p:sldLayout>
</file>

<file path=ppt/slideLayouts/slideLayout19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70616367"/>
      </p:ext>
    </p:extLst>
  </p:cSld>
  <p:clrMapOvr>
    <a:masterClrMapping/>
  </p:clrMapOvr>
</p:sldLayout>
</file>

<file path=ppt/slideLayouts/slideLayout195.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76768773"/>
      </p:ext>
    </p:extLst>
  </p:cSld>
  <p:clrMapOvr>
    <a:masterClrMapping/>
  </p:clrMapOvr>
</p:sldLayout>
</file>

<file path=ppt/slideLayouts/slideLayout19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863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863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p:txBody>
          <a:bodyPr/>
          <a:lstStyle>
            <a:lvl1pPr>
              <a:defRPr/>
            </a:lvl1pPr>
          </a:lstStyle>
          <a:p>
            <a:pPr>
              <a:defRPr/>
            </a:pPr>
            <a:fld id="{6C6265FB-D331-4CAF-9935-3E7DCF003D8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71403591"/>
      </p:ext>
    </p:extLst>
  </p:cSld>
  <p:clrMapOvr>
    <a:masterClrMapping/>
  </p:clrMapOvr>
</p:sldLayout>
</file>

<file path=ppt/slideLayouts/slideLayout19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D7536E2-96C6-406F-9AF0-EAE64765D1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93845415"/>
      </p:ext>
    </p:extLst>
  </p:cSld>
  <p:clrMapOvr>
    <a:masterClrMapping/>
  </p:clrMapOvr>
</p:sldLayout>
</file>

<file path=ppt/slideLayouts/slideLayout198.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F6F9DBB-3640-4C6E-B50A-4BD9C58FF1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23653747"/>
      </p:ext>
    </p:extLst>
  </p:cSld>
  <p:clrMapOvr>
    <a:masterClrMapping/>
  </p:clrMapOvr>
</p:sldLayout>
</file>

<file path=ppt/slideLayouts/slideLayout19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C475A4F-3FB7-4F84-AE9A-8FE142A914B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540477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594ABA0-69E4-4A71-B9E9-073FBCBC2111}" type="slidenum">
              <a:rPr lang="en-US"/>
              <a:pPr>
                <a:defRPr/>
              </a:pPr>
              <a:t>‹#›</a:t>
            </a:fld>
            <a:endParaRPr lang="en-US"/>
          </a:p>
        </p:txBody>
      </p:sp>
    </p:spTree>
  </p:cSld>
  <p:clrMapOvr>
    <a:masterClrMapping/>
  </p:clrMapOvr>
</p:sldLayout>
</file>

<file path=ppt/slideLayouts/slideLayout200.xml><?xml version="1.0" encoding="utf-8"?>
<p:sldLayout xmlns:a="http://schemas.openxmlformats.org/drawingml/2006/main" xmlns:r="http://schemas.openxmlformats.org/officeDocument/2006/relationships" xmlns:p="http://schemas.openxmlformats.org/presentationml/2006/main" type="twoTxTwoObj" preserve="1">
  <p:cSld name="Comparis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EFB21423-F667-42BA-B99F-7769381CB5F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89511195"/>
      </p:ext>
    </p:extLst>
  </p:cSld>
  <p:clrMapOvr>
    <a:masterClrMapping/>
  </p:clrMapOvr>
</p:sldLayout>
</file>

<file path=ppt/slideLayouts/slideLayout201.xml><?xml version="1.0" encoding="utf-8"?>
<p:sldLayout xmlns:a="http://schemas.openxmlformats.org/drawingml/2006/main" xmlns:r="http://schemas.openxmlformats.org/officeDocument/2006/relationships" xmlns:p="http://schemas.openxmlformats.org/presentationml/2006/main" type="titleOnly" preserve="1">
  <p:cSld name="Title Only">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02CFEBF-FD63-490D-9745-1BAD7986505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49342835"/>
      </p:ext>
    </p:extLst>
  </p:cSld>
  <p:clrMapOvr>
    <a:masterClrMapping/>
  </p:clrMapOvr>
</p:sldLayout>
</file>

<file path=ppt/slideLayouts/slideLayout202.xml><?xml version="1.0" encoding="utf-8"?>
<p:sldLayout xmlns:a="http://schemas.openxmlformats.org/drawingml/2006/main" xmlns:r="http://schemas.openxmlformats.org/officeDocument/2006/relationships" xmlns:p="http://schemas.openxmlformats.org/presentationml/2006/main" type="blank" preserve="1">
  <p:cSld name="Blank">
    <p:bg>
      <p:bgPr>
        <a:solidFill>
          <a:schemeClr val="accent1"/>
        </a:solidFill>
        <a:effectLst/>
      </p:bgPr>
    </p:bg>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8C877E2F-510F-4395-BD81-73081564652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6326318"/>
      </p:ext>
    </p:extLst>
  </p:cSld>
  <p:clrMapOvr>
    <a:masterClrMapping/>
  </p:clrMapOvr>
</p:sldLayout>
</file>

<file path=ppt/slideLayouts/slideLayout203.xml><?xml version="1.0" encoding="utf-8"?>
<p:sldLayout xmlns:a="http://schemas.openxmlformats.org/drawingml/2006/main" xmlns:r="http://schemas.openxmlformats.org/officeDocument/2006/relationships" xmlns:p="http://schemas.openxmlformats.org/presentationml/2006/main" type="objTx" preserve="1">
  <p:cSld name="Content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6784812-CCE8-4737-89C5-C06A4C3823E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1409526"/>
      </p:ext>
    </p:extLst>
  </p:cSld>
  <p:clrMapOvr>
    <a:masterClrMapping/>
  </p:clrMapOvr>
</p:sldLayout>
</file>

<file path=ppt/slideLayouts/slideLayout204.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2A388496-A64B-4C4C-8D2E-939857AA052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55475984"/>
      </p:ext>
    </p:extLst>
  </p:cSld>
  <p:clrMapOvr>
    <a:masterClrMapping/>
  </p:clrMapOvr>
</p:sldLayout>
</file>

<file path=ppt/slideLayouts/slideLayout205.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ADE620A-5847-4616-B051-D8F0C07F00C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38657146"/>
      </p:ext>
    </p:extLst>
  </p:cSld>
  <p:clrMapOvr>
    <a:masterClrMapping/>
  </p:clrMapOvr>
</p:sldLayout>
</file>

<file path=ppt/slideLayouts/slideLayout20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solidFill>
          <a:schemeClr val="accent1"/>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A449669-F478-41D2-BF19-4ADBE65454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04399723"/>
      </p:ext>
    </p:extLst>
  </p:cSld>
  <p:clrMapOvr>
    <a:masterClrMapping/>
  </p:clrMapOvr>
</p:sldLayout>
</file>

<file path=ppt/slideLayouts/slideLayout207.xml><?xml version="1.0" encoding="utf-8"?>
<p:sldLayout xmlns:a="http://schemas.openxmlformats.org/drawingml/2006/main" xmlns:r="http://schemas.openxmlformats.org/officeDocument/2006/relationships" xmlns:p="http://schemas.openxmlformats.org/presentationml/2006/main" type="txAndObj" preserve="1">
  <p:cSld name="Title, Text, and Content">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E24115C9-1FEB-4C1D-9D98-F15C6F43850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25058651"/>
      </p:ext>
    </p:extLst>
  </p:cSld>
  <p:clrMapOvr>
    <a:masterClrMapping/>
  </p:clrMapOvr>
</p:sldLayout>
</file>

<file path=ppt/slideLayouts/slideLayout20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35524733"/>
      </p:ext>
    </p:extLst>
  </p:cSld>
  <p:clrMapOvr>
    <a:masterClrMapping/>
  </p:clrMapOvr>
</p:sldLayout>
</file>

<file path=ppt/slideLayouts/slideLayout20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649113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26AA82F-DED7-45EE-B7C4-6ECC09688565}" type="slidenum">
              <a:rPr lang="en-US"/>
              <a:pPr>
                <a:defRPr/>
              </a:pPr>
              <a:t>‹#›</a:t>
            </a:fld>
            <a:endParaRPr lang="en-US"/>
          </a:p>
        </p:txBody>
      </p:sp>
    </p:spTree>
  </p:cSld>
  <p:clrMapOvr>
    <a:masterClrMapping/>
  </p:clrMapOvr>
</p:sldLayout>
</file>

<file path=ppt/slideLayouts/slideLayout2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710400477"/>
      </p:ext>
    </p:extLst>
  </p:cSld>
  <p:clrMapOvr>
    <a:masterClrMapping/>
  </p:clrMapOvr>
</p:sldLayout>
</file>

<file path=ppt/slideLayouts/slideLayout2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91675146"/>
      </p:ext>
    </p:extLst>
  </p:cSld>
  <p:clrMapOvr>
    <a:masterClrMapping/>
  </p:clrMapOvr>
</p:sldLayout>
</file>

<file path=ppt/slideLayouts/slideLayout2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66625017"/>
      </p:ext>
    </p:extLst>
  </p:cSld>
  <p:clrMapOvr>
    <a:masterClrMapping/>
  </p:clrMapOvr>
</p:sldLayout>
</file>

<file path=ppt/slideLayouts/slideLayout2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96697825"/>
      </p:ext>
    </p:extLst>
  </p:cSld>
  <p:clrMapOvr>
    <a:masterClrMapping/>
  </p:clrMapOvr>
</p:sldLayout>
</file>

<file path=ppt/slideLayouts/slideLayout2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852455555"/>
      </p:ext>
    </p:extLst>
  </p:cSld>
  <p:clrMapOvr>
    <a:masterClrMapping/>
  </p:clrMapOvr>
</p:sldLayout>
</file>

<file path=ppt/slideLayouts/slideLayout2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3158534"/>
      </p:ext>
    </p:extLst>
  </p:cSld>
  <p:clrMapOvr>
    <a:masterClrMapping/>
  </p:clrMapOvr>
</p:sldLayout>
</file>

<file path=ppt/slideLayouts/slideLayout2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42926687"/>
      </p:ext>
    </p:extLst>
  </p:cSld>
  <p:clrMapOvr>
    <a:masterClrMapping/>
  </p:clrMapOvr>
</p:sldLayout>
</file>

<file path=ppt/slideLayouts/slideLayout2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32288750"/>
      </p:ext>
    </p:extLst>
  </p:cSld>
  <p:clrMapOvr>
    <a:masterClrMapping/>
  </p:clrMapOvr>
</p:sldLayout>
</file>

<file path=ppt/slideLayouts/slideLayout2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90678007"/>
      </p:ext>
    </p:extLst>
  </p:cSld>
  <p:clrMapOvr>
    <a:masterClrMapping/>
  </p:clrMapOvr>
</p:sldLayout>
</file>

<file path=ppt/slideLayouts/slideLayout2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CAFD7F-5138-4ECE-A628-1F13A6C2463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790068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AECA77-96C3-4907-BF13-681E80F4DEF7}" type="slidenum">
              <a:rPr lang="en-US"/>
              <a:pPr>
                <a:defRPr/>
              </a:pPr>
              <a:t>‹#›</a:t>
            </a:fld>
            <a:endParaRPr lang="en-US"/>
          </a:p>
        </p:txBody>
      </p:sp>
    </p:spTree>
  </p:cSld>
  <p:clrMapOvr>
    <a:masterClrMapping/>
  </p:clrMapOvr>
</p:sldLayout>
</file>

<file path=ppt/slideLayouts/slideLayout2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7ACAE55-293C-4F49-BB54-1B45CF2C768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84078800"/>
      </p:ext>
    </p:extLst>
  </p:cSld>
  <p:clrMapOvr>
    <a:masterClrMapping/>
  </p:clrMapOvr>
</p:sldLayout>
</file>

<file path=ppt/slideLayouts/slideLayout2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00074014"/>
      </p:ext>
    </p:extLst>
  </p:cSld>
  <p:clrMapOvr>
    <a:masterClrMapping/>
  </p:clrMapOvr>
</p:sldLayout>
</file>

<file path=ppt/slideLayouts/slideLayout2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02633714"/>
      </p:ext>
    </p:extLst>
  </p:cSld>
  <p:clrMapOvr>
    <a:masterClrMapping/>
  </p:clrMapOvr>
</p:sldLayout>
</file>

<file path=ppt/slideLayouts/slideLayout2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4990417"/>
      </p:ext>
    </p:extLst>
  </p:cSld>
  <p:clrMapOvr>
    <a:masterClrMapping/>
  </p:clrMapOvr>
</p:sldLayout>
</file>

<file path=ppt/slideLayouts/slideLayout2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767379295"/>
      </p:ext>
    </p:extLst>
  </p:cSld>
  <p:clrMapOvr>
    <a:masterClrMapping/>
  </p:clrMapOvr>
</p:sldLayout>
</file>

<file path=ppt/slideLayouts/slideLayout2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30384019"/>
      </p:ext>
    </p:extLst>
  </p:cSld>
  <p:clrMapOvr>
    <a:masterClrMapping/>
  </p:clrMapOvr>
</p:sldLayout>
</file>

<file path=ppt/slideLayouts/slideLayout2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26601851"/>
      </p:ext>
    </p:extLst>
  </p:cSld>
  <p:clrMapOvr>
    <a:masterClrMapping/>
  </p:clrMapOvr>
</p:sldLayout>
</file>

<file path=ppt/slideLayouts/slideLayout2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97915917"/>
      </p:ext>
    </p:extLst>
  </p:cSld>
  <p:clrMapOvr>
    <a:masterClrMapping/>
  </p:clrMapOvr>
</p:sldLayout>
</file>

<file path=ppt/slideLayouts/slideLayout2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FD224D2-144B-4457-8A81-322C5DE7FF4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68486532"/>
      </p:ext>
    </p:extLst>
  </p:cSld>
  <p:clrMapOvr>
    <a:masterClrMapping/>
  </p:clrMapOvr>
</p:sldLayout>
</file>

<file path=ppt/slideLayouts/slideLayout2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5F41947-5B1F-406C-BD1B-7FB7C149922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591281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4950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4CC765C9-B54E-4D11-9C11-A4DD2A1B06EA}"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F0CF5FD-D95A-4C53-964C-7C986D2A6270}"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45ED685-89B6-452E-9A97-0D766D794D01}"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A5AB6B5-BB2E-4C4D-9389-23036A0E0CE8}"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4F7946E-3D06-4BCB-A74A-F4542EF36B26}"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4C245E4-995E-4839-BDCA-3186DCE95D9B}"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16DFABB-27FE-4421-89BA-F3D09A338E1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20DDC2-DC64-4620-81EC-41C8EC09BE77}" type="slidenum">
              <a:rPr lang="en-US"/>
              <a:pPr>
                <a:defRPr/>
              </a:pPr>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87541CF-2895-4DC6-909B-FA1273B72EDC}"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15784F-95B1-40B7-ACB5-6E8F4ED2527A}"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0079195-FF8B-4A91-81C4-997B732579C6}"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456378-2554-4B67-9C71-718D62CC5E13}"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5462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5462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55C288B9-6A6D-4A9D-99E9-F81C44D2CD5F}"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F217AB-FA40-43CA-BE34-69F95A159EFA}" type="slidenum">
              <a:rPr lang="en-US"/>
              <a:pPr>
                <a:defRPr/>
              </a:pPr>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BA2E23D-2C89-4F87-9E54-62CCDBA3C296}" type="slidenum">
              <a:rPr lang="en-US"/>
              <a:pPr>
                <a:defRPr/>
              </a:pPr>
              <a:t>‹#›</a:t>
            </a:fld>
            <a:endParaRPr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2F303F-B34B-475B-A533-3C8DEB18961F}" type="slidenum">
              <a:rPr lang="en-US"/>
              <a:pPr>
                <a:defRPr/>
              </a:pPr>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0A764F8-85A8-4696-B295-8E907C14C9A6}" type="slidenum">
              <a:rPr lang="en-US"/>
              <a:pPr>
                <a:defRPr/>
              </a:pPr>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EF1F681-0494-4A88-B0B6-2E0958196A8D}"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BDC36CE-4FA8-460F-85BB-2FD596E262B5}" type="slidenum">
              <a:rPr lang="en-US"/>
              <a:pPr>
                <a:defRPr/>
              </a:pPr>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076AF9C-535D-47C9-AA6B-4D0951C1D021}" type="slidenum">
              <a:rPr lang="en-US"/>
              <a:pPr>
                <a:defRPr/>
              </a:pPr>
              <a:t>‹#›</a:t>
            </a:fld>
            <a:endParaRPr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4E0DE7-BF0F-4C8F-9DBC-B285301F6D17}" type="slidenum">
              <a:rPr lang="en-US"/>
              <a:pPr>
                <a:defRPr/>
              </a:pPr>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A321DA0-ACB9-42ED-B15D-3CB1E01DE961}" type="slidenum">
              <a:rPr lang="en-US"/>
              <a:pPr>
                <a:defRPr/>
              </a:pPr>
              <a:t>‹#›</a:t>
            </a:fld>
            <a:endParaRPr lang="en-US"/>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E5F5497-75E8-4516-9795-D207788FC3F5}" type="slidenum">
              <a:rPr lang="en-US"/>
              <a:pPr>
                <a:defRPr/>
              </a:pPr>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61D431-0AB2-4B5B-9992-BD50D2EEE062}" type="slidenum">
              <a:rPr lang="en-US"/>
              <a:pPr>
                <a:defRPr/>
              </a:pPr>
              <a:t>‹#›</a:t>
            </a:fld>
            <a:endParaRPr lang="en-US"/>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077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077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0DEA5F9-7924-4DAD-A0C3-46237210DEDB}" type="slidenum">
              <a:rPr lang="en-US"/>
              <a:pPr>
                <a:defRPr/>
              </a:pPr>
              <a:t>‹#›</a:t>
            </a:fld>
            <a:endParaRPr lang="en-US"/>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4F086CC-468D-4F20-BC8C-9F4B5216FED7}" type="slidenum">
              <a:rPr lang="en-US"/>
              <a:pPr>
                <a:defRPr/>
              </a:pPr>
              <a:t>‹#›</a:t>
            </a:fld>
            <a:endParaRPr lang="en-US"/>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7FED96B-BAA0-4BAB-B9DB-7E20DF02635C}" type="slidenum">
              <a:rPr lang="en-US"/>
              <a:pPr>
                <a:defRPr/>
              </a:pPr>
              <a:t>‹#›</a:t>
            </a:fld>
            <a:endParaRPr lang="en-US"/>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3855128-8748-4527-AAE4-704D5AB459F0}" type="slidenum">
              <a:rPr lang="en-US"/>
              <a:pPr>
                <a:defRPr/>
              </a:pPr>
              <a:t>‹#›</a:t>
            </a:fld>
            <a:endParaRPr lang="en-US"/>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5F266D9-A218-48E8-B889-622369D5F62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481F95D-4AD8-4E83-AC08-7B90492BECC6}" type="slidenum">
              <a:rPr lang="en-US"/>
              <a:pPr>
                <a:defRPr/>
              </a:pPr>
              <a:t>‹#›</a:t>
            </a:fld>
            <a:endParaRPr lang="en-US"/>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E4412E3-59DD-440B-9778-AF8DC12DD89A}" type="slidenum">
              <a:rPr lang="en-US"/>
              <a:pPr>
                <a:defRPr/>
              </a:pPr>
              <a:t>‹#›</a:t>
            </a:fld>
            <a:endParaRPr lang="en-US"/>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C7B8CA9-25FC-4345-9920-02F73D19F787}" type="slidenum">
              <a:rPr lang="en-US"/>
              <a:pPr>
                <a:defRPr/>
              </a:pPr>
              <a:t>‹#›</a:t>
            </a:fld>
            <a:endParaRPr lang="en-US"/>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9F86EC6-30FE-4AF1-871C-076E7CA70FB6}" type="slidenum">
              <a:rPr lang="en-US"/>
              <a:pPr>
                <a:defRPr/>
              </a:pPr>
              <a:t>‹#›</a:t>
            </a:fld>
            <a:endParaRPr lang="en-US"/>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C7A7A0-0036-4981-99DE-C36FD95623C7}" type="slidenum">
              <a:rPr lang="en-US"/>
              <a:pPr>
                <a:defRPr/>
              </a:pPr>
              <a:t>‹#›</a:t>
            </a:fld>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720D799-6D3A-45A7-9ADA-57CFBFC5DD81}" type="slidenum">
              <a:rPr lang="en-US"/>
              <a:pPr>
                <a:defRPr/>
              </a:pPr>
              <a:t>‹#›</a:t>
            </a:fld>
            <a:endParaRPr lang="en-US"/>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4FB32D-18F4-4138-AD73-59622E78A90E}" type="slidenum">
              <a:rPr lang="en-US"/>
              <a:pPr>
                <a:defRPr/>
              </a:pPr>
              <a:t>‹#›</a:t>
            </a:fld>
            <a:endParaRPr lang="en-US"/>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4866"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4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D17560D7-9762-4889-A2B9-36F40CAD6552}" type="slidenum">
              <a:rPr lang="en-US"/>
              <a:pPr>
                <a:defRPr/>
              </a:pPr>
              <a:t>‹#›</a:t>
            </a:fld>
            <a:endParaRPr lang="en-US"/>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5E4F91-9711-4E5A-9A1E-44A4F2220180}" type="slidenum">
              <a:rPr lang="en-US"/>
              <a:pPr>
                <a:defRPr/>
              </a:pPr>
              <a:t>‹#›</a:t>
            </a:fld>
            <a:endParaRPr lang="en-US"/>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1E50152-7FA0-4987-A0A6-3598161FE33A}" type="slidenum">
              <a:rPr lang="en-US"/>
              <a:pPr>
                <a:defRPr/>
              </a:pPr>
              <a:t>‹#›</a:t>
            </a:fld>
            <a:endParaRPr lang="en-US"/>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B6EA71-82EF-4C30-836C-8B16754559E0}"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7780BE44-C398-4FA8-9E14-BD658105771C}" type="slidenum">
              <a:rPr lang="en-US"/>
              <a:pPr>
                <a:defRPr/>
              </a:pPr>
              <a:t>‹#›</a:t>
            </a:fld>
            <a:endParaRPr lang="en-US"/>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154571C-A398-4080-A248-109B2C079B55}" type="slidenum">
              <a:rPr lang="en-US"/>
              <a:pPr>
                <a:defRPr/>
              </a:pPr>
              <a:t>‹#›</a:t>
            </a:fld>
            <a:endParaRPr lang="en-US"/>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505E867-2244-42E4-852F-DF882A2F75EC}" type="slidenum">
              <a:rPr lang="en-US"/>
              <a:pPr>
                <a:defRPr/>
              </a:pPr>
              <a:t>‹#›</a:t>
            </a:fld>
            <a:endParaRPr lang="en-US"/>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5B8177E-C740-4424-BAD7-37B1E2C847DF}" type="slidenum">
              <a:rPr lang="en-US"/>
              <a:pPr>
                <a:defRPr/>
              </a:pPr>
              <a:t>‹#›</a:t>
            </a:fld>
            <a:endParaRPr lang="en-US"/>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E9D3071-0B10-45D5-A94E-AA6ACB7BAB27}" type="slidenum">
              <a:rPr lang="en-US"/>
              <a:pPr>
                <a:defRPr/>
              </a:pPr>
              <a:t>‹#›</a:t>
            </a:fld>
            <a:endParaRPr lang="en-US"/>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571A8D-49DF-4304-B88D-AFF2697A99FC}" type="slidenum">
              <a:rPr lang="en-US"/>
              <a:pPr>
                <a:defRPr/>
              </a:pPr>
              <a:t>‹#›</a:t>
            </a:fld>
            <a:endParaRPr lang="en-US"/>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27AA3E7-CFC1-43B0-9192-B40DA76B7290}" type="slidenum">
              <a:rPr lang="en-US"/>
              <a:pPr>
                <a:defRPr/>
              </a:pPr>
              <a:t>‹#›</a:t>
            </a:fld>
            <a:endParaRPr lang="en-US"/>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D6CA667-44EF-4514-AA95-CB00E2CC1353}" type="slidenum">
              <a:rPr lang="en-US"/>
              <a:pPr>
                <a:defRPr/>
              </a:pPr>
              <a:t>‹#›</a:t>
            </a:fld>
            <a:endParaRPr lang="en-US"/>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6896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AE4A9EC6-505B-493A-8F7F-CF3863C5ECA7}" type="slidenum">
              <a:rPr lang="en-US"/>
              <a:pPr>
                <a:defRPr/>
              </a:pPr>
              <a:t>‹#›</a:t>
            </a:fld>
            <a:endParaRPr lang="en-US"/>
          </a:p>
        </p:txBody>
      </p:sp>
    </p:spTree>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69B4F36-EDDA-4ECB-B992-9A99A040491F}" type="slidenum">
              <a:rPr lang="en-US"/>
              <a:pPr>
                <a:defRPr/>
              </a:pPr>
              <a:t>‹#›</a:t>
            </a:fld>
            <a:endParaRPr lang="en-US"/>
          </a:p>
        </p:txBody>
      </p:sp>
    </p:spTree>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46F57FB-1660-4A1F-807C-1172D17631F8}"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CD59913-7EF5-47DD-AB06-B43D908C83BF}" type="slidenum">
              <a:rPr lang="en-US"/>
              <a:pPr>
                <a:defRPr/>
              </a:pPr>
              <a:t>‹#›</a:t>
            </a:fld>
            <a:endParaRPr lang="en-US"/>
          </a:p>
        </p:txBody>
      </p:sp>
    </p:spTree>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6CF667-1317-4134-9DC7-8DFCA6E07EC8}" type="slidenum">
              <a:rPr lang="en-US"/>
              <a:pPr>
                <a:defRPr/>
              </a:pPr>
              <a:t>‹#›</a:t>
            </a:fld>
            <a:endParaRPr lang="en-US"/>
          </a:p>
        </p:txBody>
      </p:sp>
    </p:spTree>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737A7948-F99F-448C-B9AA-87406703B41E}" type="slidenum">
              <a:rPr lang="en-US"/>
              <a:pPr>
                <a:defRPr/>
              </a:pPr>
              <a:t>‹#›</a:t>
            </a:fld>
            <a:endParaRPr lang="en-US"/>
          </a:p>
        </p:txBody>
      </p:sp>
    </p:spTree>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F84E54-1AFE-4B66-A1EE-F615476732E1}" type="slidenum">
              <a:rPr lang="en-US"/>
              <a:pPr>
                <a:defRPr/>
              </a:pPr>
              <a:t>‹#›</a:t>
            </a:fld>
            <a:endParaRPr lang="en-US"/>
          </a:p>
        </p:txBody>
      </p:sp>
    </p:spTree>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67F06D1-DB29-43FA-AC0B-5FA5E3982DE8}" type="slidenum">
              <a:rPr lang="en-US"/>
              <a:pPr>
                <a:defRPr/>
              </a:pPr>
              <a:t>‹#›</a:t>
            </a:fld>
            <a:endParaRPr lang="en-US"/>
          </a:p>
        </p:txBody>
      </p:sp>
    </p:spTree>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BE9D10-8182-4D19-BCDB-B7E5EDD0FD22}" type="slidenum">
              <a:rPr lang="en-US"/>
              <a:pPr>
                <a:defRPr/>
              </a:pPr>
              <a:t>‹#›</a:t>
            </a:fld>
            <a:endParaRPr lang="en-US"/>
          </a:p>
        </p:txBody>
      </p:sp>
    </p:spTree>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B402FF-A500-4BA7-A9D9-569E68087C03}" type="slidenum">
              <a:rPr lang="en-US"/>
              <a:pPr>
                <a:defRPr/>
              </a:pPr>
              <a:t>‹#›</a:t>
            </a:fld>
            <a:endParaRPr lang="en-US"/>
          </a:p>
        </p:txBody>
      </p:sp>
    </p:spTree>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35849F-8FB2-4665-8B55-A8B0489AEA8E}" type="slidenum">
              <a:rPr lang="en-US"/>
              <a:pPr>
                <a:defRPr/>
              </a:pPr>
              <a:t>‹#›</a:t>
            </a:fld>
            <a:endParaRPr lang="en-US"/>
          </a:p>
        </p:txBody>
      </p:sp>
    </p:spTree>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A3790F-B1CB-495F-A61E-801AE3F57A97}" type="slidenum">
              <a:rPr lang="en-US"/>
              <a:pPr>
                <a:defRPr/>
              </a:pPr>
              <a:t>‹#›</a:t>
            </a:fld>
            <a:endParaRPr lang="en-US"/>
          </a:p>
        </p:txBody>
      </p:sp>
    </p:spTree>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173058"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17305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CE30CCD6-8C15-42FF-9D04-64FD38D07066}" type="slidenum">
              <a:rPr lang="en-US"/>
              <a:pPr>
                <a:defRPr/>
              </a:pPr>
              <a:t>‹#›</a:t>
            </a:fld>
            <a:endParaRPr lang="en-US"/>
          </a:p>
        </p:txBody>
      </p:sp>
    </p:spTree>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6B830D-B1D4-4236-985C-F0187643C9A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DB0AB4-09D9-46F7-B14B-DC31C6723280}" type="slidenum">
              <a:rPr lang="en-US"/>
              <a:pPr>
                <a:defRPr/>
              </a:pPr>
              <a:t>‹#›</a:t>
            </a:fld>
            <a:endParaRPr lang="en-US"/>
          </a:p>
        </p:txBody>
      </p:sp>
    </p:spTree>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768BF5E-3BD4-4E50-8BCD-D016A3C9ED63}" type="slidenum">
              <a:rPr lang="en-US"/>
              <a:pPr>
                <a:defRPr/>
              </a:pPr>
              <a:t>‹#›</a:t>
            </a:fld>
            <a:endParaRPr lang="en-US"/>
          </a:p>
        </p:txBody>
      </p:sp>
    </p:spTree>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A0835AE-4272-4696-8E56-E768F4889341}" type="slidenum">
              <a:rPr lang="en-US"/>
              <a:pPr>
                <a:defRPr/>
              </a:pPr>
              <a:t>‹#›</a:t>
            </a:fld>
            <a:endParaRPr lang="en-US"/>
          </a:p>
        </p:txBody>
      </p:sp>
    </p:spTree>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599E945-05D4-4E98-9C2C-13304746A142}" type="slidenum">
              <a:rPr lang="en-US"/>
              <a:pPr>
                <a:defRPr/>
              </a:pPr>
              <a:t>‹#›</a:t>
            </a:fld>
            <a:endParaRPr lang="en-US"/>
          </a:p>
        </p:txBody>
      </p:sp>
    </p:spTree>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5167CFA-A199-4199-AA29-FBB151BDB8FD}" type="slidenum">
              <a:rPr lang="en-US"/>
              <a:pPr>
                <a:defRPr/>
              </a:pPr>
              <a:t>‹#›</a:t>
            </a:fld>
            <a:endParaRPr lang="en-US"/>
          </a:p>
        </p:txBody>
      </p:sp>
    </p:spTree>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BF86DDDF-8C9D-4852-981A-2D72514B7862}" type="slidenum">
              <a:rPr lang="en-US"/>
              <a:pPr>
                <a:defRPr/>
              </a:pPr>
              <a:t>‹#›</a:t>
            </a:fld>
            <a:endParaRPr lang="en-US"/>
          </a:p>
        </p:txBody>
      </p:sp>
    </p:spTree>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13C6C80-2658-4119-A93D-9676AEB4BEBC}" type="slidenum">
              <a:rPr lang="en-US"/>
              <a:pPr>
                <a:defRPr/>
              </a:pPr>
              <a:t>‹#›</a:t>
            </a:fld>
            <a:endParaRPr lang="en-US"/>
          </a:p>
        </p:txBody>
      </p:sp>
    </p:spTree>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3B1120-3B9A-4071-936C-F91DCB44C05F}" type="slidenum">
              <a:rPr lang="en-US"/>
              <a:pPr>
                <a:defRPr/>
              </a:pPr>
              <a:t>‹#›</a:t>
            </a:fld>
            <a:endParaRPr lang="en-US"/>
          </a:p>
        </p:txBody>
      </p:sp>
    </p:spTree>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E8AEEEA-D9C2-4F8A-85BA-BE2B573B2036}" type="slidenum">
              <a:rPr lang="en-US"/>
              <a:pPr>
                <a:defRPr/>
              </a:pPr>
              <a:t>‹#›</a:t>
            </a:fld>
            <a:endParaRPr lang="en-US"/>
          </a:p>
        </p:txBody>
      </p:sp>
    </p:spTree>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396C43C-E425-40F8-8CDB-59D1BE0E2013}" type="slidenum">
              <a:rPr lang="en-US"/>
              <a:pPr>
                <a:defRPr/>
              </a:pPr>
              <a:t>‹#›</a:t>
            </a:fld>
            <a:endParaRPr lang="en-US"/>
          </a:p>
        </p:txBody>
      </p:sp>
    </p:spTree>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15042"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215043"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F9EC4E4A-9EA1-42CF-B10C-522FEE681B18}"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0A4B5C-27A1-43F9-9E38-48CF93CE84E8}" type="slidenum">
              <a:rPr lang="en-US"/>
              <a:pPr>
                <a:defRPr/>
              </a:pPr>
              <a:t>‹#›</a:t>
            </a:fld>
            <a:endParaRPr lang="en-US"/>
          </a:p>
        </p:txBody>
      </p:sp>
    </p:spTree>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C2ED59-5171-47BD-B58B-D57C4DF70DE3}" type="slidenum">
              <a:rPr lang="en-US"/>
              <a:pPr>
                <a:defRPr/>
              </a:pPr>
              <a:t>‹#›</a:t>
            </a:fld>
            <a:endParaRPr lang="en-US"/>
          </a:p>
        </p:txBody>
      </p:sp>
    </p:spTree>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DD319C5-A41E-4C27-A845-94FFEFC6A713}" type="slidenum">
              <a:rPr lang="en-US"/>
              <a:pPr>
                <a:defRPr/>
              </a:pPr>
              <a:t>‹#›</a:t>
            </a:fld>
            <a:endParaRPr lang="en-US"/>
          </a:p>
        </p:txBody>
      </p:sp>
    </p:spTree>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CAEAAA-DF66-4B24-BDFC-51EDD811BAEE}" type="slidenum">
              <a:rPr lang="en-US"/>
              <a:pPr>
                <a:defRPr/>
              </a:pPr>
              <a:t>‹#›</a:t>
            </a:fld>
            <a:endParaRPr lang="en-US"/>
          </a:p>
        </p:txBody>
      </p:sp>
    </p:spTree>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A936FCD-A7F9-4692-A1EE-44AF02116972}" type="slidenum">
              <a:rPr lang="en-US"/>
              <a:pPr>
                <a:defRPr/>
              </a:pPr>
              <a:t>‹#›</a:t>
            </a:fld>
            <a:endParaRPr lang="en-US"/>
          </a:p>
        </p:txBody>
      </p:sp>
    </p:spTree>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CDEAFD0-FCD0-4669-BB32-AF0F4C511530}" type="slidenum">
              <a:rPr lang="en-US"/>
              <a:pPr>
                <a:defRPr/>
              </a:pPr>
              <a:t>‹#›</a:t>
            </a:fld>
            <a:endParaRPr lang="en-US"/>
          </a:p>
        </p:txBody>
      </p:sp>
    </p:spTree>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9AD8084-1B4D-40E7-9427-AE1761E8497A}" type="slidenum">
              <a:rPr lang="en-US"/>
              <a:pPr>
                <a:defRPr/>
              </a:pPr>
              <a:t>‹#›</a:t>
            </a:fld>
            <a:endParaRPr lang="en-US"/>
          </a:p>
        </p:txBody>
      </p:sp>
    </p:spTree>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E4B8FD6-2CEC-40B4-A88C-39747BD63928}" type="slidenum">
              <a:rPr lang="en-US"/>
              <a:pPr>
                <a:defRPr/>
              </a:pPr>
              <a:t>‹#›</a:t>
            </a:fld>
            <a:endParaRPr lang="en-US"/>
          </a:p>
        </p:txBody>
      </p:sp>
    </p:spTree>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E42ACFA-8CC2-46C2-A5FA-B996F41BFF85}" type="slidenum">
              <a:rPr lang="en-US"/>
              <a:pPr>
                <a:defRPr/>
              </a:pPr>
              <a:t>‹#›</a:t>
            </a:fld>
            <a:endParaRPr lang="en-US"/>
          </a:p>
        </p:txBody>
      </p:sp>
    </p:spTree>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C27A771-557E-4BB5-B7F8-D8D77CF737CE}" type="slidenum">
              <a:rPr lang="en-US"/>
              <a:pPr>
                <a:defRPr/>
              </a:pPr>
              <a:t>‹#›</a:t>
            </a:fld>
            <a:endParaRPr lang="en-US"/>
          </a:p>
        </p:txBody>
      </p:sp>
    </p:spTree>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AFBE858-61C5-4945-B81D-9728F71E186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13" Type="http://schemas.openxmlformats.org/officeDocument/2006/relationships/theme" Target="../theme/theme10.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slideLayout" Target="../slideLayouts/slideLayout111.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 Id="rId14" Type="http://schemas.openxmlformats.org/officeDocument/2006/relationships/image" Target="../media/image15.jpeg"/></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9.xml"/><Relationship Id="rId13" Type="http://schemas.openxmlformats.org/officeDocument/2006/relationships/theme" Target="../theme/theme11.xml"/><Relationship Id="rId3" Type="http://schemas.openxmlformats.org/officeDocument/2006/relationships/slideLayout" Target="../slideLayouts/slideLayout114.xml"/><Relationship Id="rId7" Type="http://schemas.openxmlformats.org/officeDocument/2006/relationships/slideLayout" Target="../slideLayouts/slideLayout118.xml"/><Relationship Id="rId12" Type="http://schemas.openxmlformats.org/officeDocument/2006/relationships/slideLayout" Target="../slideLayouts/slideLayout123.xml"/><Relationship Id="rId2" Type="http://schemas.openxmlformats.org/officeDocument/2006/relationships/slideLayout" Target="../slideLayouts/slideLayout113.xml"/><Relationship Id="rId1" Type="http://schemas.openxmlformats.org/officeDocument/2006/relationships/slideLayout" Target="../slideLayouts/slideLayout112.xml"/><Relationship Id="rId6" Type="http://schemas.openxmlformats.org/officeDocument/2006/relationships/slideLayout" Target="../slideLayouts/slideLayout117.xml"/><Relationship Id="rId11" Type="http://schemas.openxmlformats.org/officeDocument/2006/relationships/slideLayout" Target="../slideLayouts/slideLayout122.xml"/><Relationship Id="rId5" Type="http://schemas.openxmlformats.org/officeDocument/2006/relationships/slideLayout" Target="../slideLayouts/slideLayout116.xml"/><Relationship Id="rId10" Type="http://schemas.openxmlformats.org/officeDocument/2006/relationships/slideLayout" Target="../slideLayouts/slideLayout121.xml"/><Relationship Id="rId4" Type="http://schemas.openxmlformats.org/officeDocument/2006/relationships/slideLayout" Target="../slideLayouts/slideLayout115.xml"/><Relationship Id="rId9" Type="http://schemas.openxmlformats.org/officeDocument/2006/relationships/slideLayout" Target="../slideLayouts/slideLayout120.xml"/><Relationship Id="rId14" Type="http://schemas.openxmlformats.org/officeDocument/2006/relationships/image" Target="../media/image15.jpeg"/></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31.xml"/><Relationship Id="rId13" Type="http://schemas.openxmlformats.org/officeDocument/2006/relationships/theme" Target="../theme/theme12.xml"/><Relationship Id="rId3" Type="http://schemas.openxmlformats.org/officeDocument/2006/relationships/slideLayout" Target="../slideLayouts/slideLayout126.xml"/><Relationship Id="rId7" Type="http://schemas.openxmlformats.org/officeDocument/2006/relationships/slideLayout" Target="../slideLayouts/slideLayout130.xml"/><Relationship Id="rId12" Type="http://schemas.openxmlformats.org/officeDocument/2006/relationships/slideLayout" Target="../slideLayouts/slideLayout135.xml"/><Relationship Id="rId2" Type="http://schemas.openxmlformats.org/officeDocument/2006/relationships/slideLayout" Target="../slideLayouts/slideLayout125.xml"/><Relationship Id="rId1" Type="http://schemas.openxmlformats.org/officeDocument/2006/relationships/slideLayout" Target="../slideLayouts/slideLayout124.xml"/><Relationship Id="rId6" Type="http://schemas.openxmlformats.org/officeDocument/2006/relationships/slideLayout" Target="../slideLayouts/slideLayout129.xml"/><Relationship Id="rId11" Type="http://schemas.openxmlformats.org/officeDocument/2006/relationships/slideLayout" Target="../slideLayouts/slideLayout134.xml"/><Relationship Id="rId5" Type="http://schemas.openxmlformats.org/officeDocument/2006/relationships/slideLayout" Target="../slideLayouts/slideLayout128.xml"/><Relationship Id="rId10" Type="http://schemas.openxmlformats.org/officeDocument/2006/relationships/slideLayout" Target="../slideLayouts/slideLayout133.xml"/><Relationship Id="rId4" Type="http://schemas.openxmlformats.org/officeDocument/2006/relationships/slideLayout" Target="../slideLayouts/slideLayout127.xml"/><Relationship Id="rId9" Type="http://schemas.openxmlformats.org/officeDocument/2006/relationships/slideLayout" Target="../slideLayouts/slideLayout132.xml"/><Relationship Id="rId14" Type="http://schemas.openxmlformats.org/officeDocument/2006/relationships/image" Target="../media/image15.jpeg"/></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3.xml"/><Relationship Id="rId13" Type="http://schemas.openxmlformats.org/officeDocument/2006/relationships/theme" Target="../theme/theme13.xml"/><Relationship Id="rId3" Type="http://schemas.openxmlformats.org/officeDocument/2006/relationships/slideLayout" Target="../slideLayouts/slideLayout138.xml"/><Relationship Id="rId7" Type="http://schemas.openxmlformats.org/officeDocument/2006/relationships/slideLayout" Target="../slideLayouts/slideLayout142.xml"/><Relationship Id="rId12" Type="http://schemas.openxmlformats.org/officeDocument/2006/relationships/slideLayout" Target="../slideLayouts/slideLayout147.xml"/><Relationship Id="rId2" Type="http://schemas.openxmlformats.org/officeDocument/2006/relationships/slideLayout" Target="../slideLayouts/slideLayout137.xml"/><Relationship Id="rId1" Type="http://schemas.openxmlformats.org/officeDocument/2006/relationships/slideLayout" Target="../slideLayouts/slideLayout136.xml"/><Relationship Id="rId6" Type="http://schemas.openxmlformats.org/officeDocument/2006/relationships/slideLayout" Target="../slideLayouts/slideLayout141.xml"/><Relationship Id="rId11" Type="http://schemas.openxmlformats.org/officeDocument/2006/relationships/slideLayout" Target="../slideLayouts/slideLayout146.xml"/><Relationship Id="rId5" Type="http://schemas.openxmlformats.org/officeDocument/2006/relationships/slideLayout" Target="../slideLayouts/slideLayout140.xml"/><Relationship Id="rId10" Type="http://schemas.openxmlformats.org/officeDocument/2006/relationships/slideLayout" Target="../slideLayouts/slideLayout145.xml"/><Relationship Id="rId4" Type="http://schemas.openxmlformats.org/officeDocument/2006/relationships/slideLayout" Target="../slideLayouts/slideLayout139.xml"/><Relationship Id="rId9" Type="http://schemas.openxmlformats.org/officeDocument/2006/relationships/slideLayout" Target="../slideLayouts/slideLayout144.xml"/><Relationship Id="rId14" Type="http://schemas.openxmlformats.org/officeDocument/2006/relationships/image" Target="../media/image15.jpeg"/></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5.xml"/><Relationship Id="rId13" Type="http://schemas.openxmlformats.org/officeDocument/2006/relationships/theme" Target="../theme/theme14.xml"/><Relationship Id="rId3" Type="http://schemas.openxmlformats.org/officeDocument/2006/relationships/slideLayout" Target="../slideLayouts/slideLayout150.xml"/><Relationship Id="rId7" Type="http://schemas.openxmlformats.org/officeDocument/2006/relationships/slideLayout" Target="../slideLayouts/slideLayout154.xml"/><Relationship Id="rId12" Type="http://schemas.openxmlformats.org/officeDocument/2006/relationships/slideLayout" Target="../slideLayouts/slideLayout159.xml"/><Relationship Id="rId2" Type="http://schemas.openxmlformats.org/officeDocument/2006/relationships/slideLayout" Target="../slideLayouts/slideLayout149.xml"/><Relationship Id="rId1" Type="http://schemas.openxmlformats.org/officeDocument/2006/relationships/slideLayout" Target="../slideLayouts/slideLayout148.xml"/><Relationship Id="rId6" Type="http://schemas.openxmlformats.org/officeDocument/2006/relationships/slideLayout" Target="../slideLayouts/slideLayout153.xml"/><Relationship Id="rId11" Type="http://schemas.openxmlformats.org/officeDocument/2006/relationships/slideLayout" Target="../slideLayouts/slideLayout158.xml"/><Relationship Id="rId5" Type="http://schemas.openxmlformats.org/officeDocument/2006/relationships/slideLayout" Target="../slideLayouts/slideLayout152.xml"/><Relationship Id="rId10" Type="http://schemas.openxmlformats.org/officeDocument/2006/relationships/slideLayout" Target="../slideLayouts/slideLayout157.xml"/><Relationship Id="rId4" Type="http://schemas.openxmlformats.org/officeDocument/2006/relationships/slideLayout" Target="../slideLayouts/slideLayout151.xml"/><Relationship Id="rId9" Type="http://schemas.openxmlformats.org/officeDocument/2006/relationships/slideLayout" Target="../slideLayouts/slideLayout156.xml"/><Relationship Id="rId14" Type="http://schemas.openxmlformats.org/officeDocument/2006/relationships/image" Target="../media/image15.jpeg"/></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7.xml"/><Relationship Id="rId13" Type="http://schemas.openxmlformats.org/officeDocument/2006/relationships/theme" Target="../theme/theme15.xml"/><Relationship Id="rId3" Type="http://schemas.openxmlformats.org/officeDocument/2006/relationships/slideLayout" Target="../slideLayouts/slideLayout162.xml"/><Relationship Id="rId7" Type="http://schemas.openxmlformats.org/officeDocument/2006/relationships/slideLayout" Target="../slideLayouts/slideLayout166.xml"/><Relationship Id="rId12" Type="http://schemas.openxmlformats.org/officeDocument/2006/relationships/slideLayout" Target="../slideLayouts/slideLayout171.xml"/><Relationship Id="rId2" Type="http://schemas.openxmlformats.org/officeDocument/2006/relationships/slideLayout" Target="../slideLayouts/slideLayout161.xml"/><Relationship Id="rId1" Type="http://schemas.openxmlformats.org/officeDocument/2006/relationships/slideLayout" Target="../slideLayouts/slideLayout160.xml"/><Relationship Id="rId6" Type="http://schemas.openxmlformats.org/officeDocument/2006/relationships/slideLayout" Target="../slideLayouts/slideLayout165.xml"/><Relationship Id="rId11" Type="http://schemas.openxmlformats.org/officeDocument/2006/relationships/slideLayout" Target="../slideLayouts/slideLayout170.xml"/><Relationship Id="rId5" Type="http://schemas.openxmlformats.org/officeDocument/2006/relationships/slideLayout" Target="../slideLayouts/slideLayout164.xml"/><Relationship Id="rId10" Type="http://schemas.openxmlformats.org/officeDocument/2006/relationships/slideLayout" Target="../slideLayouts/slideLayout169.xml"/><Relationship Id="rId4" Type="http://schemas.openxmlformats.org/officeDocument/2006/relationships/slideLayout" Target="../slideLayouts/slideLayout163.xml"/><Relationship Id="rId9" Type="http://schemas.openxmlformats.org/officeDocument/2006/relationships/slideLayout" Target="../slideLayouts/slideLayout168.xml"/><Relationship Id="rId14" Type="http://schemas.openxmlformats.org/officeDocument/2006/relationships/image" Target="../media/image15.jpeg"/></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9.xml"/><Relationship Id="rId13" Type="http://schemas.openxmlformats.org/officeDocument/2006/relationships/theme" Target="../theme/theme16.xml"/><Relationship Id="rId3" Type="http://schemas.openxmlformats.org/officeDocument/2006/relationships/slideLayout" Target="../slideLayouts/slideLayout174.xml"/><Relationship Id="rId7" Type="http://schemas.openxmlformats.org/officeDocument/2006/relationships/slideLayout" Target="../slideLayouts/slideLayout178.xml"/><Relationship Id="rId12" Type="http://schemas.openxmlformats.org/officeDocument/2006/relationships/slideLayout" Target="../slideLayouts/slideLayout183.xml"/><Relationship Id="rId2" Type="http://schemas.openxmlformats.org/officeDocument/2006/relationships/slideLayout" Target="../slideLayouts/slideLayout173.xml"/><Relationship Id="rId1" Type="http://schemas.openxmlformats.org/officeDocument/2006/relationships/slideLayout" Target="../slideLayouts/slideLayout172.xml"/><Relationship Id="rId6" Type="http://schemas.openxmlformats.org/officeDocument/2006/relationships/slideLayout" Target="../slideLayouts/slideLayout177.xml"/><Relationship Id="rId11" Type="http://schemas.openxmlformats.org/officeDocument/2006/relationships/slideLayout" Target="../slideLayouts/slideLayout182.xml"/><Relationship Id="rId5" Type="http://schemas.openxmlformats.org/officeDocument/2006/relationships/slideLayout" Target="../slideLayouts/slideLayout176.xml"/><Relationship Id="rId10" Type="http://schemas.openxmlformats.org/officeDocument/2006/relationships/slideLayout" Target="../slideLayouts/slideLayout181.xml"/><Relationship Id="rId4" Type="http://schemas.openxmlformats.org/officeDocument/2006/relationships/slideLayout" Target="../slideLayouts/slideLayout175.xml"/><Relationship Id="rId9" Type="http://schemas.openxmlformats.org/officeDocument/2006/relationships/slideLayout" Target="../slideLayouts/slideLayout180.xml"/><Relationship Id="rId14" Type="http://schemas.openxmlformats.org/officeDocument/2006/relationships/image" Target="../media/image15.jpeg"/></Relationships>
</file>

<file path=ppt/slideMasters/_rels/slideMaster17.xml.rels><?xml version="1.0" encoding="UTF-8" standalone="yes"?>
<Relationships xmlns="http://schemas.openxmlformats.org/package/2006/relationships"><Relationship Id="rId8" Type="http://schemas.openxmlformats.org/officeDocument/2006/relationships/slideLayout" Target="../slideLayouts/slideLayout191.xml"/><Relationship Id="rId13" Type="http://schemas.openxmlformats.org/officeDocument/2006/relationships/theme" Target="../theme/theme17.xml"/><Relationship Id="rId3" Type="http://schemas.openxmlformats.org/officeDocument/2006/relationships/slideLayout" Target="../slideLayouts/slideLayout186.xml"/><Relationship Id="rId7" Type="http://schemas.openxmlformats.org/officeDocument/2006/relationships/slideLayout" Target="../slideLayouts/slideLayout190.xml"/><Relationship Id="rId12" Type="http://schemas.openxmlformats.org/officeDocument/2006/relationships/slideLayout" Target="../slideLayouts/slideLayout195.xml"/><Relationship Id="rId2" Type="http://schemas.openxmlformats.org/officeDocument/2006/relationships/slideLayout" Target="../slideLayouts/slideLayout185.xml"/><Relationship Id="rId1" Type="http://schemas.openxmlformats.org/officeDocument/2006/relationships/slideLayout" Target="../slideLayouts/slideLayout184.xml"/><Relationship Id="rId6" Type="http://schemas.openxmlformats.org/officeDocument/2006/relationships/slideLayout" Target="../slideLayouts/slideLayout189.xml"/><Relationship Id="rId11" Type="http://schemas.openxmlformats.org/officeDocument/2006/relationships/slideLayout" Target="../slideLayouts/slideLayout194.xml"/><Relationship Id="rId5" Type="http://schemas.openxmlformats.org/officeDocument/2006/relationships/slideLayout" Target="../slideLayouts/slideLayout188.xml"/><Relationship Id="rId10" Type="http://schemas.openxmlformats.org/officeDocument/2006/relationships/slideLayout" Target="../slideLayouts/slideLayout193.xml"/><Relationship Id="rId4" Type="http://schemas.openxmlformats.org/officeDocument/2006/relationships/slideLayout" Target="../slideLayouts/slideLayout187.xml"/><Relationship Id="rId9" Type="http://schemas.openxmlformats.org/officeDocument/2006/relationships/slideLayout" Target="../slideLayouts/slideLayout192.xml"/><Relationship Id="rId14" Type="http://schemas.openxmlformats.org/officeDocument/2006/relationships/image" Target="../media/image15.jpeg"/></Relationships>
</file>

<file path=ppt/slideMasters/_rels/slideMaster18.xml.rels><?xml version="1.0" encoding="UTF-8" standalone="yes"?>
<Relationships xmlns="http://schemas.openxmlformats.org/package/2006/relationships"><Relationship Id="rId8" Type="http://schemas.openxmlformats.org/officeDocument/2006/relationships/slideLayout" Target="../slideLayouts/slideLayout203.xml"/><Relationship Id="rId13" Type="http://schemas.openxmlformats.org/officeDocument/2006/relationships/theme" Target="../theme/theme18.xml"/><Relationship Id="rId3" Type="http://schemas.openxmlformats.org/officeDocument/2006/relationships/slideLayout" Target="../slideLayouts/slideLayout198.xml"/><Relationship Id="rId7" Type="http://schemas.openxmlformats.org/officeDocument/2006/relationships/slideLayout" Target="../slideLayouts/slideLayout202.xml"/><Relationship Id="rId12" Type="http://schemas.openxmlformats.org/officeDocument/2006/relationships/slideLayout" Target="../slideLayouts/slideLayout207.xml"/><Relationship Id="rId2" Type="http://schemas.openxmlformats.org/officeDocument/2006/relationships/slideLayout" Target="../slideLayouts/slideLayout197.xml"/><Relationship Id="rId1" Type="http://schemas.openxmlformats.org/officeDocument/2006/relationships/slideLayout" Target="../slideLayouts/slideLayout196.xml"/><Relationship Id="rId6" Type="http://schemas.openxmlformats.org/officeDocument/2006/relationships/slideLayout" Target="../slideLayouts/slideLayout201.xml"/><Relationship Id="rId11" Type="http://schemas.openxmlformats.org/officeDocument/2006/relationships/slideLayout" Target="../slideLayouts/slideLayout206.xml"/><Relationship Id="rId5" Type="http://schemas.openxmlformats.org/officeDocument/2006/relationships/slideLayout" Target="../slideLayouts/slideLayout200.xml"/><Relationship Id="rId10" Type="http://schemas.openxmlformats.org/officeDocument/2006/relationships/slideLayout" Target="../slideLayouts/slideLayout205.xml"/><Relationship Id="rId4" Type="http://schemas.openxmlformats.org/officeDocument/2006/relationships/slideLayout" Target="../slideLayouts/slideLayout199.xml"/><Relationship Id="rId9" Type="http://schemas.openxmlformats.org/officeDocument/2006/relationships/slideLayout" Target="../slideLayouts/slideLayout204.xml"/><Relationship Id="rId14" Type="http://schemas.openxmlformats.org/officeDocument/2006/relationships/image" Target="../media/image15.jpeg"/></Relationships>
</file>

<file path=ppt/slideMasters/_rels/slideMaster19.xml.rels><?xml version="1.0" encoding="UTF-8" standalone="yes"?>
<Relationships xmlns="http://schemas.openxmlformats.org/package/2006/relationships"><Relationship Id="rId8" Type="http://schemas.openxmlformats.org/officeDocument/2006/relationships/slideLayout" Target="../slideLayouts/slideLayout215.xml"/><Relationship Id="rId3" Type="http://schemas.openxmlformats.org/officeDocument/2006/relationships/slideLayout" Target="../slideLayouts/slideLayout210.xml"/><Relationship Id="rId7" Type="http://schemas.openxmlformats.org/officeDocument/2006/relationships/slideLayout" Target="../slideLayouts/slideLayout214.xml"/><Relationship Id="rId12" Type="http://schemas.openxmlformats.org/officeDocument/2006/relationships/theme" Target="../theme/theme19.xml"/><Relationship Id="rId2" Type="http://schemas.openxmlformats.org/officeDocument/2006/relationships/slideLayout" Target="../slideLayouts/slideLayout209.xml"/><Relationship Id="rId1" Type="http://schemas.openxmlformats.org/officeDocument/2006/relationships/slideLayout" Target="../slideLayouts/slideLayout208.xml"/><Relationship Id="rId6" Type="http://schemas.openxmlformats.org/officeDocument/2006/relationships/slideLayout" Target="../slideLayouts/slideLayout213.xml"/><Relationship Id="rId11" Type="http://schemas.openxmlformats.org/officeDocument/2006/relationships/slideLayout" Target="../slideLayouts/slideLayout218.xml"/><Relationship Id="rId5" Type="http://schemas.openxmlformats.org/officeDocument/2006/relationships/slideLayout" Target="../slideLayouts/slideLayout212.xml"/><Relationship Id="rId10" Type="http://schemas.openxmlformats.org/officeDocument/2006/relationships/slideLayout" Target="../slideLayouts/slideLayout217.xml"/><Relationship Id="rId4" Type="http://schemas.openxmlformats.org/officeDocument/2006/relationships/slideLayout" Target="../slideLayouts/slideLayout211.xml"/><Relationship Id="rId9" Type="http://schemas.openxmlformats.org/officeDocument/2006/relationships/slideLayout" Target="../slideLayouts/slideLayout216.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20.xml.rels><?xml version="1.0" encoding="UTF-8" standalone="yes"?>
<Relationships xmlns="http://schemas.openxmlformats.org/package/2006/relationships"><Relationship Id="rId8" Type="http://schemas.openxmlformats.org/officeDocument/2006/relationships/slideLayout" Target="../slideLayouts/slideLayout226.xml"/><Relationship Id="rId3" Type="http://schemas.openxmlformats.org/officeDocument/2006/relationships/slideLayout" Target="../slideLayouts/slideLayout221.xml"/><Relationship Id="rId7" Type="http://schemas.openxmlformats.org/officeDocument/2006/relationships/slideLayout" Target="../slideLayouts/slideLayout225.xml"/><Relationship Id="rId12" Type="http://schemas.openxmlformats.org/officeDocument/2006/relationships/theme" Target="../theme/theme20.xml"/><Relationship Id="rId2" Type="http://schemas.openxmlformats.org/officeDocument/2006/relationships/slideLayout" Target="../slideLayouts/slideLayout220.xml"/><Relationship Id="rId1" Type="http://schemas.openxmlformats.org/officeDocument/2006/relationships/slideLayout" Target="../slideLayouts/slideLayout219.xml"/><Relationship Id="rId6" Type="http://schemas.openxmlformats.org/officeDocument/2006/relationships/slideLayout" Target="../slideLayouts/slideLayout224.xml"/><Relationship Id="rId11" Type="http://schemas.openxmlformats.org/officeDocument/2006/relationships/slideLayout" Target="../slideLayouts/slideLayout229.xml"/><Relationship Id="rId5" Type="http://schemas.openxmlformats.org/officeDocument/2006/relationships/slideLayout" Target="../slideLayouts/slideLayout223.xml"/><Relationship Id="rId10" Type="http://schemas.openxmlformats.org/officeDocument/2006/relationships/slideLayout" Target="../slideLayouts/slideLayout228.xml"/><Relationship Id="rId4" Type="http://schemas.openxmlformats.org/officeDocument/2006/relationships/slideLayout" Target="../slideLayouts/slideLayout222.xml"/><Relationship Id="rId9" Type="http://schemas.openxmlformats.org/officeDocument/2006/relationships/slideLayout" Target="../slideLayouts/slideLayout227.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2.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4.jpe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6.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8.jpe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image" Target="../media/image10.jpe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13" Type="http://schemas.openxmlformats.org/officeDocument/2006/relationships/image" Target="../media/image12.jpeg"/><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13" Type="http://schemas.openxmlformats.org/officeDocument/2006/relationships/image" Target="../media/image14.jpeg"/><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923" r:id="rId1"/>
    <p:sldLayoutId id="2147483924" r:id="rId2"/>
    <p:sldLayoutId id="2147483925" r:id="rId3"/>
    <p:sldLayoutId id="2147483926" r:id="rId4"/>
    <p:sldLayoutId id="2147483927" r:id="rId5"/>
    <p:sldLayoutId id="2147483928" r:id="rId6"/>
    <p:sldLayoutId id="2147483929" r:id="rId7"/>
    <p:sldLayoutId id="2147483930" r:id="rId8"/>
    <p:sldLayoutId id="2147483931" r:id="rId9"/>
    <p:sldLayoutId id="2147483932" r:id="rId10"/>
    <p:sldLayoutId id="2147483933"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5" r:id="rId1"/>
    <p:sldLayoutId id="2147484026" r:id="rId2"/>
    <p:sldLayoutId id="2147484027" r:id="rId3"/>
    <p:sldLayoutId id="2147484028" r:id="rId4"/>
    <p:sldLayoutId id="2147484029" r:id="rId5"/>
    <p:sldLayoutId id="2147484030" r:id="rId6"/>
    <p:sldLayoutId id="2147484031" r:id="rId7"/>
    <p:sldLayoutId id="2147484032" r:id="rId8"/>
    <p:sldLayoutId id="2147484033" r:id="rId9"/>
    <p:sldLayoutId id="2147484034" r:id="rId10"/>
    <p:sldLayoutId id="2147484035" r:id="rId11"/>
    <p:sldLayoutId id="2147484036"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54459257"/>
      </p:ext>
    </p:extLst>
  </p:cSld>
  <p:clrMap bg1="lt1" tx1="dk1" bg2="lt2" tx2="dk2" accent1="accent1" accent2="accent2" accent3="accent3" accent4="accent4" accent5="accent5" accent6="accent6" hlink="hlink" folHlink="folHlink"/>
  <p:sldLayoutIdLst>
    <p:sldLayoutId id="2147484059" r:id="rId1"/>
    <p:sldLayoutId id="2147484060" r:id="rId2"/>
    <p:sldLayoutId id="2147484061" r:id="rId3"/>
    <p:sldLayoutId id="2147484062" r:id="rId4"/>
    <p:sldLayoutId id="2147484063" r:id="rId5"/>
    <p:sldLayoutId id="2147484064" r:id="rId6"/>
    <p:sldLayoutId id="2147484065" r:id="rId7"/>
    <p:sldLayoutId id="2147484066" r:id="rId8"/>
    <p:sldLayoutId id="2147484067" r:id="rId9"/>
    <p:sldLayoutId id="2147484068" r:id="rId10"/>
    <p:sldLayoutId id="2147484069" r:id="rId11"/>
    <p:sldLayoutId id="214748407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17193656"/>
      </p:ext>
    </p:extLst>
  </p:cSld>
  <p:clrMap bg1="lt1" tx1="dk1" bg2="lt2" tx2="dk2" accent1="accent1" accent2="accent2" accent3="accent3" accent4="accent4" accent5="accent5" accent6="accent6" hlink="hlink" folHlink="folHlink"/>
  <p:sldLayoutIdLst>
    <p:sldLayoutId id="2147484096" r:id="rId1"/>
    <p:sldLayoutId id="2147484097" r:id="rId2"/>
    <p:sldLayoutId id="2147484098" r:id="rId3"/>
    <p:sldLayoutId id="2147484099" r:id="rId4"/>
    <p:sldLayoutId id="2147484100" r:id="rId5"/>
    <p:sldLayoutId id="2147484101" r:id="rId6"/>
    <p:sldLayoutId id="2147484102" r:id="rId7"/>
    <p:sldLayoutId id="2147484103" r:id="rId8"/>
    <p:sldLayoutId id="2147484104" r:id="rId9"/>
    <p:sldLayoutId id="2147484105" r:id="rId10"/>
    <p:sldLayoutId id="2147484106" r:id="rId11"/>
    <p:sldLayoutId id="2147484107"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14823544"/>
      </p:ext>
    </p:extLst>
  </p:cSld>
  <p:clrMap bg1="lt1" tx1="dk1" bg2="lt2" tx2="dk2" accent1="accent1" accent2="accent2" accent3="accent3" accent4="accent4" accent5="accent5" accent6="accent6" hlink="hlink" folHlink="folHlink"/>
  <p:sldLayoutIdLst>
    <p:sldLayoutId id="2147484157" r:id="rId1"/>
    <p:sldLayoutId id="2147484158" r:id="rId2"/>
    <p:sldLayoutId id="2147484159" r:id="rId3"/>
    <p:sldLayoutId id="2147484160" r:id="rId4"/>
    <p:sldLayoutId id="2147484161" r:id="rId5"/>
    <p:sldLayoutId id="2147484162" r:id="rId6"/>
    <p:sldLayoutId id="2147484163" r:id="rId7"/>
    <p:sldLayoutId id="2147484164" r:id="rId8"/>
    <p:sldLayoutId id="2147484165" r:id="rId9"/>
    <p:sldLayoutId id="2147484166" r:id="rId10"/>
    <p:sldLayoutId id="2147484167" r:id="rId11"/>
    <p:sldLayoutId id="2147484168"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343567946"/>
      </p:ext>
    </p:extLst>
  </p:cSld>
  <p:clrMap bg1="lt1" tx1="dk1" bg2="lt2" tx2="dk2" accent1="accent1" accent2="accent2" accent3="accent3" accent4="accent4" accent5="accent5" accent6="accent6" hlink="hlink" folHlink="folHlink"/>
  <p:sldLayoutIdLst>
    <p:sldLayoutId id="2147484219" r:id="rId1"/>
    <p:sldLayoutId id="2147484220" r:id="rId2"/>
    <p:sldLayoutId id="2147484221" r:id="rId3"/>
    <p:sldLayoutId id="2147484222" r:id="rId4"/>
    <p:sldLayoutId id="2147484223" r:id="rId5"/>
    <p:sldLayoutId id="2147484224" r:id="rId6"/>
    <p:sldLayoutId id="2147484225" r:id="rId7"/>
    <p:sldLayoutId id="2147484226" r:id="rId8"/>
    <p:sldLayoutId id="2147484227" r:id="rId9"/>
    <p:sldLayoutId id="2147484228" r:id="rId10"/>
    <p:sldLayoutId id="2147484229" r:id="rId11"/>
    <p:sldLayoutId id="214748423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32787276"/>
      </p:ext>
    </p:extLst>
  </p:cSld>
  <p:clrMap bg1="lt1" tx1="dk1" bg2="lt2" tx2="dk2" accent1="accent1" accent2="accent2" accent3="accent3" accent4="accent4" accent5="accent5" accent6="accent6" hlink="hlink" folHlink="folHlink"/>
  <p:sldLayoutIdLst>
    <p:sldLayoutId id="2147484321" r:id="rId1"/>
    <p:sldLayoutId id="2147484322" r:id="rId2"/>
    <p:sldLayoutId id="2147484323" r:id="rId3"/>
    <p:sldLayoutId id="2147484324" r:id="rId4"/>
    <p:sldLayoutId id="2147484325" r:id="rId5"/>
    <p:sldLayoutId id="2147484326" r:id="rId6"/>
    <p:sldLayoutId id="2147484327" r:id="rId7"/>
    <p:sldLayoutId id="2147484328" r:id="rId8"/>
    <p:sldLayoutId id="2147484329" r:id="rId9"/>
    <p:sldLayoutId id="2147484330" r:id="rId10"/>
    <p:sldLayoutId id="2147484331" r:id="rId11"/>
    <p:sldLayoutId id="214748433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34764550"/>
      </p:ext>
    </p:extLst>
  </p:cSld>
  <p:clrMap bg1="lt1" tx1="dk1" bg2="lt2" tx2="dk2" accent1="accent1" accent2="accent2" accent3="accent3" accent4="accent4" accent5="accent5" accent6="accent6" hlink="hlink" folHlink="folHlink"/>
  <p:sldLayoutIdLst>
    <p:sldLayoutId id="2147484398" r:id="rId1"/>
    <p:sldLayoutId id="2147484399" r:id="rId2"/>
    <p:sldLayoutId id="2147484400" r:id="rId3"/>
    <p:sldLayoutId id="2147484401" r:id="rId4"/>
    <p:sldLayoutId id="2147484402" r:id="rId5"/>
    <p:sldLayoutId id="2147484403" r:id="rId6"/>
    <p:sldLayoutId id="2147484404" r:id="rId7"/>
    <p:sldLayoutId id="2147484405" r:id="rId8"/>
    <p:sldLayoutId id="2147484406" r:id="rId9"/>
    <p:sldLayoutId id="2147484407" r:id="rId10"/>
    <p:sldLayoutId id="2147484408" r:id="rId11"/>
    <p:sldLayoutId id="2147484409"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57142647"/>
      </p:ext>
    </p:extLst>
  </p:cSld>
  <p:clrMap bg1="lt1" tx1="dk1" bg2="lt2" tx2="dk2" accent1="accent1" accent2="accent2" accent3="accent3" accent4="accent4" accent5="accent5" accent6="accent6" hlink="hlink" folHlink="folHlink"/>
  <p:sldLayoutIdLst>
    <p:sldLayoutId id="2147484471" r:id="rId1"/>
    <p:sldLayoutId id="2147484472" r:id="rId2"/>
    <p:sldLayoutId id="2147484473" r:id="rId3"/>
    <p:sldLayoutId id="2147484474" r:id="rId4"/>
    <p:sldLayoutId id="2147484475" r:id="rId5"/>
    <p:sldLayoutId id="2147484476" r:id="rId6"/>
    <p:sldLayoutId id="2147484477" r:id="rId7"/>
    <p:sldLayoutId id="2147484478" r:id="rId8"/>
    <p:sldLayoutId id="2147484479" r:id="rId9"/>
    <p:sldLayoutId id="2147484480" r:id="rId10"/>
    <p:sldLayoutId id="2147484481" r:id="rId11"/>
    <p:sldLayoutId id="214748448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4" cstate="print"/>
          <a:srcRect/>
          <a:stretch>
            <a:fillRect/>
          </a:stretch>
        </a:blip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8534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853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8535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3E93B15F-D078-4C10-B58A-7334D2A9C450}"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876438"/>
      </p:ext>
    </p:extLst>
  </p:cSld>
  <p:clrMap bg1="lt1" tx1="dk1" bg2="lt2" tx2="dk2" accent1="accent1" accent2="accent2" accent3="accent3" accent4="accent4" accent5="accent5" accent6="accent6" hlink="hlink" folHlink="folHlink"/>
  <p:sldLayoutIdLst>
    <p:sldLayoutId id="2147484496" r:id="rId1"/>
    <p:sldLayoutId id="2147484497" r:id="rId2"/>
    <p:sldLayoutId id="2147484498" r:id="rId3"/>
    <p:sldLayoutId id="2147484499" r:id="rId4"/>
    <p:sldLayoutId id="2147484500" r:id="rId5"/>
    <p:sldLayoutId id="2147484501" r:id="rId6"/>
    <p:sldLayoutId id="2147484502" r:id="rId7"/>
    <p:sldLayoutId id="2147484503" r:id="rId8"/>
    <p:sldLayoutId id="2147484504" r:id="rId9"/>
    <p:sldLayoutId id="2147484505" r:id="rId10"/>
    <p:sldLayoutId id="2147484506" r:id="rId11"/>
    <p:sldLayoutId id="2147484507"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90952663"/>
      </p:ext>
    </p:extLst>
  </p:cSld>
  <p:clrMap bg1="lt1" tx1="dk1" bg2="lt2" tx2="dk2" accent1="accent1" accent2="accent2" accent3="accent3" accent4="accent4" accent5="accent5" accent6="accent6" hlink="hlink" folHlink="folHlink"/>
  <p:sldLayoutIdLst>
    <p:sldLayoutId id="2147484521" r:id="rId1"/>
    <p:sldLayoutId id="2147484522" r:id="rId2"/>
    <p:sldLayoutId id="2147484523" r:id="rId3"/>
    <p:sldLayoutId id="2147484524" r:id="rId4"/>
    <p:sldLayoutId id="2147484525" r:id="rId5"/>
    <p:sldLayoutId id="2147484526" r:id="rId6"/>
    <p:sldLayoutId id="2147484527" r:id="rId7"/>
    <p:sldLayoutId id="2147484528" r:id="rId8"/>
    <p:sldLayoutId id="2147484529" r:id="rId9"/>
    <p:sldLayoutId id="2147484530" r:id="rId10"/>
    <p:sldLayoutId id="2147484531"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34146" name="Rectangle 2"/>
          <p:cNvSpPr>
            <a:spLocks noGrp="1" noRot="1" noChangeArrowheads="1"/>
          </p:cNvSpPr>
          <p:nvPr>
            <p:ph type="title"/>
          </p:nvPr>
        </p:nvSpPr>
        <p:spPr bwMode="auto">
          <a:xfrm>
            <a:off x="301625" y="228600"/>
            <a:ext cx="8510588" cy="13255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4147" name="Rectangle 3"/>
          <p:cNvSpPr>
            <a:spLocks noGrp="1" noRot="1" noChangeArrowheads="1"/>
          </p:cNvSpPr>
          <p:nvPr>
            <p:ph type="body" idx="1"/>
          </p:nvPr>
        </p:nvSpPr>
        <p:spPr bwMode="auto">
          <a:xfrm>
            <a:off x="301625" y="1676400"/>
            <a:ext cx="8540750" cy="4422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4148" name="Rectangle 4"/>
          <p:cNvSpPr>
            <a:spLocks noGrp="1" noChangeArrowheads="1"/>
          </p:cNvSpPr>
          <p:nvPr>
            <p:ph type="dt" sz="half" idx="2"/>
          </p:nvPr>
        </p:nvSpPr>
        <p:spPr bwMode="auto">
          <a:xfrm>
            <a:off x="3048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400">
                <a:effectLst>
                  <a:outerShdw blurRad="38100" dist="38100" dir="2700000" algn="tl">
                    <a:srgbClr val="000000"/>
                  </a:outerShdw>
                </a:effectLst>
                <a:latin typeface="Arial" charset="0"/>
              </a:defRPr>
            </a:lvl1pPr>
          </a:lstStyle>
          <a:p>
            <a:pPr>
              <a:defRPr/>
            </a:pPr>
            <a:endParaRPr lang="en-US"/>
          </a:p>
        </p:txBody>
      </p:sp>
      <p:sp>
        <p:nvSpPr>
          <p:cNvPr id="13414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400">
                <a:effectLst>
                  <a:outerShdw blurRad="38100" dist="38100" dir="2700000" algn="tl">
                    <a:srgbClr val="000000"/>
                  </a:outerShdw>
                </a:effectLst>
                <a:latin typeface="Arial" charset="0"/>
              </a:defRPr>
            </a:lvl1pPr>
          </a:lstStyle>
          <a:p>
            <a:pPr>
              <a:defRPr/>
            </a:pPr>
            <a:endParaRPr lang="en-US"/>
          </a:p>
        </p:txBody>
      </p:sp>
      <p:sp>
        <p:nvSpPr>
          <p:cNvPr id="134150" name="Rectangle 6"/>
          <p:cNvSpPr>
            <a:spLocks noGrp="1" noChangeArrowheads="1"/>
          </p:cNvSpPr>
          <p:nvPr>
            <p:ph type="sldNum" sz="quarter" idx="4"/>
          </p:nvPr>
        </p:nvSpPr>
        <p:spPr bwMode="auto">
          <a:xfrm>
            <a:off x="6553200" y="6245225"/>
            <a:ext cx="2286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effectLst>
                  <a:outerShdw blurRad="38100" dist="38100" dir="2700000" algn="tl">
                    <a:srgbClr val="000000"/>
                  </a:outerShdw>
                </a:effectLst>
                <a:latin typeface="Arial" charset="0"/>
              </a:defRPr>
            </a:lvl1pPr>
          </a:lstStyle>
          <a:p>
            <a:pPr>
              <a:defRPr/>
            </a:pPr>
            <a:fld id="{E532ECB7-327C-4D02-B7AF-D7B13D93A576}"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Font typeface="Wingdings" pitchFamily="2" charset="2"/>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383F01A-F69B-444B-9535-EFEA8197F37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35489252"/>
      </p:ext>
    </p:extLst>
  </p:cSld>
  <p:clrMap bg1="lt1" tx1="dk1" bg2="lt2" tx2="dk2" accent1="accent1" accent2="accent2" accent3="accent3" accent4="accent4" accent5="accent5" accent6="accent6" hlink="hlink" folHlink="folHlink"/>
  <p:sldLayoutIdLst>
    <p:sldLayoutId id="2147484533" r:id="rId1"/>
    <p:sldLayoutId id="2147484534" r:id="rId2"/>
    <p:sldLayoutId id="2147484535" r:id="rId3"/>
    <p:sldLayoutId id="2147484536" r:id="rId4"/>
    <p:sldLayoutId id="2147484537" r:id="rId5"/>
    <p:sldLayoutId id="2147484538" r:id="rId6"/>
    <p:sldLayoutId id="2147484539" r:id="rId7"/>
    <p:sldLayoutId id="2147484540" r:id="rId8"/>
    <p:sldLayoutId id="2147484541" r:id="rId9"/>
    <p:sldLayoutId id="2147484542" r:id="rId10"/>
    <p:sldLayoutId id="2147484543"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643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4643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4643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E808EF33-C7DF-491E-A81A-303851965794}"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7" r:id="rId1"/>
    <p:sldLayoutId id="2147483945" r:id="rId2"/>
    <p:sldLayoutId id="2147483946" r:id="rId3"/>
    <p:sldLayoutId id="2147483947" r:id="rId4"/>
    <p:sldLayoutId id="2147483948" r:id="rId5"/>
    <p:sldLayoutId id="2147483949" r:id="rId6"/>
    <p:sldLayoutId id="2147483950" r:id="rId7"/>
    <p:sldLayoutId id="2147483951" r:id="rId8"/>
    <p:sldLayoutId id="2147483952" r:id="rId9"/>
    <p:sldLayoutId id="2147483953" r:id="rId10"/>
    <p:sldLayoutId id="214748395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155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155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155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84F5950D-6D3C-42D9-AA3A-CBAE8507115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8" r:id="rId1"/>
    <p:sldLayoutId id="2147483955" r:id="rId2"/>
    <p:sldLayoutId id="2147483956" r:id="rId3"/>
    <p:sldLayoutId id="2147483957" r:id="rId4"/>
    <p:sldLayoutId id="2147483958" r:id="rId5"/>
    <p:sldLayoutId id="2147483959" r:id="rId6"/>
    <p:sldLayoutId id="2147483960" r:id="rId7"/>
    <p:sldLayoutId id="2147483961" r:id="rId8"/>
    <p:sldLayoutId id="2147483962" r:id="rId9"/>
    <p:sldLayoutId id="2147483963" r:id="rId10"/>
    <p:sldLayoutId id="214748396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565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5565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5565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2EB09BDA-5277-4CC3-B208-8367A131A54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39" r:id="rId1"/>
    <p:sldLayoutId id="2147483965" r:id="rId2"/>
    <p:sldLayoutId id="2147483966" r:id="rId3"/>
    <p:sldLayoutId id="2147483967" r:id="rId4"/>
    <p:sldLayoutId id="2147483968" r:id="rId5"/>
    <p:sldLayoutId id="2147483969" r:id="rId6"/>
    <p:sldLayoutId id="2147483970" r:id="rId7"/>
    <p:sldLayoutId id="2147483971" r:id="rId8"/>
    <p:sldLayoutId id="2147483972" r:id="rId9"/>
    <p:sldLayoutId id="2147483973" r:id="rId10"/>
    <p:sldLayoutId id="214748397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179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179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179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D765F98-77EB-4AD3-8D65-75E41706AF2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0" r:id="rId1"/>
    <p:sldLayoutId id="2147483975" r:id="rId2"/>
    <p:sldLayoutId id="2147483976" r:id="rId3"/>
    <p:sldLayoutId id="2147483977" r:id="rId4"/>
    <p:sldLayoutId id="2147483978" r:id="rId5"/>
    <p:sldLayoutId id="2147483979" r:id="rId6"/>
    <p:sldLayoutId id="2147483980" r:id="rId7"/>
    <p:sldLayoutId id="2147483981" r:id="rId8"/>
    <p:sldLayoutId id="2147483982" r:id="rId9"/>
    <p:sldLayoutId id="2147483983" r:id="rId10"/>
    <p:sldLayoutId id="21474839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58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58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58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9258DAF8-9EB7-47A5-B11B-58E092C97F7A}"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1" r:id="rId1"/>
    <p:sldLayoutId id="2147483985" r:id="rId2"/>
    <p:sldLayoutId id="2147483986" r:id="rId3"/>
    <p:sldLayoutId id="2147483987" r:id="rId4"/>
    <p:sldLayoutId id="2147483988" r:id="rId5"/>
    <p:sldLayoutId id="2147483989" r:id="rId6"/>
    <p:sldLayoutId id="2147483990" r:id="rId7"/>
    <p:sldLayoutId id="2147483991" r:id="rId8"/>
    <p:sldLayoutId id="2147483992" r:id="rId9"/>
    <p:sldLayoutId id="2147483993" r:id="rId10"/>
    <p:sldLayoutId id="214748399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998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6998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16999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42DF6A0F-503E-4A76-8EDA-0D1CA6A54BC7}"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2" r:id="rId1"/>
    <p:sldLayoutId id="2147483995" r:id="rId2"/>
    <p:sldLayoutId id="2147483996" r:id="rId3"/>
    <p:sldLayoutId id="2147483997" r:id="rId4"/>
    <p:sldLayoutId id="2147483998" r:id="rId5"/>
    <p:sldLayoutId id="2147483999" r:id="rId6"/>
    <p:sldLayoutId id="2147484000" r:id="rId7"/>
    <p:sldLayoutId id="2147484001" r:id="rId8"/>
    <p:sldLayoutId id="2147484002" r:id="rId9"/>
    <p:sldLayoutId id="2147484003" r:id="rId10"/>
    <p:sldLayoutId id="214748400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14023" name="Rectangle 7"/>
          <p:cNvSpPr>
            <a:spLocks noChangeArrowheads="1"/>
          </p:cNvSpPr>
          <p:nvPr/>
        </p:nvSpPr>
        <p:spPr bwMode="auto">
          <a:xfrm>
            <a:off x="0" y="0"/>
            <a:ext cx="9296400" cy="6858000"/>
          </a:xfrm>
          <a:prstGeom prst="rect">
            <a:avLst/>
          </a:prstGeom>
          <a:solidFill>
            <a:schemeClr val="bg1">
              <a:alpha val="75000"/>
            </a:schemeClr>
          </a:solidFill>
          <a:ln w="9525">
            <a:solidFill>
              <a:schemeClr val="tx1"/>
            </a:solidFill>
            <a:miter lim="800000"/>
            <a:headEnd/>
            <a:tailEnd/>
          </a:ln>
          <a:effectLst/>
        </p:spPr>
        <p:txBody>
          <a:bodyPr wrap="none" anchor="ctr"/>
          <a:lstStyle/>
          <a:p>
            <a:pPr>
              <a:defRPr/>
            </a:pPr>
            <a:endParaRPr lang="en-US">
              <a:latin typeface="Arial" charset="0"/>
            </a:endParaRPr>
          </a:p>
        </p:txBody>
      </p:sp>
      <p:sp>
        <p:nvSpPr>
          <p:cNvPr id="10243"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4"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4020"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214021"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en-US"/>
          </a:p>
        </p:txBody>
      </p:sp>
      <p:sp>
        <p:nvSpPr>
          <p:cNvPr id="214022"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6ACACCB8-CA78-42D6-BC2B-A0792DE79A2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44" r:id="rId1"/>
    <p:sldLayoutId id="2147484016" r:id="rId2"/>
    <p:sldLayoutId id="2147484017" r:id="rId3"/>
    <p:sldLayoutId id="2147484018" r:id="rId4"/>
    <p:sldLayoutId id="2147484019" r:id="rId5"/>
    <p:sldLayoutId id="2147484020" r:id="rId6"/>
    <p:sldLayoutId id="2147484021" r:id="rId7"/>
    <p:sldLayoutId id="2147484022" r:id="rId8"/>
    <p:sldLayoutId id="2147484023" r:id="rId9"/>
    <p:sldLayoutId id="2147484024" r:id="rId10"/>
    <p:sldLayoutId id="214748402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slideLayout" Target="../slideLayouts/slideLayout105.xml"/><Relationship Id="rId1" Type="http://schemas.openxmlformats.org/officeDocument/2006/relationships/themeOverride" Target="../theme/themeOverr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20.xml"/><Relationship Id="rId1" Type="http://schemas.openxmlformats.org/officeDocument/2006/relationships/themeOverride" Target="../theme/themeOverr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20.xml"/><Relationship Id="rId1" Type="http://schemas.openxmlformats.org/officeDocument/2006/relationships/themeOverride" Target="../theme/themeOverr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20.xml"/><Relationship Id="rId1" Type="http://schemas.openxmlformats.org/officeDocument/2006/relationships/themeOverride" Target="../theme/themeOverr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20.xml"/><Relationship Id="rId1" Type="http://schemas.openxmlformats.org/officeDocument/2006/relationships/themeOverride" Target="../theme/themeOverr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20.xml"/><Relationship Id="rId1" Type="http://schemas.openxmlformats.org/officeDocument/2006/relationships/themeOverride" Target="../theme/themeOverride14.xml"/></Relationships>
</file>

<file path=ppt/slides/_rels/slide1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20.xml"/><Relationship Id="rId1" Type="http://schemas.openxmlformats.org/officeDocument/2006/relationships/themeOverride" Target="../theme/themeOverride15.xml"/></Relationships>
</file>

<file path=ppt/slides/_rels/slide1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xml"/><Relationship Id="rId1" Type="http://schemas.openxmlformats.org/officeDocument/2006/relationships/themeOverride" Target="../theme/themeOverr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13.xml"/><Relationship Id="rId1" Type="http://schemas.openxmlformats.org/officeDocument/2006/relationships/themeOverride" Target="../theme/themeOverr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08.xml"/><Relationship Id="rId1" Type="http://schemas.openxmlformats.org/officeDocument/2006/relationships/themeOverride" Target="../theme/themeOverride3.xml"/></Relationships>
</file>

<file path=ppt/slides/_rels/slide4.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20.xml"/><Relationship Id="rId1" Type="http://schemas.openxmlformats.org/officeDocument/2006/relationships/themeOverride" Target="../theme/themeOverride4.xml"/></Relationships>
</file>

<file path=ppt/slides/_rels/slide5.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20.xml"/><Relationship Id="rId1" Type="http://schemas.openxmlformats.org/officeDocument/2006/relationships/themeOverride" Target="../theme/themeOverr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20.xml"/><Relationship Id="rId1" Type="http://schemas.openxmlformats.org/officeDocument/2006/relationships/themeOverride" Target="../theme/themeOverride6.xml"/></Relationships>
</file>

<file path=ppt/slides/_rels/slide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20.xml"/><Relationship Id="rId1" Type="http://schemas.openxmlformats.org/officeDocument/2006/relationships/themeOverride" Target="../theme/themeOverride7.xml"/></Relationships>
</file>

<file path=ppt/slides/_rels/slide8.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20.xml"/><Relationship Id="rId1" Type="http://schemas.openxmlformats.org/officeDocument/2006/relationships/themeOverride" Target="../theme/themeOverride8.xml"/></Relationships>
</file>

<file path=ppt/slides/_rels/slide9.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slideLayout" Target="../slideLayouts/slideLayout220.xml"/><Relationship Id="rId1" Type="http://schemas.openxmlformats.org/officeDocument/2006/relationships/themeOverride" Target="../theme/themeOverride9.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lum/>
          </a:blip>
          <a:srcRect/>
          <a:stretch>
            <a:fillRect t="-1000" b="-1000"/>
          </a:stretch>
        </a:blipFill>
        <a:effectLst/>
      </p:bgPr>
    </p:bg>
    <p:spTree>
      <p:nvGrpSpPr>
        <p:cNvPr id="1" name=""/>
        <p:cNvGrpSpPr/>
        <p:nvPr/>
      </p:nvGrpSpPr>
      <p:grpSpPr>
        <a:xfrm>
          <a:off x="0" y="0"/>
          <a:ext cx="0" cy="0"/>
          <a:chOff x="0" y="0"/>
          <a:chExt cx="0" cy="0"/>
        </a:xfrm>
      </p:grpSpPr>
      <p:sp>
        <p:nvSpPr>
          <p:cNvPr id="60418" name="Rectangle 2"/>
          <p:cNvSpPr>
            <a:spLocks noGrp="1" noRot="1" noChangeArrowheads="1"/>
          </p:cNvSpPr>
          <p:nvPr>
            <p:ph type="title"/>
          </p:nvPr>
        </p:nvSpPr>
        <p:spPr>
          <a:xfrm>
            <a:off x="1447800" y="152400"/>
            <a:ext cx="7696200" cy="2438400"/>
          </a:xfrm>
        </p:spPr>
        <p:txBody>
          <a:bodyPr/>
          <a:lstStyle/>
          <a:p>
            <a:pPr eaLnBrk="1" hangingPunct="1">
              <a:defRPr/>
            </a:pPr>
            <a:r>
              <a:rPr lang="en-US" sz="7200" b="1" dirty="0" smtClean="0">
                <a:solidFill>
                  <a:srgbClr val="FF0000"/>
                </a:solidFill>
                <a:effectLst>
                  <a:outerShdw blurRad="63500" dist="63500" dir="2700000" algn="tl" rotWithShape="0">
                    <a:schemeClr val="tx1"/>
                  </a:outerShdw>
                </a:effectLst>
              </a:rPr>
              <a:t>New Covenant Theology</a:t>
            </a:r>
          </a:p>
        </p:txBody>
      </p:sp>
    </p:spTree>
    <p:extLst>
      <p:ext uri="{BB962C8B-B14F-4D97-AF65-F5344CB8AC3E}">
        <p14:creationId xmlns:p14="http://schemas.microsoft.com/office/powerpoint/2010/main" val="1055709738"/>
      </p:ext>
    </p:extLst>
  </p:cSld>
  <p:clrMapOvr>
    <a:overrideClrMapping bg1="dk2" tx1="lt1" bg2="dk1" tx2="lt2" accent1="accent1" accent2="accent2" accent3="accent3" accent4="accent4" accent5="accent5" accent6="accent6" hlink="hlink" folHlink="folHlink"/>
  </p:clrMapOvr>
  <p:transition>
    <p:newsflash/>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chor="t">
            <a:noAutofit/>
          </a:bodyPr>
          <a:lstStyle/>
          <a:p>
            <a:r>
              <a:rPr lang="en-US" sz="3200" b="1" dirty="0">
                <a:effectLst>
                  <a:glow rad="228600">
                    <a:schemeClr val="accent3">
                      <a:satMod val="175000"/>
                      <a:alpha val="40000"/>
                    </a:schemeClr>
                  </a:glow>
                </a:effectLst>
                <a:latin typeface="Calibri" pitchFamily="34" charset="0"/>
                <a:cs typeface="Calibri" pitchFamily="34" charset="0"/>
              </a:rPr>
              <a:t>The “Law” Written on the Heart (Romans </a:t>
            </a:r>
            <a:r>
              <a:rPr lang="en-US" sz="3200" b="1" dirty="0" smtClean="0">
                <a:effectLst>
                  <a:glow rad="228600">
                    <a:schemeClr val="accent3">
                      <a:satMod val="175000"/>
                      <a:alpha val="40000"/>
                    </a:schemeClr>
                  </a:glow>
                </a:effectLst>
                <a:latin typeface="Calibri" pitchFamily="34" charset="0"/>
                <a:cs typeface="Calibri" pitchFamily="34" charset="0"/>
              </a:rPr>
              <a:t>2:14)</a:t>
            </a:r>
            <a:endParaRPr lang="en-US" sz="3200" b="1" dirty="0">
              <a:effectLst>
                <a:glow rad="228600">
                  <a:schemeClr val="accent3">
                    <a:satMod val="175000"/>
                    <a:alpha val="40000"/>
                  </a:schemeClr>
                </a:glow>
              </a:effectLst>
              <a:latin typeface="Calibri" pitchFamily="34" charset="0"/>
              <a:cs typeface="Calibri" pitchFamily="34" charset="0"/>
            </a:endParaRPr>
          </a:p>
        </p:txBody>
      </p:sp>
      <p:sp>
        <p:nvSpPr>
          <p:cNvPr id="3" name="Content Placeholder 2"/>
          <p:cNvSpPr>
            <a:spLocks noGrp="1"/>
          </p:cNvSpPr>
          <p:nvPr>
            <p:ph idx="1"/>
          </p:nvPr>
        </p:nvSpPr>
        <p:spPr>
          <a:xfrm>
            <a:off x="457200" y="2362200"/>
            <a:ext cx="8229600" cy="4495800"/>
          </a:xfrm>
        </p:spPr>
        <p:txBody>
          <a:bodyPr>
            <a:normAutofit fontScale="70000" lnSpcReduction="20000"/>
          </a:bodyPr>
          <a:lstStyle/>
          <a:p>
            <a:r>
              <a:rPr lang="en-US" sz="3400" dirty="0" smtClean="0">
                <a:effectLst>
                  <a:glow rad="228600">
                    <a:schemeClr val="accent3">
                      <a:satMod val="175000"/>
                      <a:alpha val="40000"/>
                    </a:schemeClr>
                  </a:glow>
                </a:effectLst>
                <a:latin typeface="Calibri" pitchFamily="34" charset="0"/>
                <a:cs typeface="Calibri" pitchFamily="34" charset="0"/>
              </a:rPr>
              <a:t>So how is it that God can condemn the Gentiles for not doing what the Law says when he’s never given them His law? Is it fair to condemn someone for breaking a rule that they didn’t know about?</a:t>
            </a:r>
          </a:p>
          <a:p>
            <a:r>
              <a:rPr lang="en-US" sz="3400" dirty="0" smtClean="0">
                <a:effectLst>
                  <a:glow rad="228600">
                    <a:schemeClr val="accent3">
                      <a:satMod val="175000"/>
                      <a:alpha val="40000"/>
                    </a:schemeClr>
                  </a:glow>
                </a:effectLst>
                <a:latin typeface="Calibri" pitchFamily="34" charset="0"/>
                <a:cs typeface="Calibri" pitchFamily="34" charset="0"/>
              </a:rPr>
              <a:t>This verse tells us that even though </a:t>
            </a:r>
            <a:r>
              <a:rPr lang="en-US" sz="3400" dirty="0">
                <a:effectLst>
                  <a:glow rad="228600">
                    <a:schemeClr val="accent3">
                      <a:satMod val="175000"/>
                      <a:alpha val="40000"/>
                    </a:schemeClr>
                  </a:glow>
                </a:effectLst>
                <a:latin typeface="Calibri" pitchFamily="34" charset="0"/>
                <a:cs typeface="Calibri" pitchFamily="34" charset="0"/>
              </a:rPr>
              <a:t>the </a:t>
            </a:r>
            <a:r>
              <a:rPr lang="en-US" sz="3400" dirty="0" smtClean="0">
                <a:effectLst>
                  <a:glow rad="228600">
                    <a:schemeClr val="accent3">
                      <a:satMod val="175000"/>
                      <a:alpha val="40000"/>
                    </a:schemeClr>
                  </a:glow>
                </a:effectLst>
                <a:latin typeface="Calibri" pitchFamily="34" charset="0"/>
                <a:cs typeface="Calibri" pitchFamily="34" charset="0"/>
              </a:rPr>
              <a:t>Gentiles had </a:t>
            </a:r>
            <a:r>
              <a:rPr lang="en-US" sz="3400" dirty="0">
                <a:effectLst>
                  <a:glow rad="228600">
                    <a:schemeClr val="accent3">
                      <a:satMod val="175000"/>
                      <a:alpha val="40000"/>
                    </a:schemeClr>
                  </a:glow>
                </a:effectLst>
                <a:latin typeface="Calibri" pitchFamily="34" charset="0"/>
                <a:cs typeface="Calibri" pitchFamily="34" charset="0"/>
              </a:rPr>
              <a:t>never </a:t>
            </a:r>
            <a:r>
              <a:rPr lang="en-US" sz="3400" dirty="0" smtClean="0">
                <a:effectLst>
                  <a:glow rad="228600">
                    <a:schemeClr val="accent3">
                      <a:satMod val="175000"/>
                      <a:alpha val="40000"/>
                    </a:schemeClr>
                  </a:glow>
                </a:effectLst>
                <a:latin typeface="Calibri" pitchFamily="34" charset="0"/>
                <a:cs typeface="Calibri" pitchFamily="34" charset="0"/>
              </a:rPr>
              <a:t>had God’s law </a:t>
            </a:r>
            <a:r>
              <a:rPr lang="en-US" sz="3400" b="1" i="1" dirty="0" smtClean="0">
                <a:effectLst>
                  <a:glow rad="228600">
                    <a:schemeClr val="accent3">
                      <a:satMod val="175000"/>
                      <a:alpha val="40000"/>
                    </a:schemeClr>
                  </a:glow>
                </a:effectLst>
                <a:latin typeface="Calibri" pitchFamily="34" charset="0"/>
                <a:cs typeface="Calibri" pitchFamily="34" charset="0"/>
              </a:rPr>
              <a:t>proclaimed</a:t>
            </a:r>
            <a:r>
              <a:rPr lang="en-US" sz="3400" dirty="0" smtClean="0">
                <a:effectLst>
                  <a:glow rad="228600">
                    <a:schemeClr val="accent3">
                      <a:satMod val="175000"/>
                      <a:alpha val="40000"/>
                    </a:schemeClr>
                  </a:glow>
                </a:effectLst>
                <a:latin typeface="Calibri" pitchFamily="34" charset="0"/>
                <a:cs typeface="Calibri" pitchFamily="34" charset="0"/>
              </a:rPr>
              <a:t> to them or </a:t>
            </a:r>
            <a:r>
              <a:rPr lang="en-US" sz="3400" b="1" i="1" dirty="0" smtClean="0">
                <a:effectLst>
                  <a:glow rad="228600">
                    <a:schemeClr val="accent3">
                      <a:satMod val="175000"/>
                      <a:alpha val="40000"/>
                    </a:schemeClr>
                  </a:glow>
                </a:effectLst>
                <a:latin typeface="Calibri" pitchFamily="34" charset="0"/>
                <a:cs typeface="Calibri" pitchFamily="34" charset="0"/>
              </a:rPr>
              <a:t>written out</a:t>
            </a:r>
            <a:r>
              <a:rPr lang="en-US" sz="3400" dirty="0" smtClean="0">
                <a:effectLst>
                  <a:glow rad="228600">
                    <a:schemeClr val="accent3">
                      <a:satMod val="175000"/>
                      <a:alpha val="40000"/>
                    </a:schemeClr>
                  </a:glow>
                </a:effectLst>
                <a:latin typeface="Calibri" pitchFamily="34" charset="0"/>
                <a:cs typeface="Calibri" pitchFamily="34" charset="0"/>
              </a:rPr>
              <a:t> for them (like the Jews had), they show by their behavior that they </a:t>
            </a:r>
            <a:r>
              <a:rPr lang="en-US" sz="3400" b="1" i="1" dirty="0" smtClean="0">
                <a:effectLst>
                  <a:glow rad="228600">
                    <a:schemeClr val="accent3">
                      <a:satMod val="175000"/>
                      <a:alpha val="40000"/>
                    </a:schemeClr>
                  </a:glow>
                </a:effectLst>
                <a:latin typeface="Calibri" pitchFamily="34" charset="0"/>
                <a:cs typeface="Calibri" pitchFamily="34" charset="0"/>
              </a:rPr>
              <a:t>do</a:t>
            </a:r>
            <a:r>
              <a:rPr lang="en-US" sz="3400" dirty="0" smtClean="0">
                <a:effectLst>
                  <a:glow rad="228600">
                    <a:schemeClr val="accent3">
                      <a:satMod val="175000"/>
                      <a:alpha val="40000"/>
                    </a:schemeClr>
                  </a:glow>
                </a:effectLst>
                <a:latin typeface="Calibri" pitchFamily="34" charset="0"/>
                <a:cs typeface="Calibri" pitchFamily="34" charset="0"/>
              </a:rPr>
              <a:t> have a knowledge of God’s moral demands.</a:t>
            </a:r>
          </a:p>
          <a:p>
            <a:r>
              <a:rPr lang="en-US" sz="3400" dirty="0" smtClean="0">
                <a:effectLst>
                  <a:glow rad="228600">
                    <a:schemeClr val="accent3">
                      <a:satMod val="175000"/>
                      <a:alpha val="40000"/>
                    </a:schemeClr>
                  </a:glow>
                </a:effectLst>
                <a:latin typeface="Calibri" pitchFamily="34" charset="0"/>
                <a:cs typeface="Calibri" pitchFamily="34" charset="0"/>
              </a:rPr>
              <a:t>How so?</a:t>
            </a:r>
          </a:p>
          <a:p>
            <a:r>
              <a:rPr lang="en-US" sz="3400" dirty="0" smtClean="0">
                <a:effectLst>
                  <a:glow rad="228600">
                    <a:schemeClr val="accent3">
                      <a:satMod val="175000"/>
                      <a:alpha val="40000"/>
                    </a:schemeClr>
                  </a:glow>
                </a:effectLst>
                <a:latin typeface="Calibri" pitchFamily="34" charset="0"/>
                <a:cs typeface="Calibri" pitchFamily="34" charset="0"/>
              </a:rPr>
              <a:t>There was, in Paul’s day, a “</a:t>
            </a:r>
            <a:r>
              <a:rPr lang="en-US" sz="3400" i="1" dirty="0" smtClean="0">
                <a:effectLst>
                  <a:glow rad="228600">
                    <a:schemeClr val="accent3">
                      <a:satMod val="175000"/>
                      <a:alpha val="40000"/>
                    </a:schemeClr>
                  </a:glow>
                </a:effectLst>
                <a:latin typeface="Cambria" panose="02040503050406030204" pitchFamily="18" charset="0"/>
                <a:cs typeface="Calibri" pitchFamily="34" charset="0"/>
              </a:rPr>
              <a:t>widespread Greek tradition to the effect that all human beings possess an ‘unwritten’ or ‘natural’ law – an innate moral sense of ‘right and wrong.’ </a:t>
            </a:r>
            <a:r>
              <a:rPr lang="en-US" sz="3400" dirty="0" smtClean="0">
                <a:effectLst>
                  <a:glow rad="228600">
                    <a:schemeClr val="accent3">
                      <a:satMod val="175000"/>
                      <a:alpha val="40000"/>
                    </a:schemeClr>
                  </a:glow>
                </a:effectLst>
                <a:latin typeface="Calibri" pitchFamily="34" charset="0"/>
                <a:cs typeface="Calibri" pitchFamily="34" charset="0"/>
              </a:rPr>
              <a:t>” (see Douglas Moo’s commentary on Romans, p.150 fn. 34).</a:t>
            </a:r>
          </a:p>
          <a:p>
            <a:endParaRPr lang="en-US" sz="3400" dirty="0">
              <a:effectLst>
                <a:glow rad="228600">
                  <a:schemeClr val="accent3">
                    <a:satMod val="175000"/>
                    <a:alpha val="40000"/>
                  </a:schemeClr>
                </a:glow>
              </a:effectLst>
              <a:latin typeface="Calibri" pitchFamily="34" charset="0"/>
              <a:cs typeface="Calibri" pitchFamily="34" charset="0"/>
            </a:endParaRPr>
          </a:p>
          <a:p>
            <a:endParaRPr lang="en-US" sz="3400" dirty="0">
              <a:effectLst>
                <a:glow rad="228600">
                  <a:schemeClr val="accent3">
                    <a:satMod val="175000"/>
                    <a:alpha val="40000"/>
                  </a:schemeClr>
                </a:glow>
              </a:effectLst>
              <a:latin typeface="Calibri" pitchFamily="34" charset="0"/>
              <a:cs typeface="Calibri" pitchFamily="34" charset="0"/>
            </a:endParaRPr>
          </a:p>
        </p:txBody>
      </p:sp>
      <p:sp>
        <p:nvSpPr>
          <p:cNvPr id="4" name="Content Placeholder 2"/>
          <p:cNvSpPr txBox="1">
            <a:spLocks/>
          </p:cNvSpPr>
          <p:nvPr/>
        </p:nvSpPr>
        <p:spPr bwMode="auto">
          <a:xfrm>
            <a:off x="457200" y="685800"/>
            <a:ext cx="8229600" cy="167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en-US" sz="2800" i="1" kern="0" baseline="30000" dirty="0" smtClean="0">
                <a:solidFill>
                  <a:srgbClr val="0070C0"/>
                </a:solidFill>
                <a:effectLst>
                  <a:glow rad="228600">
                    <a:schemeClr val="accent3">
                      <a:satMod val="175000"/>
                      <a:alpha val="40000"/>
                    </a:schemeClr>
                  </a:glow>
                </a:effectLst>
                <a:latin typeface="Cambria" pitchFamily="18" charset="0"/>
              </a:rPr>
              <a:t>14</a:t>
            </a:r>
            <a:r>
              <a:rPr lang="en-US" sz="2800" i="1" kern="0" dirty="0" smtClean="0">
                <a:solidFill>
                  <a:srgbClr val="0070C0"/>
                </a:solidFill>
                <a:effectLst>
                  <a:glow rad="228600">
                    <a:schemeClr val="accent3">
                      <a:satMod val="175000"/>
                      <a:alpha val="40000"/>
                    </a:schemeClr>
                  </a:glow>
                </a:effectLst>
                <a:latin typeface="Cambria" pitchFamily="18" charset="0"/>
              </a:rPr>
              <a:t> For when Gentiles, who do not have the law, by nature do what the law requires, they are a law to themselves, even though they do not have the law. </a:t>
            </a:r>
            <a:endParaRPr lang="en-US" sz="2800" kern="0" dirty="0" smtClean="0">
              <a:effectLst>
                <a:glow rad="228600">
                  <a:schemeClr val="accent3">
                    <a:satMod val="175000"/>
                    <a:alpha val="40000"/>
                  </a:schemeClr>
                </a:glow>
              </a:effectLst>
              <a:latin typeface="Calibri" pitchFamily="34" charset="0"/>
              <a:cs typeface="Calibri" pitchFamily="34" charset="0"/>
            </a:endParaRPr>
          </a:p>
          <a:p>
            <a:endParaRPr lang="en-US" sz="2800" kern="0" dirty="0">
              <a:effectLst>
                <a:glow rad="228600">
                  <a:schemeClr val="accent3">
                    <a:satMod val="175000"/>
                    <a:alpha val="40000"/>
                  </a:schemeClr>
                </a:glow>
              </a:effectLst>
              <a:latin typeface="Calibri" pitchFamily="34" charset="0"/>
              <a:cs typeface="Calibri" pitchFamily="34" charset="0"/>
            </a:endParaRPr>
          </a:p>
        </p:txBody>
      </p:sp>
    </p:spTree>
    <p:extLst>
      <p:ext uri="{BB962C8B-B14F-4D97-AF65-F5344CB8AC3E}">
        <p14:creationId xmlns:p14="http://schemas.microsoft.com/office/powerpoint/2010/main" val="568488286"/>
      </p:ext>
    </p:extLst>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chor="t">
            <a:noAutofit/>
          </a:bodyPr>
          <a:lstStyle/>
          <a:p>
            <a:r>
              <a:rPr lang="en-US" sz="3200" b="1" dirty="0">
                <a:effectLst>
                  <a:glow rad="228600">
                    <a:schemeClr val="accent3">
                      <a:satMod val="175000"/>
                      <a:alpha val="40000"/>
                    </a:schemeClr>
                  </a:glow>
                </a:effectLst>
                <a:latin typeface="Calibri" pitchFamily="34" charset="0"/>
                <a:cs typeface="Calibri" pitchFamily="34" charset="0"/>
              </a:rPr>
              <a:t>The “Law” Written on the Heart (Romans </a:t>
            </a:r>
            <a:r>
              <a:rPr lang="en-US" sz="3200" b="1" dirty="0" smtClean="0">
                <a:effectLst>
                  <a:glow rad="228600">
                    <a:schemeClr val="accent3">
                      <a:satMod val="175000"/>
                      <a:alpha val="40000"/>
                    </a:schemeClr>
                  </a:glow>
                </a:effectLst>
                <a:latin typeface="Calibri" pitchFamily="34" charset="0"/>
                <a:cs typeface="Calibri" pitchFamily="34" charset="0"/>
              </a:rPr>
              <a:t>2:14)</a:t>
            </a:r>
            <a:endParaRPr lang="en-US" sz="3200" b="1" dirty="0">
              <a:effectLst>
                <a:glow rad="228600">
                  <a:schemeClr val="accent3">
                    <a:satMod val="175000"/>
                    <a:alpha val="40000"/>
                  </a:schemeClr>
                </a:glow>
              </a:effectLst>
              <a:latin typeface="Calibri" pitchFamily="34" charset="0"/>
              <a:cs typeface="Calibri" pitchFamily="34" charset="0"/>
            </a:endParaRPr>
          </a:p>
        </p:txBody>
      </p:sp>
      <p:sp>
        <p:nvSpPr>
          <p:cNvPr id="3" name="Content Placeholder 2"/>
          <p:cNvSpPr>
            <a:spLocks noGrp="1"/>
          </p:cNvSpPr>
          <p:nvPr>
            <p:ph idx="1"/>
          </p:nvPr>
        </p:nvSpPr>
        <p:spPr>
          <a:xfrm>
            <a:off x="457200" y="2057400"/>
            <a:ext cx="8610600" cy="4800600"/>
          </a:xfrm>
        </p:spPr>
        <p:txBody>
          <a:bodyPr>
            <a:normAutofit fontScale="70000" lnSpcReduction="20000"/>
          </a:bodyPr>
          <a:lstStyle/>
          <a:p>
            <a:r>
              <a:rPr lang="en-US" sz="3400" dirty="0" smtClean="0">
                <a:effectLst>
                  <a:glow rad="228600">
                    <a:schemeClr val="accent3">
                      <a:satMod val="175000"/>
                      <a:alpha val="40000"/>
                    </a:schemeClr>
                  </a:glow>
                </a:effectLst>
                <a:latin typeface="Calibri" pitchFamily="34" charset="0"/>
                <a:cs typeface="Calibri" pitchFamily="34" charset="0"/>
              </a:rPr>
              <a:t>We see here that Paul </a:t>
            </a:r>
            <a:r>
              <a:rPr lang="en-US" sz="3400" b="1" i="1" dirty="0" smtClean="0">
                <a:effectLst>
                  <a:glow rad="228600">
                    <a:schemeClr val="accent3">
                      <a:satMod val="175000"/>
                      <a:alpha val="40000"/>
                    </a:schemeClr>
                  </a:glow>
                </a:effectLst>
                <a:latin typeface="Calibri" pitchFamily="34" charset="0"/>
                <a:cs typeface="Calibri" pitchFamily="34" charset="0"/>
              </a:rPr>
              <a:t>affirms</a:t>
            </a:r>
            <a:r>
              <a:rPr lang="en-US" sz="3400" dirty="0" smtClean="0">
                <a:effectLst>
                  <a:glow rad="228600">
                    <a:schemeClr val="accent3">
                      <a:satMod val="175000"/>
                      <a:alpha val="40000"/>
                    </a:schemeClr>
                  </a:glow>
                </a:effectLst>
                <a:latin typeface="Calibri" pitchFamily="34" charset="0"/>
                <a:cs typeface="Calibri" pitchFamily="34" charset="0"/>
              </a:rPr>
              <a:t> this idea (that men have an innate moral sense of right and wrong) when he tells us that Gentiles “</a:t>
            </a:r>
            <a:r>
              <a:rPr lang="en-US" sz="3600" i="1" dirty="0">
                <a:solidFill>
                  <a:srgbClr val="0070C0"/>
                </a:solidFill>
                <a:effectLst>
                  <a:glow rad="228600">
                    <a:schemeClr val="accent3">
                      <a:satMod val="175000"/>
                      <a:alpha val="40000"/>
                    </a:schemeClr>
                  </a:glow>
                </a:effectLst>
                <a:latin typeface="Cambria" pitchFamily="18" charset="0"/>
              </a:rPr>
              <a:t>do what the law requires</a:t>
            </a:r>
            <a:r>
              <a:rPr lang="en-US" sz="3400" dirty="0" smtClean="0">
                <a:effectLst>
                  <a:glow rad="228600">
                    <a:schemeClr val="accent3">
                      <a:satMod val="175000"/>
                      <a:alpha val="40000"/>
                    </a:schemeClr>
                  </a:glow>
                </a:effectLst>
                <a:latin typeface="Calibri" pitchFamily="34" charset="0"/>
                <a:cs typeface="Calibri" pitchFamily="34" charset="0"/>
              </a:rPr>
              <a:t>” through a natural, inborn capacity.</a:t>
            </a:r>
          </a:p>
          <a:p>
            <a:r>
              <a:rPr lang="en-US" sz="3400" dirty="0" smtClean="0">
                <a:effectLst>
                  <a:glow rad="228600">
                    <a:schemeClr val="accent3">
                      <a:satMod val="175000"/>
                      <a:alpha val="40000"/>
                    </a:schemeClr>
                  </a:glow>
                </a:effectLst>
                <a:latin typeface="Calibri" pitchFamily="34" charset="0"/>
                <a:cs typeface="Calibri" pitchFamily="34" charset="0"/>
              </a:rPr>
              <a:t>Or, as the NLT translates this verse: </a:t>
            </a:r>
            <a:r>
              <a:rPr lang="en-US" sz="3600" i="1" dirty="0">
                <a:solidFill>
                  <a:srgbClr val="0070C0"/>
                </a:solidFill>
                <a:effectLst>
                  <a:glow rad="228600">
                    <a:schemeClr val="accent3">
                      <a:satMod val="175000"/>
                      <a:alpha val="40000"/>
                    </a:schemeClr>
                  </a:glow>
                </a:effectLst>
                <a:latin typeface="Cambria" pitchFamily="18" charset="0"/>
              </a:rPr>
              <a:t>Even Gentiles, who do not have God's written law, show that they know his law when they instinctively obey it, even without having heard it. </a:t>
            </a:r>
            <a:endParaRPr lang="en-US" sz="3600" i="1" dirty="0" smtClean="0">
              <a:solidFill>
                <a:srgbClr val="0070C0"/>
              </a:solidFill>
              <a:effectLst>
                <a:glow rad="228600">
                  <a:schemeClr val="accent3">
                    <a:satMod val="175000"/>
                    <a:alpha val="40000"/>
                  </a:schemeClr>
                </a:glow>
              </a:effectLst>
              <a:latin typeface="Cambria" pitchFamily="18" charset="0"/>
            </a:endParaRPr>
          </a:p>
          <a:p>
            <a:r>
              <a:rPr lang="en-US" sz="3400" i="1" dirty="0" smtClean="0">
                <a:effectLst>
                  <a:glow rad="228600">
                    <a:schemeClr val="accent3">
                      <a:satMod val="175000"/>
                      <a:alpha val="40000"/>
                    </a:schemeClr>
                  </a:glow>
                </a:effectLst>
                <a:latin typeface="Cambria" panose="02040503050406030204" pitchFamily="18" charset="0"/>
                <a:cs typeface="Calibri" pitchFamily="34" charset="0"/>
              </a:rPr>
              <a:t>Paul’s point is that Gentiles outside of Christ regularly </a:t>
            </a:r>
            <a:r>
              <a:rPr lang="en-US" sz="3400" i="1" dirty="0">
                <a:effectLst>
                  <a:glow rad="228600">
                    <a:schemeClr val="accent3">
                      <a:satMod val="175000"/>
                      <a:alpha val="40000"/>
                    </a:schemeClr>
                  </a:glow>
                </a:effectLst>
                <a:latin typeface="Cambria" panose="02040503050406030204" pitchFamily="18" charset="0"/>
                <a:cs typeface="Calibri" pitchFamily="34" charset="0"/>
              </a:rPr>
              <a:t>obey their parents refrain from murder and robbery, and so on</a:t>
            </a:r>
            <a:r>
              <a:rPr lang="en-US" sz="3400" i="1" dirty="0" smtClean="0">
                <a:effectLst>
                  <a:glow rad="228600">
                    <a:schemeClr val="accent3">
                      <a:satMod val="175000"/>
                      <a:alpha val="40000"/>
                    </a:schemeClr>
                  </a:glow>
                </a:effectLst>
                <a:latin typeface="Cambria" panose="02040503050406030204" pitchFamily="18" charset="0"/>
                <a:cs typeface="Calibri" pitchFamily="34" charset="0"/>
              </a:rPr>
              <a:t>. </a:t>
            </a:r>
            <a:r>
              <a:rPr lang="en-US" sz="3400" dirty="0">
                <a:effectLst>
                  <a:glow rad="228600">
                    <a:schemeClr val="accent3">
                      <a:satMod val="175000"/>
                      <a:alpha val="40000"/>
                    </a:schemeClr>
                  </a:glow>
                </a:effectLst>
                <a:latin typeface="Calibri" pitchFamily="34" charset="0"/>
                <a:cs typeface="Calibri" pitchFamily="34" charset="0"/>
              </a:rPr>
              <a:t>(Doug Moo, p.150</a:t>
            </a:r>
            <a:r>
              <a:rPr lang="en-US" sz="3400" dirty="0" smtClean="0">
                <a:effectLst>
                  <a:glow rad="228600">
                    <a:schemeClr val="accent3">
                      <a:satMod val="175000"/>
                      <a:alpha val="40000"/>
                    </a:schemeClr>
                  </a:glow>
                </a:effectLst>
                <a:latin typeface="Calibri" pitchFamily="34" charset="0"/>
                <a:cs typeface="Calibri" pitchFamily="34" charset="0"/>
              </a:rPr>
              <a:t>)</a:t>
            </a:r>
          </a:p>
          <a:p>
            <a:r>
              <a:rPr lang="en-US" sz="3400" dirty="0" smtClean="0">
                <a:effectLst>
                  <a:glow rad="228600">
                    <a:schemeClr val="accent3">
                      <a:satMod val="175000"/>
                      <a:alpha val="40000"/>
                    </a:schemeClr>
                  </a:glow>
                </a:effectLst>
                <a:latin typeface="Calibri" pitchFamily="34" charset="0"/>
                <a:cs typeface="Calibri" pitchFamily="34" charset="0"/>
              </a:rPr>
              <a:t>And when men recognize and do the things that the law says are right and good, they show that they </a:t>
            </a:r>
            <a:r>
              <a:rPr lang="en-US" sz="3400" b="1" i="1" dirty="0" smtClean="0">
                <a:effectLst>
                  <a:glow rad="228600">
                    <a:schemeClr val="accent3">
                      <a:satMod val="175000"/>
                      <a:alpha val="40000"/>
                    </a:schemeClr>
                  </a:glow>
                </a:effectLst>
                <a:latin typeface="Calibri" pitchFamily="34" charset="0"/>
                <a:cs typeface="Calibri" pitchFamily="34" charset="0"/>
              </a:rPr>
              <a:t>do</a:t>
            </a:r>
            <a:r>
              <a:rPr lang="en-US" sz="3400" dirty="0" smtClean="0">
                <a:effectLst>
                  <a:glow rad="228600">
                    <a:schemeClr val="accent3">
                      <a:satMod val="175000"/>
                      <a:alpha val="40000"/>
                    </a:schemeClr>
                  </a:glow>
                </a:effectLst>
                <a:latin typeface="Calibri" pitchFamily="34" charset="0"/>
                <a:cs typeface="Calibri" pitchFamily="34" charset="0"/>
              </a:rPr>
              <a:t>, in fact, have an innate knowledge of God’s righteous requirements.</a:t>
            </a:r>
          </a:p>
          <a:p>
            <a:r>
              <a:rPr lang="en-US" sz="3400" dirty="0" smtClean="0">
                <a:effectLst>
                  <a:glow rad="228600">
                    <a:schemeClr val="accent3">
                      <a:satMod val="175000"/>
                      <a:alpha val="40000"/>
                    </a:schemeClr>
                  </a:glow>
                </a:effectLst>
                <a:latin typeface="Calibri" pitchFamily="34" charset="0"/>
                <a:cs typeface="Calibri" pitchFamily="34" charset="0"/>
              </a:rPr>
              <a:t>Therefore it is </a:t>
            </a:r>
            <a:r>
              <a:rPr lang="en-US" sz="3400" b="1" i="1" dirty="0" smtClean="0">
                <a:effectLst>
                  <a:glow rad="228600">
                    <a:schemeClr val="accent3">
                      <a:satMod val="175000"/>
                      <a:alpha val="40000"/>
                    </a:schemeClr>
                  </a:glow>
                </a:effectLst>
                <a:latin typeface="Calibri" pitchFamily="34" charset="0"/>
                <a:cs typeface="Calibri" pitchFamily="34" charset="0"/>
              </a:rPr>
              <a:t>just</a:t>
            </a:r>
            <a:r>
              <a:rPr lang="en-US" sz="3400" dirty="0" smtClean="0">
                <a:effectLst>
                  <a:glow rad="228600">
                    <a:schemeClr val="accent3">
                      <a:satMod val="175000"/>
                      <a:alpha val="40000"/>
                    </a:schemeClr>
                  </a:glow>
                </a:effectLst>
                <a:latin typeface="Calibri" pitchFamily="34" charset="0"/>
                <a:cs typeface="Calibri" pitchFamily="34" charset="0"/>
              </a:rPr>
              <a:t> for God to hold them accountable when they fail to meet these righteous requirements.</a:t>
            </a:r>
            <a:endParaRPr lang="en-US" sz="3400" dirty="0">
              <a:effectLst>
                <a:glow rad="228600">
                  <a:schemeClr val="accent3">
                    <a:satMod val="175000"/>
                    <a:alpha val="40000"/>
                  </a:schemeClr>
                </a:glow>
              </a:effectLst>
              <a:latin typeface="Calibri" pitchFamily="34" charset="0"/>
              <a:cs typeface="Calibri" pitchFamily="34" charset="0"/>
            </a:endParaRPr>
          </a:p>
          <a:p>
            <a:endParaRPr lang="en-US" sz="3400" dirty="0">
              <a:effectLst>
                <a:glow rad="228600">
                  <a:schemeClr val="accent3">
                    <a:satMod val="175000"/>
                    <a:alpha val="40000"/>
                  </a:schemeClr>
                </a:glow>
              </a:effectLst>
              <a:latin typeface="Calibri" pitchFamily="34" charset="0"/>
              <a:cs typeface="Calibri" pitchFamily="34" charset="0"/>
            </a:endParaRPr>
          </a:p>
          <a:p>
            <a:endParaRPr lang="en-US" sz="3400" dirty="0">
              <a:effectLst>
                <a:glow rad="228600">
                  <a:schemeClr val="accent3">
                    <a:satMod val="175000"/>
                    <a:alpha val="40000"/>
                  </a:schemeClr>
                </a:glow>
              </a:effectLst>
              <a:latin typeface="Calibri" pitchFamily="34" charset="0"/>
              <a:cs typeface="Calibri" pitchFamily="34" charset="0"/>
            </a:endParaRPr>
          </a:p>
        </p:txBody>
      </p:sp>
      <p:sp>
        <p:nvSpPr>
          <p:cNvPr id="4" name="Content Placeholder 2"/>
          <p:cNvSpPr txBox="1">
            <a:spLocks/>
          </p:cNvSpPr>
          <p:nvPr/>
        </p:nvSpPr>
        <p:spPr bwMode="auto">
          <a:xfrm>
            <a:off x="457200" y="685800"/>
            <a:ext cx="8229600" cy="167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en-US" sz="2800" i="1" kern="0" baseline="30000" dirty="0" smtClean="0">
                <a:solidFill>
                  <a:srgbClr val="0070C0"/>
                </a:solidFill>
                <a:effectLst>
                  <a:glow rad="228600">
                    <a:schemeClr val="accent3">
                      <a:satMod val="175000"/>
                      <a:alpha val="40000"/>
                    </a:schemeClr>
                  </a:glow>
                </a:effectLst>
                <a:latin typeface="Cambria" pitchFamily="18" charset="0"/>
              </a:rPr>
              <a:t>14</a:t>
            </a:r>
            <a:r>
              <a:rPr lang="en-US" sz="2800" i="1" kern="0" dirty="0" smtClean="0">
                <a:solidFill>
                  <a:srgbClr val="0070C0"/>
                </a:solidFill>
                <a:effectLst>
                  <a:glow rad="228600">
                    <a:schemeClr val="accent3">
                      <a:satMod val="175000"/>
                      <a:alpha val="40000"/>
                    </a:schemeClr>
                  </a:glow>
                </a:effectLst>
                <a:latin typeface="Cambria" pitchFamily="18" charset="0"/>
              </a:rPr>
              <a:t> For when Gentiles, who do not have the law, by nature do what the law requires, they are a law to themselves, even though they do not have the law. </a:t>
            </a:r>
            <a:endParaRPr lang="en-US" sz="2800" kern="0" dirty="0" smtClean="0">
              <a:effectLst>
                <a:glow rad="228600">
                  <a:schemeClr val="accent3">
                    <a:satMod val="175000"/>
                    <a:alpha val="40000"/>
                  </a:schemeClr>
                </a:glow>
              </a:effectLst>
              <a:latin typeface="Calibri" pitchFamily="34" charset="0"/>
              <a:cs typeface="Calibri" pitchFamily="34" charset="0"/>
            </a:endParaRPr>
          </a:p>
          <a:p>
            <a:endParaRPr lang="en-US" sz="2800" kern="0" dirty="0">
              <a:effectLst>
                <a:glow rad="228600">
                  <a:schemeClr val="accent3">
                    <a:satMod val="175000"/>
                    <a:alpha val="40000"/>
                  </a:schemeClr>
                </a:glow>
              </a:effectLst>
              <a:latin typeface="Calibri" pitchFamily="34" charset="0"/>
              <a:cs typeface="Calibri" pitchFamily="34" charset="0"/>
            </a:endParaRPr>
          </a:p>
        </p:txBody>
      </p:sp>
    </p:spTree>
    <p:extLst>
      <p:ext uri="{BB962C8B-B14F-4D97-AF65-F5344CB8AC3E}">
        <p14:creationId xmlns:p14="http://schemas.microsoft.com/office/powerpoint/2010/main" val="250360596"/>
      </p:ext>
    </p:extLst>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p:cTn id="2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9" dur="500"/>
                                        <p:tgtEl>
                                          <p:spTgt spid="3">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3">
                                            <p:txEl>
                                              <p:pRg st="4" end="4"/>
                                            </p:txEl>
                                          </p:spTgt>
                                        </p:tgtEl>
                                        <p:attrNameLst>
                                          <p:attrName>style.visibility</p:attrName>
                                        </p:attrNameLst>
                                      </p:cBhvr>
                                      <p:to>
                                        <p:strVal val="visible"/>
                                      </p:to>
                                    </p:set>
                                    <p:anim calcmode="lin" valueType="num">
                                      <p:cBhvr>
                                        <p:cTn id="34"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6"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chor="t">
            <a:noAutofit/>
          </a:bodyPr>
          <a:lstStyle/>
          <a:p>
            <a:r>
              <a:rPr lang="en-US" sz="3200" b="1" dirty="0">
                <a:effectLst>
                  <a:glow rad="228600">
                    <a:schemeClr val="accent3">
                      <a:satMod val="175000"/>
                      <a:alpha val="40000"/>
                    </a:schemeClr>
                  </a:glow>
                </a:effectLst>
                <a:latin typeface="Calibri" pitchFamily="34" charset="0"/>
                <a:cs typeface="Calibri" pitchFamily="34" charset="0"/>
              </a:rPr>
              <a:t>The “Law” Written on the Heart (Romans </a:t>
            </a:r>
            <a:r>
              <a:rPr lang="en-US" sz="3200" b="1" dirty="0" smtClean="0">
                <a:effectLst>
                  <a:glow rad="228600">
                    <a:schemeClr val="accent3">
                      <a:satMod val="175000"/>
                      <a:alpha val="40000"/>
                    </a:schemeClr>
                  </a:glow>
                </a:effectLst>
                <a:latin typeface="Calibri" pitchFamily="34" charset="0"/>
                <a:cs typeface="Calibri" pitchFamily="34" charset="0"/>
              </a:rPr>
              <a:t>2:15-16</a:t>
            </a:r>
            <a:r>
              <a:rPr lang="en-US" sz="3200" b="1" dirty="0">
                <a:effectLst>
                  <a:glow rad="228600">
                    <a:schemeClr val="accent3">
                      <a:satMod val="175000"/>
                      <a:alpha val="40000"/>
                    </a:schemeClr>
                  </a:glow>
                </a:effectLst>
                <a:latin typeface="Calibri" pitchFamily="34" charset="0"/>
                <a:cs typeface="Calibri" pitchFamily="34" charset="0"/>
              </a:rPr>
              <a:t>)</a:t>
            </a:r>
          </a:p>
        </p:txBody>
      </p:sp>
      <p:sp>
        <p:nvSpPr>
          <p:cNvPr id="4" name="Content Placeholder 2"/>
          <p:cNvSpPr txBox="1">
            <a:spLocks/>
          </p:cNvSpPr>
          <p:nvPr/>
        </p:nvSpPr>
        <p:spPr bwMode="auto">
          <a:xfrm>
            <a:off x="457200" y="685800"/>
            <a:ext cx="8229600" cy="1828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92500" lnSpcReduction="20000"/>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en-US" sz="2800" i="1" kern="0" baseline="30000" dirty="0" smtClean="0">
                <a:solidFill>
                  <a:srgbClr val="0070C0"/>
                </a:solidFill>
                <a:effectLst>
                  <a:glow rad="228600">
                    <a:schemeClr val="accent3">
                      <a:satMod val="175000"/>
                      <a:alpha val="40000"/>
                    </a:schemeClr>
                  </a:glow>
                </a:effectLst>
                <a:latin typeface="Cambria" pitchFamily="18" charset="0"/>
              </a:rPr>
              <a:t>15</a:t>
            </a:r>
            <a:r>
              <a:rPr lang="en-US" sz="2800" i="1" kern="0" dirty="0" smtClean="0">
                <a:solidFill>
                  <a:srgbClr val="0070C0"/>
                </a:solidFill>
                <a:effectLst>
                  <a:glow rad="228600">
                    <a:schemeClr val="accent3">
                      <a:satMod val="175000"/>
                      <a:alpha val="40000"/>
                    </a:schemeClr>
                  </a:glow>
                </a:effectLst>
                <a:latin typeface="Cambria" pitchFamily="18" charset="0"/>
              </a:rPr>
              <a:t> They show that the work of the law is written on their hearts, while their conscience also bears witness, and their conflicting thoughts accuse or even excuse them </a:t>
            </a:r>
            <a:r>
              <a:rPr lang="en-US" sz="2800" i="1" kern="0" baseline="30000" dirty="0" smtClean="0">
                <a:solidFill>
                  <a:srgbClr val="0070C0"/>
                </a:solidFill>
                <a:effectLst>
                  <a:glow rad="228600">
                    <a:schemeClr val="accent3">
                      <a:satMod val="175000"/>
                      <a:alpha val="40000"/>
                    </a:schemeClr>
                  </a:glow>
                </a:effectLst>
                <a:latin typeface="Cambria" pitchFamily="18" charset="0"/>
              </a:rPr>
              <a:t>16</a:t>
            </a:r>
            <a:r>
              <a:rPr lang="en-US" sz="2800" i="1" kern="0" dirty="0" smtClean="0">
                <a:solidFill>
                  <a:srgbClr val="0070C0"/>
                </a:solidFill>
                <a:effectLst>
                  <a:glow rad="228600">
                    <a:schemeClr val="accent3">
                      <a:satMod val="175000"/>
                      <a:alpha val="40000"/>
                    </a:schemeClr>
                  </a:glow>
                </a:effectLst>
                <a:latin typeface="Cambria" pitchFamily="18" charset="0"/>
              </a:rPr>
              <a:t> on that day when, according to my gospel, God judges the secrets of men by Christ Jesus. </a:t>
            </a:r>
          </a:p>
          <a:p>
            <a:endParaRPr lang="en-US" sz="2800" kern="0" dirty="0" smtClean="0">
              <a:effectLst>
                <a:glow rad="228600">
                  <a:schemeClr val="accent3">
                    <a:satMod val="175000"/>
                    <a:alpha val="40000"/>
                  </a:schemeClr>
                </a:glow>
              </a:effectLst>
              <a:latin typeface="Calibri" pitchFamily="34" charset="0"/>
              <a:cs typeface="Calibri" pitchFamily="34" charset="0"/>
            </a:endParaRPr>
          </a:p>
          <a:p>
            <a:endParaRPr lang="en-US" sz="2800" kern="0" dirty="0">
              <a:effectLst>
                <a:glow rad="228600">
                  <a:schemeClr val="accent3">
                    <a:satMod val="175000"/>
                    <a:alpha val="40000"/>
                  </a:schemeClr>
                </a:glow>
              </a:effectLst>
              <a:latin typeface="Calibri" pitchFamily="34" charset="0"/>
              <a:cs typeface="Calibri" pitchFamily="34" charset="0"/>
            </a:endParaRPr>
          </a:p>
        </p:txBody>
      </p:sp>
      <p:sp>
        <p:nvSpPr>
          <p:cNvPr id="5" name="Content Placeholder 4"/>
          <p:cNvSpPr>
            <a:spLocks noGrp="1"/>
          </p:cNvSpPr>
          <p:nvPr>
            <p:ph idx="1"/>
          </p:nvPr>
        </p:nvSpPr>
        <p:spPr>
          <a:xfrm>
            <a:off x="457200" y="2590800"/>
            <a:ext cx="8229600" cy="4267200"/>
          </a:xfrm>
        </p:spPr>
        <p:txBody>
          <a:bodyPr>
            <a:normAutofit fontScale="77500" lnSpcReduction="20000"/>
          </a:bodyPr>
          <a:lstStyle/>
          <a:p>
            <a:r>
              <a:rPr lang="en-US" dirty="0" smtClean="0">
                <a:effectLst>
                  <a:glow rad="228600">
                    <a:schemeClr val="accent3">
                      <a:satMod val="175000"/>
                      <a:alpha val="40000"/>
                    </a:schemeClr>
                  </a:glow>
                </a:effectLst>
                <a:latin typeface="Calibri" pitchFamily="34" charset="0"/>
                <a:cs typeface="Calibri" pitchFamily="34" charset="0"/>
              </a:rPr>
              <a:t>Verse 15 describes the Gentile’s instinctive knowledge of God’s moral requirements as “</a:t>
            </a:r>
            <a:r>
              <a:rPr lang="en-US" i="1" dirty="0" smtClean="0">
                <a:solidFill>
                  <a:srgbClr val="0070C0"/>
                </a:solidFill>
                <a:effectLst>
                  <a:glow rad="228600">
                    <a:schemeClr val="accent3">
                      <a:satMod val="175000"/>
                      <a:alpha val="40000"/>
                    </a:schemeClr>
                  </a:glow>
                </a:effectLst>
                <a:latin typeface="Cambria" pitchFamily="18" charset="0"/>
              </a:rPr>
              <a:t>the </a:t>
            </a:r>
            <a:r>
              <a:rPr lang="en-US" i="1" dirty="0">
                <a:solidFill>
                  <a:srgbClr val="0070C0"/>
                </a:solidFill>
                <a:effectLst>
                  <a:glow rad="228600">
                    <a:schemeClr val="accent3">
                      <a:satMod val="175000"/>
                      <a:alpha val="40000"/>
                    </a:schemeClr>
                  </a:glow>
                </a:effectLst>
                <a:latin typeface="Cambria" pitchFamily="18" charset="0"/>
              </a:rPr>
              <a:t>law is written on their hearts</a:t>
            </a:r>
            <a:r>
              <a:rPr lang="en-US" dirty="0" smtClean="0">
                <a:effectLst>
                  <a:glow rad="228600">
                    <a:schemeClr val="accent3">
                      <a:satMod val="175000"/>
                      <a:alpha val="40000"/>
                    </a:schemeClr>
                  </a:glow>
                </a:effectLst>
                <a:latin typeface="Calibri" pitchFamily="34" charset="0"/>
                <a:cs typeface="Calibri" pitchFamily="34" charset="0"/>
              </a:rPr>
              <a:t>”</a:t>
            </a:r>
            <a:r>
              <a:rPr lang="en-US" dirty="0">
                <a:effectLst>
                  <a:glow rad="228600">
                    <a:schemeClr val="accent3">
                      <a:satMod val="175000"/>
                      <a:alpha val="40000"/>
                    </a:schemeClr>
                  </a:glow>
                </a:effectLst>
                <a:latin typeface="Calibri" pitchFamily="34" charset="0"/>
                <a:cs typeface="Calibri" pitchFamily="34" charset="0"/>
              </a:rPr>
              <a:t> [i.e. their innermost </a:t>
            </a:r>
            <a:r>
              <a:rPr lang="en-US" dirty="0" smtClean="0">
                <a:effectLst>
                  <a:glow rad="228600">
                    <a:schemeClr val="accent3">
                      <a:satMod val="175000"/>
                      <a:alpha val="40000"/>
                    </a:schemeClr>
                  </a:glow>
                </a:effectLst>
                <a:latin typeface="Calibri" pitchFamily="34" charset="0"/>
                <a:cs typeface="Calibri" pitchFamily="34" charset="0"/>
              </a:rPr>
              <a:t>thoughts].</a:t>
            </a:r>
          </a:p>
          <a:p>
            <a:r>
              <a:rPr lang="en-US" dirty="0" smtClean="0">
                <a:effectLst>
                  <a:glow rad="228600">
                    <a:schemeClr val="accent3">
                      <a:satMod val="175000"/>
                      <a:alpha val="40000"/>
                    </a:schemeClr>
                  </a:glow>
                </a:effectLst>
                <a:latin typeface="Calibri" pitchFamily="34" charset="0"/>
                <a:cs typeface="Calibri" pitchFamily="34" charset="0"/>
              </a:rPr>
              <a:t>Paul then goes on to tell us </a:t>
            </a:r>
            <a:r>
              <a:rPr lang="en-US" b="1" i="1" dirty="0" smtClean="0">
                <a:effectLst>
                  <a:glow rad="228600">
                    <a:schemeClr val="accent3">
                      <a:satMod val="175000"/>
                      <a:alpha val="40000"/>
                    </a:schemeClr>
                  </a:glow>
                </a:effectLst>
                <a:latin typeface="Calibri" pitchFamily="34" charset="0"/>
                <a:cs typeface="Calibri" pitchFamily="34" charset="0"/>
              </a:rPr>
              <a:t>how</a:t>
            </a:r>
            <a:r>
              <a:rPr lang="en-US" dirty="0" smtClean="0">
                <a:effectLst>
                  <a:glow rad="228600">
                    <a:schemeClr val="accent3">
                      <a:satMod val="175000"/>
                      <a:alpha val="40000"/>
                    </a:schemeClr>
                  </a:glow>
                </a:effectLst>
                <a:latin typeface="Calibri" pitchFamily="34" charset="0"/>
                <a:cs typeface="Calibri" pitchFamily="34" charset="0"/>
              </a:rPr>
              <a:t> that “</a:t>
            </a:r>
            <a:r>
              <a:rPr lang="en-US" i="1" dirty="0">
                <a:solidFill>
                  <a:srgbClr val="0070C0"/>
                </a:solidFill>
                <a:effectLst>
                  <a:glow rad="228600">
                    <a:schemeClr val="accent3">
                      <a:satMod val="175000"/>
                      <a:alpha val="40000"/>
                    </a:schemeClr>
                  </a:glow>
                </a:effectLst>
                <a:latin typeface="Cambria" pitchFamily="18" charset="0"/>
              </a:rPr>
              <a:t>law</a:t>
            </a:r>
            <a:r>
              <a:rPr lang="en-US" dirty="0" smtClean="0">
                <a:effectLst>
                  <a:glow rad="228600">
                    <a:schemeClr val="accent3">
                      <a:satMod val="175000"/>
                      <a:alpha val="40000"/>
                    </a:schemeClr>
                  </a:glow>
                </a:effectLst>
                <a:latin typeface="Calibri" pitchFamily="34" charset="0"/>
                <a:cs typeface="Calibri" pitchFamily="34" charset="0"/>
              </a:rPr>
              <a:t>” operates within their “</a:t>
            </a:r>
            <a:r>
              <a:rPr lang="en-US" i="1" dirty="0">
                <a:solidFill>
                  <a:srgbClr val="0070C0"/>
                </a:solidFill>
                <a:effectLst>
                  <a:glow rad="228600">
                    <a:schemeClr val="accent3">
                      <a:satMod val="175000"/>
                      <a:alpha val="40000"/>
                    </a:schemeClr>
                  </a:glow>
                </a:effectLst>
                <a:latin typeface="Cambria" pitchFamily="18" charset="0"/>
              </a:rPr>
              <a:t>heart</a:t>
            </a:r>
            <a:r>
              <a:rPr lang="en-US" dirty="0" smtClean="0">
                <a:effectLst>
                  <a:glow rad="228600">
                    <a:schemeClr val="accent3">
                      <a:satMod val="175000"/>
                      <a:alpha val="40000"/>
                    </a:schemeClr>
                  </a:glow>
                </a:effectLst>
                <a:latin typeface="Calibri" pitchFamily="34" charset="0"/>
                <a:cs typeface="Calibri" pitchFamily="34" charset="0"/>
              </a:rPr>
              <a:t>” : It operates through their “</a:t>
            </a:r>
            <a:r>
              <a:rPr lang="en-US" i="1" dirty="0">
                <a:solidFill>
                  <a:srgbClr val="0070C0"/>
                </a:solidFill>
                <a:effectLst>
                  <a:glow rad="228600">
                    <a:schemeClr val="accent3">
                      <a:satMod val="175000"/>
                      <a:alpha val="40000"/>
                    </a:schemeClr>
                  </a:glow>
                </a:effectLst>
                <a:latin typeface="Cambria" pitchFamily="18" charset="0"/>
              </a:rPr>
              <a:t>conscience</a:t>
            </a:r>
            <a:r>
              <a:rPr lang="en-US" dirty="0" smtClean="0">
                <a:effectLst>
                  <a:glow rad="228600">
                    <a:schemeClr val="accent3">
                      <a:satMod val="175000"/>
                      <a:alpha val="40000"/>
                    </a:schemeClr>
                  </a:glow>
                </a:effectLst>
                <a:latin typeface="Calibri" pitchFamily="34" charset="0"/>
                <a:cs typeface="Calibri" pitchFamily="34" charset="0"/>
              </a:rPr>
              <a:t>”, so that as they evaluate their own thoughts and behaviors they will often judge their own behavior as: </a:t>
            </a:r>
          </a:p>
          <a:p>
            <a:pPr lvl="1"/>
            <a:r>
              <a:rPr lang="en-US" dirty="0" smtClean="0">
                <a:effectLst>
                  <a:glow rad="228600">
                    <a:schemeClr val="accent3">
                      <a:satMod val="175000"/>
                      <a:alpha val="40000"/>
                    </a:schemeClr>
                  </a:glow>
                </a:effectLst>
                <a:latin typeface="Calibri" pitchFamily="34" charset="0"/>
                <a:cs typeface="Calibri" pitchFamily="34" charset="0"/>
              </a:rPr>
              <a:t>Wrong (and thus will “</a:t>
            </a:r>
            <a:r>
              <a:rPr lang="en-US" i="1" dirty="0">
                <a:solidFill>
                  <a:srgbClr val="0070C0"/>
                </a:solidFill>
                <a:effectLst>
                  <a:glow rad="228600">
                    <a:schemeClr val="accent3">
                      <a:satMod val="175000"/>
                      <a:alpha val="40000"/>
                    </a:schemeClr>
                  </a:glow>
                </a:effectLst>
                <a:latin typeface="Cambria" pitchFamily="18" charset="0"/>
              </a:rPr>
              <a:t>accuse</a:t>
            </a:r>
            <a:r>
              <a:rPr lang="en-US" dirty="0" smtClean="0">
                <a:effectLst>
                  <a:glow rad="228600">
                    <a:schemeClr val="accent3">
                      <a:satMod val="175000"/>
                      <a:alpha val="40000"/>
                    </a:schemeClr>
                  </a:glow>
                </a:effectLst>
                <a:latin typeface="Calibri" pitchFamily="34" charset="0"/>
                <a:cs typeface="Calibri" pitchFamily="34" charset="0"/>
              </a:rPr>
              <a:t>” themselves) </a:t>
            </a:r>
          </a:p>
          <a:p>
            <a:pPr lvl="1"/>
            <a:r>
              <a:rPr lang="en-US" dirty="0" smtClean="0">
                <a:effectLst>
                  <a:glow rad="228600">
                    <a:schemeClr val="accent3">
                      <a:satMod val="175000"/>
                      <a:alpha val="40000"/>
                    </a:schemeClr>
                  </a:glow>
                </a:effectLst>
                <a:latin typeface="Calibri" pitchFamily="34" charset="0"/>
                <a:cs typeface="Calibri" pitchFamily="34" charset="0"/>
              </a:rPr>
              <a:t>Or perhaps right in some cases (and thus will “</a:t>
            </a:r>
            <a:r>
              <a:rPr lang="en-US" i="1" dirty="0">
                <a:solidFill>
                  <a:srgbClr val="0070C0"/>
                </a:solidFill>
                <a:effectLst>
                  <a:glow rad="228600">
                    <a:schemeClr val="accent3">
                      <a:satMod val="175000"/>
                      <a:alpha val="40000"/>
                    </a:schemeClr>
                  </a:glow>
                </a:effectLst>
                <a:latin typeface="Cambria" pitchFamily="18" charset="0"/>
              </a:rPr>
              <a:t>even excuse</a:t>
            </a:r>
            <a:r>
              <a:rPr lang="en-US" dirty="0" smtClean="0">
                <a:effectLst>
                  <a:glow rad="228600">
                    <a:schemeClr val="accent3">
                      <a:satMod val="175000"/>
                      <a:alpha val="40000"/>
                    </a:schemeClr>
                  </a:glow>
                </a:effectLst>
                <a:latin typeface="Calibri" pitchFamily="34" charset="0"/>
                <a:cs typeface="Calibri" pitchFamily="34" charset="0"/>
              </a:rPr>
              <a:t>” themselves in certain situations).</a:t>
            </a:r>
          </a:p>
          <a:p>
            <a:r>
              <a:rPr lang="en-US" dirty="0" smtClean="0">
                <a:effectLst>
                  <a:glow rad="228600">
                    <a:schemeClr val="accent3">
                      <a:satMod val="175000"/>
                      <a:alpha val="40000"/>
                    </a:schemeClr>
                  </a:glow>
                </a:effectLst>
                <a:latin typeface="Calibri" pitchFamily="34" charset="0"/>
                <a:cs typeface="Calibri" pitchFamily="34" charset="0"/>
              </a:rPr>
              <a:t>Paul then tells us that those innermost thoughts, where they </a:t>
            </a:r>
            <a:r>
              <a:rPr lang="en-US" b="1" i="1" dirty="0" smtClean="0">
                <a:effectLst>
                  <a:glow rad="228600">
                    <a:schemeClr val="accent3">
                      <a:satMod val="175000"/>
                      <a:alpha val="40000"/>
                    </a:schemeClr>
                  </a:glow>
                </a:effectLst>
                <a:latin typeface="Calibri" pitchFamily="34" charset="0"/>
                <a:cs typeface="Calibri" pitchFamily="34" charset="0"/>
              </a:rPr>
              <a:t>condemn</a:t>
            </a:r>
            <a:r>
              <a:rPr lang="en-US" dirty="0" smtClean="0">
                <a:effectLst>
                  <a:glow rad="228600">
                    <a:schemeClr val="accent3">
                      <a:satMod val="175000"/>
                      <a:alpha val="40000"/>
                    </a:schemeClr>
                  </a:glow>
                </a:effectLst>
                <a:latin typeface="Calibri" pitchFamily="34" charset="0"/>
                <a:cs typeface="Calibri" pitchFamily="34" charset="0"/>
              </a:rPr>
              <a:t> themselves for </a:t>
            </a:r>
            <a:r>
              <a:rPr lang="en-US" b="1" i="1" dirty="0" smtClean="0">
                <a:effectLst>
                  <a:glow rad="228600">
                    <a:schemeClr val="accent3">
                      <a:satMod val="175000"/>
                      <a:alpha val="40000"/>
                    </a:schemeClr>
                  </a:glow>
                </a:effectLst>
                <a:latin typeface="Calibri" pitchFamily="34" charset="0"/>
                <a:cs typeface="Calibri" pitchFamily="34" charset="0"/>
              </a:rPr>
              <a:t>wrong</a:t>
            </a:r>
            <a:r>
              <a:rPr lang="en-US" dirty="0" smtClean="0">
                <a:effectLst>
                  <a:glow rad="228600">
                    <a:schemeClr val="accent3">
                      <a:satMod val="175000"/>
                      <a:alpha val="40000"/>
                    </a:schemeClr>
                  </a:glow>
                </a:effectLst>
                <a:latin typeface="Calibri" pitchFamily="34" charset="0"/>
                <a:cs typeface="Calibri" pitchFamily="34" charset="0"/>
              </a:rPr>
              <a:t> behavior, will serve as the basis for their condemnation in the Day of Judgment.</a:t>
            </a:r>
            <a:endParaRPr lang="en-US" dirty="0"/>
          </a:p>
        </p:txBody>
      </p:sp>
    </p:spTree>
    <p:extLst>
      <p:ext uri="{BB962C8B-B14F-4D97-AF65-F5344CB8AC3E}">
        <p14:creationId xmlns:p14="http://schemas.microsoft.com/office/powerpoint/2010/main" val="4019298771"/>
      </p:ext>
    </p:extLst>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p:cTn id="7" dur="500" fill="hold"/>
                                        <p:tgtEl>
                                          <p:spTgt spid="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5">
                                            <p:txEl>
                                              <p:pRg st="1" end="1"/>
                                            </p:txEl>
                                          </p:spTgt>
                                        </p:tgtEl>
                                        <p:attrNameLst>
                                          <p:attrName>style.visibility</p:attrName>
                                        </p:attrNameLst>
                                      </p:cBhvr>
                                      <p:to>
                                        <p:strVal val="visible"/>
                                      </p:to>
                                    </p:set>
                                    <p:anim calcmode="lin" valueType="num">
                                      <p:cBhvr>
                                        <p:cTn id="14"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5">
                                            <p:txEl>
                                              <p:pRg st="2" end="2"/>
                                            </p:txEl>
                                          </p:spTgt>
                                        </p:tgtEl>
                                        <p:attrNameLst>
                                          <p:attrName>style.visibility</p:attrName>
                                        </p:attrNameLst>
                                      </p:cBhvr>
                                      <p:to>
                                        <p:strVal val="visible"/>
                                      </p:to>
                                    </p:set>
                                    <p:anim calcmode="lin" valueType="num">
                                      <p:cBhvr>
                                        <p:cTn id="21"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5">
                                            <p:txEl>
                                              <p:pRg st="3" end="3"/>
                                            </p:txEl>
                                          </p:spTgt>
                                        </p:tgtEl>
                                        <p:attrNameLst>
                                          <p:attrName>style.visibility</p:attrName>
                                        </p:attrNameLst>
                                      </p:cBhvr>
                                      <p:to>
                                        <p:strVal val="visible"/>
                                      </p:to>
                                    </p:set>
                                    <p:anim calcmode="lin" valueType="num">
                                      <p:cBhvr>
                                        <p:cTn id="28"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5">
                                            <p:txEl>
                                              <p:pRg st="4" end="4"/>
                                            </p:txEl>
                                          </p:spTgt>
                                        </p:tgtEl>
                                        <p:attrNameLst>
                                          <p:attrName>style.visibility</p:attrName>
                                        </p:attrNameLst>
                                      </p:cBhvr>
                                      <p:to>
                                        <p:strVal val="visible"/>
                                      </p:to>
                                    </p:set>
                                    <p:anim calcmode="lin" valueType="num">
                                      <p:cBhvr>
                                        <p:cTn id="35"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chor="t">
            <a:noAutofit/>
          </a:bodyPr>
          <a:lstStyle/>
          <a:p>
            <a:r>
              <a:rPr lang="en-US" sz="3200" b="1" dirty="0">
                <a:effectLst>
                  <a:glow rad="228600">
                    <a:schemeClr val="accent3">
                      <a:satMod val="175000"/>
                      <a:alpha val="40000"/>
                    </a:schemeClr>
                  </a:glow>
                </a:effectLst>
                <a:latin typeface="Calibri" pitchFamily="34" charset="0"/>
                <a:cs typeface="Calibri" pitchFamily="34" charset="0"/>
              </a:rPr>
              <a:t>The “Law” Written on the Heart (Romans </a:t>
            </a:r>
            <a:r>
              <a:rPr lang="en-US" sz="3200" b="1" dirty="0" smtClean="0">
                <a:effectLst>
                  <a:glow rad="228600">
                    <a:schemeClr val="accent3">
                      <a:satMod val="175000"/>
                      <a:alpha val="40000"/>
                    </a:schemeClr>
                  </a:glow>
                </a:effectLst>
                <a:latin typeface="Calibri" pitchFamily="34" charset="0"/>
                <a:cs typeface="Calibri" pitchFamily="34" charset="0"/>
              </a:rPr>
              <a:t>2:15-16</a:t>
            </a:r>
            <a:r>
              <a:rPr lang="en-US" sz="3200" b="1" dirty="0">
                <a:effectLst>
                  <a:glow rad="228600">
                    <a:schemeClr val="accent3">
                      <a:satMod val="175000"/>
                      <a:alpha val="40000"/>
                    </a:schemeClr>
                  </a:glow>
                </a:effectLst>
                <a:latin typeface="Calibri" pitchFamily="34" charset="0"/>
                <a:cs typeface="Calibri" pitchFamily="34" charset="0"/>
              </a:rPr>
              <a:t>)</a:t>
            </a:r>
          </a:p>
        </p:txBody>
      </p:sp>
      <p:sp>
        <p:nvSpPr>
          <p:cNvPr id="4" name="Content Placeholder 2"/>
          <p:cNvSpPr txBox="1">
            <a:spLocks/>
          </p:cNvSpPr>
          <p:nvPr/>
        </p:nvSpPr>
        <p:spPr bwMode="auto">
          <a:xfrm>
            <a:off x="457200" y="685800"/>
            <a:ext cx="8229600" cy="167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92500" lnSpcReduction="20000"/>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en-US" sz="2800" i="1" kern="0" baseline="30000" dirty="0" smtClean="0">
                <a:solidFill>
                  <a:srgbClr val="0070C0"/>
                </a:solidFill>
                <a:effectLst>
                  <a:glow rad="228600">
                    <a:schemeClr val="accent3">
                      <a:satMod val="175000"/>
                      <a:alpha val="40000"/>
                    </a:schemeClr>
                  </a:glow>
                </a:effectLst>
                <a:latin typeface="Cambria" pitchFamily="18" charset="0"/>
              </a:rPr>
              <a:t>15</a:t>
            </a:r>
            <a:r>
              <a:rPr lang="en-US" sz="2800" i="1" kern="0" dirty="0" smtClean="0">
                <a:solidFill>
                  <a:srgbClr val="0070C0"/>
                </a:solidFill>
                <a:effectLst>
                  <a:glow rad="228600">
                    <a:schemeClr val="accent3">
                      <a:satMod val="175000"/>
                      <a:alpha val="40000"/>
                    </a:schemeClr>
                  </a:glow>
                </a:effectLst>
                <a:latin typeface="Cambria" pitchFamily="18" charset="0"/>
              </a:rPr>
              <a:t> They show that the work of the law is written on their hearts, while their conscience also bears witness, and their conflicting thoughts accuse or even excuse them </a:t>
            </a:r>
            <a:r>
              <a:rPr lang="en-US" sz="2800" i="1" kern="0" baseline="30000" dirty="0" smtClean="0">
                <a:solidFill>
                  <a:srgbClr val="0070C0"/>
                </a:solidFill>
                <a:effectLst>
                  <a:glow rad="228600">
                    <a:schemeClr val="accent3">
                      <a:satMod val="175000"/>
                      <a:alpha val="40000"/>
                    </a:schemeClr>
                  </a:glow>
                </a:effectLst>
                <a:latin typeface="Cambria" pitchFamily="18" charset="0"/>
              </a:rPr>
              <a:t>16</a:t>
            </a:r>
            <a:r>
              <a:rPr lang="en-US" sz="2800" i="1" kern="0" dirty="0" smtClean="0">
                <a:solidFill>
                  <a:srgbClr val="0070C0"/>
                </a:solidFill>
                <a:effectLst>
                  <a:glow rad="228600">
                    <a:schemeClr val="accent3">
                      <a:satMod val="175000"/>
                      <a:alpha val="40000"/>
                    </a:schemeClr>
                  </a:glow>
                </a:effectLst>
                <a:latin typeface="Cambria" pitchFamily="18" charset="0"/>
              </a:rPr>
              <a:t> on that day when, according to my gospel, God judges the secrets of men by Christ Jesus. </a:t>
            </a:r>
          </a:p>
          <a:p>
            <a:endParaRPr lang="en-US" sz="2800" kern="0" dirty="0" smtClean="0">
              <a:effectLst>
                <a:glow rad="228600">
                  <a:schemeClr val="accent3">
                    <a:satMod val="175000"/>
                    <a:alpha val="40000"/>
                  </a:schemeClr>
                </a:glow>
              </a:effectLst>
              <a:latin typeface="Calibri" pitchFamily="34" charset="0"/>
              <a:cs typeface="Calibri" pitchFamily="34" charset="0"/>
            </a:endParaRPr>
          </a:p>
          <a:p>
            <a:endParaRPr lang="en-US" sz="2800" kern="0" dirty="0">
              <a:effectLst>
                <a:glow rad="228600">
                  <a:schemeClr val="accent3">
                    <a:satMod val="175000"/>
                    <a:alpha val="40000"/>
                  </a:schemeClr>
                </a:glow>
              </a:effectLst>
              <a:latin typeface="Calibri" pitchFamily="34" charset="0"/>
              <a:cs typeface="Calibri" pitchFamily="34" charset="0"/>
            </a:endParaRPr>
          </a:p>
        </p:txBody>
      </p:sp>
      <p:sp>
        <p:nvSpPr>
          <p:cNvPr id="5" name="Content Placeholder 4"/>
          <p:cNvSpPr>
            <a:spLocks noGrp="1"/>
          </p:cNvSpPr>
          <p:nvPr>
            <p:ph idx="1"/>
          </p:nvPr>
        </p:nvSpPr>
        <p:spPr>
          <a:xfrm>
            <a:off x="457200" y="2362200"/>
            <a:ext cx="8534400" cy="4495800"/>
          </a:xfrm>
        </p:spPr>
        <p:txBody>
          <a:bodyPr>
            <a:normAutofit fontScale="77500" lnSpcReduction="20000"/>
          </a:bodyPr>
          <a:lstStyle/>
          <a:p>
            <a:pPr marL="0" indent="0">
              <a:buNone/>
            </a:pPr>
            <a:r>
              <a:rPr lang="en-US" sz="3600" b="1" dirty="0" smtClean="0">
                <a:effectLst>
                  <a:glow rad="228600">
                    <a:schemeClr val="accent3">
                      <a:satMod val="175000"/>
                      <a:alpha val="40000"/>
                    </a:schemeClr>
                  </a:glow>
                </a:effectLst>
                <a:latin typeface="Calibri" pitchFamily="34" charset="0"/>
                <a:cs typeface="Calibri" pitchFamily="34" charset="0"/>
              </a:rPr>
              <a:t>Some points of clarification on this verse:</a:t>
            </a:r>
          </a:p>
          <a:p>
            <a:r>
              <a:rPr lang="en-US" dirty="0" smtClean="0">
                <a:effectLst>
                  <a:glow rad="228600">
                    <a:schemeClr val="accent3">
                      <a:satMod val="175000"/>
                      <a:alpha val="40000"/>
                    </a:schemeClr>
                  </a:glow>
                </a:effectLst>
                <a:latin typeface="Calibri" pitchFamily="34" charset="0"/>
                <a:cs typeface="Calibri" pitchFamily="34" charset="0"/>
              </a:rPr>
              <a:t>Paul is </a:t>
            </a:r>
            <a:r>
              <a:rPr lang="en-US" b="1" i="1" dirty="0" smtClean="0">
                <a:effectLst>
                  <a:glow rad="228600">
                    <a:schemeClr val="accent3">
                      <a:satMod val="175000"/>
                      <a:alpha val="40000"/>
                    </a:schemeClr>
                  </a:glow>
                </a:effectLst>
                <a:latin typeface="Calibri" pitchFamily="34" charset="0"/>
                <a:cs typeface="Calibri" pitchFamily="34" charset="0"/>
              </a:rPr>
              <a:t>not</a:t>
            </a:r>
            <a:r>
              <a:rPr lang="en-US" dirty="0" smtClean="0">
                <a:effectLst>
                  <a:glow rad="228600">
                    <a:schemeClr val="accent3">
                      <a:satMod val="175000"/>
                      <a:alpha val="40000"/>
                    </a:schemeClr>
                  </a:glow>
                </a:effectLst>
                <a:latin typeface="Calibri" pitchFamily="34" charset="0"/>
                <a:cs typeface="Calibri" pitchFamily="34" charset="0"/>
              </a:rPr>
              <a:t> claiming here that these Gentiles have </a:t>
            </a:r>
            <a:r>
              <a:rPr lang="en-US" b="1" i="1" dirty="0" smtClean="0">
                <a:effectLst>
                  <a:glow rad="228600">
                    <a:schemeClr val="accent3">
                      <a:satMod val="175000"/>
                      <a:alpha val="40000"/>
                    </a:schemeClr>
                  </a:glow>
                </a:effectLst>
                <a:latin typeface="Calibri" pitchFamily="34" charset="0"/>
                <a:cs typeface="Calibri" pitchFamily="34" charset="0"/>
              </a:rPr>
              <a:t>perfect</a:t>
            </a:r>
            <a:r>
              <a:rPr lang="en-US" dirty="0" smtClean="0">
                <a:effectLst>
                  <a:glow rad="228600">
                    <a:schemeClr val="accent3">
                      <a:satMod val="175000"/>
                      <a:alpha val="40000"/>
                    </a:schemeClr>
                  </a:glow>
                </a:effectLst>
                <a:latin typeface="Calibri" pitchFamily="34" charset="0"/>
                <a:cs typeface="Calibri" pitchFamily="34" charset="0"/>
              </a:rPr>
              <a:t> knowledge of God’s Law.  </a:t>
            </a:r>
          </a:p>
          <a:p>
            <a:r>
              <a:rPr lang="en-US" dirty="0" smtClean="0">
                <a:effectLst>
                  <a:glow rad="228600">
                    <a:schemeClr val="accent3">
                      <a:satMod val="175000"/>
                      <a:alpha val="40000"/>
                    </a:schemeClr>
                  </a:glow>
                </a:effectLst>
                <a:latin typeface="Calibri" pitchFamily="34" charset="0"/>
                <a:cs typeface="Calibri" pitchFamily="34" charset="0"/>
              </a:rPr>
              <a:t>Our conscience, like everything else, has been corrupted by the Fall, which is why in other passages Paul can say things like : </a:t>
            </a:r>
          </a:p>
          <a:p>
            <a:pPr lvl="1"/>
            <a:r>
              <a:rPr lang="en-US" dirty="0" smtClean="0">
                <a:effectLst>
                  <a:glow rad="228600">
                    <a:schemeClr val="accent3">
                      <a:satMod val="175000"/>
                      <a:alpha val="40000"/>
                    </a:schemeClr>
                  </a:glow>
                </a:effectLst>
                <a:latin typeface="Calibri" pitchFamily="34" charset="0"/>
                <a:cs typeface="Calibri" pitchFamily="34" charset="0"/>
              </a:rPr>
              <a:t>The consciences of unbelievers are “</a:t>
            </a:r>
            <a:r>
              <a:rPr lang="en-US" sz="2600" i="1" dirty="0">
                <a:solidFill>
                  <a:srgbClr val="0070C0"/>
                </a:solidFill>
                <a:effectLst>
                  <a:glow rad="228600">
                    <a:schemeClr val="accent3">
                      <a:satMod val="175000"/>
                      <a:alpha val="40000"/>
                    </a:schemeClr>
                  </a:glow>
                </a:effectLst>
                <a:latin typeface="Cambria" pitchFamily="18" charset="0"/>
                <a:ea typeface="+mn-ea"/>
                <a:cs typeface="+mn-cs"/>
              </a:rPr>
              <a:t>defiled</a:t>
            </a:r>
            <a:r>
              <a:rPr lang="en-US" dirty="0" smtClean="0">
                <a:effectLst>
                  <a:glow rad="228600">
                    <a:schemeClr val="accent3">
                      <a:satMod val="175000"/>
                      <a:alpha val="40000"/>
                    </a:schemeClr>
                  </a:glow>
                </a:effectLst>
                <a:latin typeface="Calibri" pitchFamily="34" charset="0"/>
                <a:cs typeface="Calibri" pitchFamily="34" charset="0"/>
              </a:rPr>
              <a:t>” (Titus 1:15) </a:t>
            </a:r>
          </a:p>
          <a:p>
            <a:pPr lvl="1"/>
            <a:r>
              <a:rPr lang="en-US" dirty="0" smtClean="0">
                <a:effectLst>
                  <a:glow rad="228600">
                    <a:schemeClr val="accent3">
                      <a:satMod val="175000"/>
                      <a:alpha val="40000"/>
                    </a:schemeClr>
                  </a:glow>
                </a:effectLst>
                <a:latin typeface="Calibri" pitchFamily="34" charset="0"/>
                <a:cs typeface="Calibri" pitchFamily="34" charset="0"/>
              </a:rPr>
              <a:t>Evil people can eventually destroy their </a:t>
            </a:r>
            <a:r>
              <a:rPr lang="en-US" dirty="0">
                <a:effectLst>
                  <a:glow rad="228600">
                    <a:schemeClr val="accent3">
                      <a:satMod val="175000"/>
                      <a:alpha val="40000"/>
                    </a:schemeClr>
                  </a:glow>
                </a:effectLst>
                <a:latin typeface="Calibri" pitchFamily="34" charset="0"/>
                <a:cs typeface="Calibri" pitchFamily="34" charset="0"/>
              </a:rPr>
              <a:t>conscience </a:t>
            </a:r>
            <a:r>
              <a:rPr lang="en-US" dirty="0" smtClean="0">
                <a:effectLst>
                  <a:glow rad="228600">
                    <a:schemeClr val="accent3">
                      <a:satMod val="175000"/>
                      <a:alpha val="40000"/>
                    </a:schemeClr>
                  </a:glow>
                </a:effectLst>
                <a:latin typeface="Calibri" pitchFamily="34" charset="0"/>
                <a:cs typeface="Calibri" pitchFamily="34" charset="0"/>
              </a:rPr>
              <a:t>to the point where it becomes “</a:t>
            </a:r>
            <a:r>
              <a:rPr lang="en-US" sz="2600" i="1" dirty="0" smtClean="0">
                <a:solidFill>
                  <a:srgbClr val="0070C0"/>
                </a:solidFill>
                <a:effectLst>
                  <a:glow rad="228600">
                    <a:schemeClr val="accent3">
                      <a:satMod val="175000"/>
                      <a:alpha val="40000"/>
                    </a:schemeClr>
                  </a:glow>
                </a:effectLst>
                <a:latin typeface="Cambria" pitchFamily="18" charset="0"/>
                <a:ea typeface="+mn-ea"/>
                <a:cs typeface="+mn-cs"/>
              </a:rPr>
              <a:t>seared as with a hot iron</a:t>
            </a:r>
            <a:r>
              <a:rPr lang="en-US" dirty="0" smtClean="0">
                <a:effectLst>
                  <a:glow rad="228600">
                    <a:schemeClr val="accent3">
                      <a:satMod val="175000"/>
                      <a:alpha val="40000"/>
                    </a:schemeClr>
                  </a:glow>
                </a:effectLst>
                <a:latin typeface="Calibri" pitchFamily="34" charset="0"/>
                <a:cs typeface="Calibri" pitchFamily="34" charset="0"/>
              </a:rPr>
              <a:t>” (1 Timothy 4:2 - NIV).</a:t>
            </a:r>
          </a:p>
          <a:p>
            <a:r>
              <a:rPr lang="en-US" dirty="0" smtClean="0">
                <a:effectLst>
                  <a:glow rad="228600">
                    <a:schemeClr val="accent3">
                      <a:satMod val="175000"/>
                      <a:alpha val="40000"/>
                    </a:schemeClr>
                  </a:glow>
                </a:effectLst>
                <a:latin typeface="Calibri" pitchFamily="34" charset="0"/>
                <a:cs typeface="Calibri" pitchFamily="34" charset="0"/>
              </a:rPr>
              <a:t>Paul’s only point in this passage is that people who do wrong know better – even in the absence of law – and that knowledge will be the basis of their condemnation on the Day of Judgment.</a:t>
            </a:r>
          </a:p>
        </p:txBody>
      </p:sp>
    </p:spTree>
    <p:extLst>
      <p:ext uri="{BB962C8B-B14F-4D97-AF65-F5344CB8AC3E}">
        <p14:creationId xmlns:p14="http://schemas.microsoft.com/office/powerpoint/2010/main" val="2064925857"/>
      </p:ext>
    </p:extLst>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p:cTn id="13" dur="500" fill="hold"/>
                                        <p:tgtEl>
                                          <p:spTgt spid="5">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5">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5">
                                            <p:txEl>
                                              <p:pRg st="2" end="2"/>
                                            </p:txEl>
                                          </p:spTgt>
                                        </p:tgtEl>
                                        <p:attrNameLst>
                                          <p:attrName>style.visibility</p:attrName>
                                        </p:attrNameLst>
                                      </p:cBhvr>
                                      <p:to>
                                        <p:strVal val="visible"/>
                                      </p:to>
                                    </p:set>
                                    <p:anim calcmode="lin" valueType="num">
                                      <p:cBhvr>
                                        <p:cTn id="20"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5">
                                            <p:txEl>
                                              <p:pRg st="3" end="3"/>
                                            </p:txEl>
                                          </p:spTgt>
                                        </p:tgtEl>
                                        <p:attrNameLst>
                                          <p:attrName>style.visibility</p:attrName>
                                        </p:attrNameLst>
                                      </p:cBhvr>
                                      <p:to>
                                        <p:strVal val="visible"/>
                                      </p:to>
                                    </p:set>
                                    <p:anim calcmode="lin" valueType="num">
                                      <p:cBhvr>
                                        <p:cTn id="27"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8"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9" dur="500"/>
                                        <p:tgtEl>
                                          <p:spTgt spid="5">
                                            <p:txEl>
                                              <p:pRg st="3" end="3"/>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nodeType="clickEffect">
                                  <p:stCondLst>
                                    <p:cond delay="0"/>
                                  </p:stCondLst>
                                  <p:childTnLst>
                                    <p:set>
                                      <p:cBhvr>
                                        <p:cTn id="33" dur="1" fill="hold">
                                          <p:stCondLst>
                                            <p:cond delay="0"/>
                                          </p:stCondLst>
                                        </p:cTn>
                                        <p:tgtEl>
                                          <p:spTgt spid="5">
                                            <p:txEl>
                                              <p:pRg st="4" end="4"/>
                                            </p:txEl>
                                          </p:spTgt>
                                        </p:tgtEl>
                                        <p:attrNameLst>
                                          <p:attrName>style.visibility</p:attrName>
                                        </p:attrNameLst>
                                      </p:cBhvr>
                                      <p:to>
                                        <p:strVal val="visible"/>
                                      </p:to>
                                    </p:set>
                                    <p:anim calcmode="lin" valueType="num">
                                      <p:cBhvr>
                                        <p:cTn id="34" dur="500" fill="hold"/>
                                        <p:tgtEl>
                                          <p:spTgt spid="5">
                                            <p:txEl>
                                              <p:pRg st="4" end="4"/>
                                            </p:txEl>
                                          </p:spTgt>
                                        </p:tgtEl>
                                        <p:attrNameLst>
                                          <p:attrName>ppt_w</p:attrName>
                                        </p:attrNameLst>
                                      </p:cBhvr>
                                      <p:tavLst>
                                        <p:tav tm="0">
                                          <p:val>
                                            <p:fltVal val="0"/>
                                          </p:val>
                                        </p:tav>
                                        <p:tav tm="100000">
                                          <p:val>
                                            <p:strVal val="#ppt_w"/>
                                          </p:val>
                                        </p:tav>
                                      </p:tavLst>
                                    </p:anim>
                                    <p:anim calcmode="lin" valueType="num">
                                      <p:cBhvr>
                                        <p:cTn id="35" dur="500" fill="hold"/>
                                        <p:tgtEl>
                                          <p:spTgt spid="5">
                                            <p:txEl>
                                              <p:pRg st="4" end="4"/>
                                            </p:txEl>
                                          </p:spTgt>
                                        </p:tgtEl>
                                        <p:attrNameLst>
                                          <p:attrName>ppt_h</p:attrName>
                                        </p:attrNameLst>
                                      </p:cBhvr>
                                      <p:tavLst>
                                        <p:tav tm="0">
                                          <p:val>
                                            <p:fltVal val="0"/>
                                          </p:val>
                                        </p:tav>
                                        <p:tav tm="100000">
                                          <p:val>
                                            <p:strVal val="#ppt_h"/>
                                          </p:val>
                                        </p:tav>
                                      </p:tavLst>
                                    </p:anim>
                                    <p:animEffect transition="in" filter="fade">
                                      <p:cBhvr>
                                        <p:cTn id="36" dur="500"/>
                                        <p:tgtEl>
                                          <p:spTgt spid="5">
                                            <p:txEl>
                                              <p:pRg st="4" end="4"/>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nodeType="clickEffect">
                                  <p:stCondLst>
                                    <p:cond delay="0"/>
                                  </p:stCondLst>
                                  <p:childTnLst>
                                    <p:set>
                                      <p:cBhvr>
                                        <p:cTn id="40" dur="1" fill="hold">
                                          <p:stCondLst>
                                            <p:cond delay="0"/>
                                          </p:stCondLst>
                                        </p:cTn>
                                        <p:tgtEl>
                                          <p:spTgt spid="5">
                                            <p:txEl>
                                              <p:pRg st="5" end="5"/>
                                            </p:txEl>
                                          </p:spTgt>
                                        </p:tgtEl>
                                        <p:attrNameLst>
                                          <p:attrName>style.visibility</p:attrName>
                                        </p:attrNameLst>
                                      </p:cBhvr>
                                      <p:to>
                                        <p:strVal val="visible"/>
                                      </p:to>
                                    </p:set>
                                    <p:anim calcmode="lin" valueType="num">
                                      <p:cBhvr>
                                        <p:cTn id="41" dur="500" fill="hold"/>
                                        <p:tgtEl>
                                          <p:spTgt spid="5">
                                            <p:txEl>
                                              <p:pRg st="5" end="5"/>
                                            </p:txEl>
                                          </p:spTgt>
                                        </p:tgtEl>
                                        <p:attrNameLst>
                                          <p:attrName>ppt_w</p:attrName>
                                        </p:attrNameLst>
                                      </p:cBhvr>
                                      <p:tavLst>
                                        <p:tav tm="0">
                                          <p:val>
                                            <p:fltVal val="0"/>
                                          </p:val>
                                        </p:tav>
                                        <p:tav tm="100000">
                                          <p:val>
                                            <p:strVal val="#ppt_w"/>
                                          </p:val>
                                        </p:tav>
                                      </p:tavLst>
                                    </p:anim>
                                    <p:anim calcmode="lin" valueType="num">
                                      <p:cBhvr>
                                        <p:cTn id="42" dur="500" fill="hold"/>
                                        <p:tgtEl>
                                          <p:spTgt spid="5">
                                            <p:txEl>
                                              <p:pRg st="5" end="5"/>
                                            </p:txEl>
                                          </p:spTgt>
                                        </p:tgtEl>
                                        <p:attrNameLst>
                                          <p:attrName>ppt_h</p:attrName>
                                        </p:attrNameLst>
                                      </p:cBhvr>
                                      <p:tavLst>
                                        <p:tav tm="0">
                                          <p:val>
                                            <p:fltVal val="0"/>
                                          </p:val>
                                        </p:tav>
                                        <p:tav tm="100000">
                                          <p:val>
                                            <p:strVal val="#ppt_h"/>
                                          </p:val>
                                        </p:tav>
                                      </p:tavLst>
                                    </p:anim>
                                    <p:animEffect transition="in" filter="fade">
                                      <p:cBhvr>
                                        <p:cTn id="43"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chor="t">
            <a:noAutofit/>
          </a:bodyPr>
          <a:lstStyle/>
          <a:p>
            <a:r>
              <a:rPr lang="en-US" sz="3200" b="1" dirty="0">
                <a:effectLst>
                  <a:glow rad="228600">
                    <a:schemeClr val="accent3">
                      <a:satMod val="175000"/>
                      <a:alpha val="40000"/>
                    </a:schemeClr>
                  </a:glow>
                </a:effectLst>
                <a:latin typeface="Calibri" pitchFamily="34" charset="0"/>
                <a:cs typeface="Calibri" pitchFamily="34" charset="0"/>
              </a:rPr>
              <a:t>The “Law” Written on the Heart (Romans </a:t>
            </a:r>
            <a:r>
              <a:rPr lang="en-US" sz="3200" b="1" dirty="0" smtClean="0">
                <a:effectLst>
                  <a:glow rad="228600">
                    <a:schemeClr val="accent3">
                      <a:satMod val="175000"/>
                      <a:alpha val="40000"/>
                    </a:schemeClr>
                  </a:glow>
                </a:effectLst>
                <a:latin typeface="Calibri" pitchFamily="34" charset="0"/>
                <a:cs typeface="Calibri" pitchFamily="34" charset="0"/>
              </a:rPr>
              <a:t>2:15-16</a:t>
            </a:r>
            <a:r>
              <a:rPr lang="en-US" sz="3200" b="1" dirty="0">
                <a:effectLst>
                  <a:glow rad="228600">
                    <a:schemeClr val="accent3">
                      <a:satMod val="175000"/>
                      <a:alpha val="40000"/>
                    </a:schemeClr>
                  </a:glow>
                </a:effectLst>
                <a:latin typeface="Calibri" pitchFamily="34" charset="0"/>
                <a:cs typeface="Calibri" pitchFamily="34" charset="0"/>
              </a:rPr>
              <a:t>)</a:t>
            </a:r>
          </a:p>
        </p:txBody>
      </p:sp>
      <p:sp>
        <p:nvSpPr>
          <p:cNvPr id="4" name="Content Placeholder 2"/>
          <p:cNvSpPr txBox="1">
            <a:spLocks/>
          </p:cNvSpPr>
          <p:nvPr/>
        </p:nvSpPr>
        <p:spPr bwMode="auto">
          <a:xfrm>
            <a:off x="457200" y="685800"/>
            <a:ext cx="8229600" cy="167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92500" lnSpcReduction="20000"/>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en-US" sz="2800" i="1" kern="0" baseline="30000" dirty="0" smtClean="0">
                <a:solidFill>
                  <a:srgbClr val="0070C0"/>
                </a:solidFill>
                <a:effectLst>
                  <a:glow rad="228600">
                    <a:schemeClr val="accent3">
                      <a:satMod val="175000"/>
                      <a:alpha val="40000"/>
                    </a:schemeClr>
                  </a:glow>
                </a:effectLst>
                <a:latin typeface="Cambria" pitchFamily="18" charset="0"/>
              </a:rPr>
              <a:t>15</a:t>
            </a:r>
            <a:r>
              <a:rPr lang="en-US" sz="2800" i="1" kern="0" dirty="0" smtClean="0">
                <a:solidFill>
                  <a:srgbClr val="0070C0"/>
                </a:solidFill>
                <a:effectLst>
                  <a:glow rad="228600">
                    <a:schemeClr val="accent3">
                      <a:satMod val="175000"/>
                      <a:alpha val="40000"/>
                    </a:schemeClr>
                  </a:glow>
                </a:effectLst>
                <a:latin typeface="Cambria" pitchFamily="18" charset="0"/>
              </a:rPr>
              <a:t> They show that the work of the law is written on their hearts, while their conscience also bears witness, and their conflicting thoughts accuse or even excuse them </a:t>
            </a:r>
            <a:r>
              <a:rPr lang="en-US" sz="2800" i="1" kern="0" baseline="30000" dirty="0" smtClean="0">
                <a:solidFill>
                  <a:srgbClr val="0070C0"/>
                </a:solidFill>
                <a:effectLst>
                  <a:glow rad="228600">
                    <a:schemeClr val="accent3">
                      <a:satMod val="175000"/>
                      <a:alpha val="40000"/>
                    </a:schemeClr>
                  </a:glow>
                </a:effectLst>
                <a:latin typeface="Cambria" pitchFamily="18" charset="0"/>
              </a:rPr>
              <a:t>16</a:t>
            </a:r>
            <a:r>
              <a:rPr lang="en-US" sz="2800" i="1" kern="0" dirty="0" smtClean="0">
                <a:solidFill>
                  <a:srgbClr val="0070C0"/>
                </a:solidFill>
                <a:effectLst>
                  <a:glow rad="228600">
                    <a:schemeClr val="accent3">
                      <a:satMod val="175000"/>
                      <a:alpha val="40000"/>
                    </a:schemeClr>
                  </a:glow>
                </a:effectLst>
                <a:latin typeface="Cambria" pitchFamily="18" charset="0"/>
              </a:rPr>
              <a:t> on that day when, according to my gospel, God judges the secrets of men by Christ Jesus. </a:t>
            </a:r>
          </a:p>
          <a:p>
            <a:endParaRPr lang="en-US" sz="2800" kern="0" dirty="0" smtClean="0">
              <a:effectLst>
                <a:glow rad="228600">
                  <a:schemeClr val="accent3">
                    <a:satMod val="175000"/>
                    <a:alpha val="40000"/>
                  </a:schemeClr>
                </a:glow>
              </a:effectLst>
              <a:latin typeface="Calibri" pitchFamily="34" charset="0"/>
              <a:cs typeface="Calibri" pitchFamily="34" charset="0"/>
            </a:endParaRPr>
          </a:p>
          <a:p>
            <a:endParaRPr lang="en-US" sz="2800" kern="0" dirty="0">
              <a:effectLst>
                <a:glow rad="228600">
                  <a:schemeClr val="accent3">
                    <a:satMod val="175000"/>
                    <a:alpha val="40000"/>
                  </a:schemeClr>
                </a:glow>
              </a:effectLst>
              <a:latin typeface="Calibri" pitchFamily="34" charset="0"/>
              <a:cs typeface="Calibri" pitchFamily="34" charset="0"/>
            </a:endParaRPr>
          </a:p>
        </p:txBody>
      </p:sp>
      <p:sp>
        <p:nvSpPr>
          <p:cNvPr id="5" name="Content Placeholder 4"/>
          <p:cNvSpPr>
            <a:spLocks noGrp="1"/>
          </p:cNvSpPr>
          <p:nvPr>
            <p:ph idx="1"/>
          </p:nvPr>
        </p:nvSpPr>
        <p:spPr>
          <a:xfrm>
            <a:off x="457200" y="2286000"/>
            <a:ext cx="8229600" cy="4495800"/>
          </a:xfrm>
        </p:spPr>
        <p:txBody>
          <a:bodyPr>
            <a:normAutofit/>
          </a:bodyPr>
          <a:lstStyle/>
          <a:p>
            <a:pPr marL="0" indent="0">
              <a:buNone/>
            </a:pPr>
            <a:r>
              <a:rPr lang="en-US" sz="2800" b="1" dirty="0" smtClean="0">
                <a:effectLst>
                  <a:glow rad="228600">
                    <a:schemeClr val="accent3">
                      <a:satMod val="175000"/>
                      <a:alpha val="40000"/>
                    </a:schemeClr>
                  </a:glow>
                </a:effectLst>
                <a:latin typeface="Calibri" pitchFamily="34" charset="0"/>
                <a:cs typeface="Calibri" pitchFamily="34" charset="0"/>
              </a:rPr>
              <a:t>Some points of clarification on this verse:</a:t>
            </a:r>
          </a:p>
          <a:p>
            <a:r>
              <a:rPr lang="en-US" sz="2800" dirty="0">
                <a:effectLst>
                  <a:glow rad="228600">
                    <a:schemeClr val="accent3">
                      <a:satMod val="175000"/>
                      <a:alpha val="40000"/>
                    </a:schemeClr>
                  </a:glow>
                </a:effectLst>
                <a:latin typeface="Calibri" pitchFamily="34" charset="0"/>
                <a:cs typeface="Calibri" pitchFamily="34" charset="0"/>
              </a:rPr>
              <a:t>Some have noticed the similarity </a:t>
            </a:r>
            <a:r>
              <a:rPr lang="en-US" sz="2800" dirty="0" smtClean="0">
                <a:effectLst>
                  <a:glow rad="228600">
                    <a:schemeClr val="accent3">
                      <a:satMod val="175000"/>
                      <a:alpha val="40000"/>
                    </a:schemeClr>
                  </a:glow>
                </a:effectLst>
                <a:latin typeface="Calibri" pitchFamily="34" charset="0"/>
                <a:cs typeface="Calibri" pitchFamily="34" charset="0"/>
              </a:rPr>
              <a:t>between: </a:t>
            </a:r>
          </a:p>
          <a:p>
            <a:pPr lvl="1"/>
            <a:r>
              <a:rPr lang="en-US" sz="2400" dirty="0" smtClean="0">
                <a:effectLst>
                  <a:glow rad="228600">
                    <a:schemeClr val="accent3">
                      <a:satMod val="175000"/>
                      <a:alpha val="40000"/>
                    </a:schemeClr>
                  </a:glow>
                </a:effectLst>
                <a:latin typeface="Calibri" pitchFamily="34" charset="0"/>
                <a:cs typeface="Calibri" pitchFamily="34" charset="0"/>
              </a:rPr>
              <a:t>The </a:t>
            </a:r>
            <a:r>
              <a:rPr lang="en-US" sz="2400" dirty="0">
                <a:effectLst>
                  <a:glow rad="228600">
                    <a:schemeClr val="accent3">
                      <a:satMod val="175000"/>
                      <a:alpha val="40000"/>
                    </a:schemeClr>
                  </a:glow>
                </a:effectLst>
                <a:latin typeface="Calibri" pitchFamily="34" charset="0"/>
                <a:cs typeface="Calibri" pitchFamily="34" charset="0"/>
              </a:rPr>
              <a:t>reference in this verse to </a:t>
            </a:r>
            <a:r>
              <a:rPr lang="en-US" sz="2400" dirty="0" smtClean="0">
                <a:effectLst>
                  <a:glow rad="228600">
                    <a:schemeClr val="accent3">
                      <a:satMod val="175000"/>
                      <a:alpha val="40000"/>
                    </a:schemeClr>
                  </a:glow>
                </a:effectLst>
                <a:latin typeface="Calibri" pitchFamily="34" charset="0"/>
                <a:cs typeface="Calibri" pitchFamily="34" charset="0"/>
              </a:rPr>
              <a:t>“</a:t>
            </a:r>
            <a:r>
              <a:rPr lang="en-US" sz="2400" i="1" dirty="0">
                <a:solidFill>
                  <a:srgbClr val="0070C0"/>
                </a:solidFill>
                <a:effectLst>
                  <a:glow rad="228600">
                    <a:schemeClr val="accent3">
                      <a:satMod val="175000"/>
                      <a:alpha val="40000"/>
                    </a:schemeClr>
                  </a:glow>
                </a:effectLst>
                <a:latin typeface="Cambria" pitchFamily="18" charset="0"/>
              </a:rPr>
              <a:t>the </a:t>
            </a:r>
            <a:r>
              <a:rPr lang="en-US" sz="2400" i="1" dirty="0" smtClean="0">
                <a:solidFill>
                  <a:srgbClr val="0070C0"/>
                </a:solidFill>
                <a:effectLst>
                  <a:glow rad="228600">
                    <a:schemeClr val="accent3">
                      <a:satMod val="175000"/>
                      <a:alpha val="40000"/>
                    </a:schemeClr>
                  </a:glow>
                </a:effectLst>
                <a:latin typeface="Cambria" pitchFamily="18" charset="0"/>
              </a:rPr>
              <a:t>law… written </a:t>
            </a:r>
            <a:r>
              <a:rPr lang="en-US" sz="2400" i="1" dirty="0">
                <a:solidFill>
                  <a:srgbClr val="0070C0"/>
                </a:solidFill>
                <a:effectLst>
                  <a:glow rad="228600">
                    <a:schemeClr val="accent3">
                      <a:satMod val="175000"/>
                      <a:alpha val="40000"/>
                    </a:schemeClr>
                  </a:glow>
                </a:effectLst>
                <a:latin typeface="Cambria" pitchFamily="18" charset="0"/>
              </a:rPr>
              <a:t>on their hearts</a:t>
            </a:r>
            <a:r>
              <a:rPr lang="en-US" sz="2400" dirty="0" smtClean="0">
                <a:effectLst>
                  <a:glow rad="228600">
                    <a:schemeClr val="accent3">
                      <a:satMod val="175000"/>
                      <a:alpha val="40000"/>
                    </a:schemeClr>
                  </a:glow>
                </a:effectLst>
                <a:latin typeface="Calibri" pitchFamily="34" charset="0"/>
                <a:cs typeface="Calibri" pitchFamily="34" charset="0"/>
              </a:rPr>
              <a:t>” </a:t>
            </a:r>
          </a:p>
          <a:p>
            <a:pPr lvl="1"/>
            <a:r>
              <a:rPr lang="en-US" sz="2400" dirty="0" smtClean="0">
                <a:effectLst>
                  <a:glow rad="228600">
                    <a:schemeClr val="accent3">
                      <a:satMod val="175000"/>
                      <a:alpha val="40000"/>
                    </a:schemeClr>
                  </a:glow>
                </a:effectLst>
                <a:latin typeface="Calibri" pitchFamily="34" charset="0"/>
                <a:cs typeface="Calibri" pitchFamily="34" charset="0"/>
              </a:rPr>
              <a:t>And </a:t>
            </a:r>
            <a:r>
              <a:rPr lang="en-US" sz="2400" dirty="0">
                <a:effectLst>
                  <a:glow rad="228600">
                    <a:schemeClr val="accent3">
                      <a:satMod val="175000"/>
                      <a:alpha val="40000"/>
                    </a:schemeClr>
                  </a:glow>
                </a:effectLst>
                <a:latin typeface="Calibri" pitchFamily="34" charset="0"/>
                <a:cs typeface="Calibri" pitchFamily="34" charset="0"/>
              </a:rPr>
              <a:t>the prophesy of </a:t>
            </a:r>
            <a:r>
              <a:rPr lang="en-US" sz="2400" dirty="0" smtClean="0">
                <a:effectLst>
                  <a:glow rad="228600">
                    <a:schemeClr val="accent3">
                      <a:satMod val="175000"/>
                      <a:alpha val="40000"/>
                    </a:schemeClr>
                  </a:glow>
                </a:effectLst>
                <a:latin typeface="Calibri" pitchFamily="34" charset="0"/>
                <a:cs typeface="Calibri" pitchFamily="34" charset="0"/>
              </a:rPr>
              <a:t>the New Covenant where the Lord says through Jeremiah, “</a:t>
            </a:r>
            <a:r>
              <a:rPr lang="en-US" sz="2400" i="1" dirty="0">
                <a:solidFill>
                  <a:srgbClr val="0070C0"/>
                </a:solidFill>
                <a:effectLst>
                  <a:glow rad="228600">
                    <a:schemeClr val="accent3">
                      <a:satMod val="175000"/>
                      <a:alpha val="40000"/>
                    </a:schemeClr>
                  </a:glow>
                </a:effectLst>
                <a:latin typeface="Cambria" pitchFamily="18" charset="0"/>
              </a:rPr>
              <a:t>I will put my law within them, and I will write it on their hearts.</a:t>
            </a:r>
            <a:r>
              <a:rPr lang="en-US" sz="2400" dirty="0" smtClean="0">
                <a:effectLst>
                  <a:glow rad="228600">
                    <a:schemeClr val="accent3">
                      <a:satMod val="175000"/>
                      <a:alpha val="40000"/>
                    </a:schemeClr>
                  </a:glow>
                </a:effectLst>
                <a:latin typeface="Calibri" pitchFamily="34" charset="0"/>
                <a:cs typeface="Calibri" pitchFamily="34" charset="0"/>
              </a:rPr>
              <a:t>” </a:t>
            </a:r>
            <a:r>
              <a:rPr lang="en-US" sz="2400" dirty="0">
                <a:effectLst>
                  <a:glow rad="228600">
                    <a:schemeClr val="accent3">
                      <a:satMod val="175000"/>
                      <a:alpha val="40000"/>
                    </a:schemeClr>
                  </a:glow>
                </a:effectLst>
                <a:latin typeface="Calibri" pitchFamily="34" charset="0"/>
                <a:cs typeface="Calibri" pitchFamily="34" charset="0"/>
              </a:rPr>
              <a:t>(</a:t>
            </a:r>
            <a:r>
              <a:rPr lang="en-US" sz="2400" dirty="0" smtClean="0">
                <a:effectLst>
                  <a:glow rad="228600">
                    <a:schemeClr val="accent3">
                      <a:satMod val="175000"/>
                      <a:alpha val="40000"/>
                    </a:schemeClr>
                  </a:glow>
                </a:effectLst>
                <a:latin typeface="Calibri" pitchFamily="34" charset="0"/>
                <a:cs typeface="Calibri" pitchFamily="34" charset="0"/>
              </a:rPr>
              <a:t>Jer. 31:33)”</a:t>
            </a:r>
          </a:p>
        </p:txBody>
      </p:sp>
    </p:spTree>
    <p:extLst>
      <p:ext uri="{BB962C8B-B14F-4D97-AF65-F5344CB8AC3E}">
        <p14:creationId xmlns:p14="http://schemas.microsoft.com/office/powerpoint/2010/main" val="3596759289"/>
      </p:ext>
    </p:extLst>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p:cTn id="13"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5">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 calcmode="lin" valueType="num">
                                      <p:cBhvr>
                                        <p:cTn id="20"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chor="t">
            <a:noAutofit/>
          </a:bodyPr>
          <a:lstStyle/>
          <a:p>
            <a:r>
              <a:rPr lang="en-US" sz="3200" b="1" dirty="0">
                <a:effectLst>
                  <a:glow rad="228600">
                    <a:schemeClr val="accent3">
                      <a:satMod val="175000"/>
                      <a:alpha val="40000"/>
                    </a:schemeClr>
                  </a:glow>
                </a:effectLst>
                <a:latin typeface="Calibri" pitchFamily="34" charset="0"/>
                <a:cs typeface="Calibri" pitchFamily="34" charset="0"/>
              </a:rPr>
              <a:t>The “Law” Written on the Heart (Romans </a:t>
            </a:r>
            <a:r>
              <a:rPr lang="en-US" sz="3200" b="1" dirty="0" smtClean="0">
                <a:effectLst>
                  <a:glow rad="228600">
                    <a:schemeClr val="accent3">
                      <a:satMod val="175000"/>
                      <a:alpha val="40000"/>
                    </a:schemeClr>
                  </a:glow>
                </a:effectLst>
                <a:latin typeface="Calibri" pitchFamily="34" charset="0"/>
                <a:cs typeface="Calibri" pitchFamily="34" charset="0"/>
              </a:rPr>
              <a:t>2:15-16</a:t>
            </a:r>
            <a:r>
              <a:rPr lang="en-US" sz="3200" b="1" dirty="0">
                <a:effectLst>
                  <a:glow rad="228600">
                    <a:schemeClr val="accent3">
                      <a:satMod val="175000"/>
                      <a:alpha val="40000"/>
                    </a:schemeClr>
                  </a:glow>
                </a:effectLst>
                <a:latin typeface="Calibri" pitchFamily="34" charset="0"/>
                <a:cs typeface="Calibri" pitchFamily="34" charset="0"/>
              </a:rPr>
              <a:t>)</a:t>
            </a:r>
          </a:p>
        </p:txBody>
      </p:sp>
      <p:sp>
        <p:nvSpPr>
          <p:cNvPr id="4" name="Content Placeholder 2"/>
          <p:cNvSpPr txBox="1">
            <a:spLocks/>
          </p:cNvSpPr>
          <p:nvPr/>
        </p:nvSpPr>
        <p:spPr bwMode="auto">
          <a:xfrm>
            <a:off x="457200" y="685800"/>
            <a:ext cx="8229600" cy="1676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92500" lnSpcReduction="20000"/>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en-US" sz="2800" i="1" kern="0" baseline="30000" dirty="0" smtClean="0">
                <a:solidFill>
                  <a:srgbClr val="0070C0"/>
                </a:solidFill>
                <a:effectLst>
                  <a:glow rad="228600">
                    <a:schemeClr val="accent3">
                      <a:satMod val="175000"/>
                      <a:alpha val="40000"/>
                    </a:schemeClr>
                  </a:glow>
                </a:effectLst>
                <a:latin typeface="Cambria" pitchFamily="18" charset="0"/>
              </a:rPr>
              <a:t>15</a:t>
            </a:r>
            <a:r>
              <a:rPr lang="en-US" sz="2800" i="1" kern="0" dirty="0" smtClean="0">
                <a:solidFill>
                  <a:srgbClr val="0070C0"/>
                </a:solidFill>
                <a:effectLst>
                  <a:glow rad="228600">
                    <a:schemeClr val="accent3">
                      <a:satMod val="175000"/>
                      <a:alpha val="40000"/>
                    </a:schemeClr>
                  </a:glow>
                </a:effectLst>
                <a:latin typeface="Cambria" pitchFamily="18" charset="0"/>
              </a:rPr>
              <a:t> They show that the work of the law is written on their hearts, while their conscience also bears witness, and their conflicting thoughts accuse or even excuse them </a:t>
            </a:r>
            <a:r>
              <a:rPr lang="en-US" sz="2800" i="1" kern="0" baseline="30000" dirty="0" smtClean="0">
                <a:solidFill>
                  <a:srgbClr val="0070C0"/>
                </a:solidFill>
                <a:effectLst>
                  <a:glow rad="228600">
                    <a:schemeClr val="accent3">
                      <a:satMod val="175000"/>
                      <a:alpha val="40000"/>
                    </a:schemeClr>
                  </a:glow>
                </a:effectLst>
                <a:latin typeface="Cambria" pitchFamily="18" charset="0"/>
              </a:rPr>
              <a:t>16</a:t>
            </a:r>
            <a:r>
              <a:rPr lang="en-US" sz="2800" i="1" kern="0" dirty="0" smtClean="0">
                <a:solidFill>
                  <a:srgbClr val="0070C0"/>
                </a:solidFill>
                <a:effectLst>
                  <a:glow rad="228600">
                    <a:schemeClr val="accent3">
                      <a:satMod val="175000"/>
                      <a:alpha val="40000"/>
                    </a:schemeClr>
                  </a:glow>
                </a:effectLst>
                <a:latin typeface="Cambria" pitchFamily="18" charset="0"/>
              </a:rPr>
              <a:t> on that day when, according to my gospel, God judges the secrets of men by Christ Jesus. </a:t>
            </a:r>
          </a:p>
          <a:p>
            <a:endParaRPr lang="en-US" sz="2800" kern="0" dirty="0" smtClean="0">
              <a:effectLst>
                <a:glow rad="228600">
                  <a:schemeClr val="accent3">
                    <a:satMod val="175000"/>
                    <a:alpha val="40000"/>
                  </a:schemeClr>
                </a:glow>
              </a:effectLst>
              <a:latin typeface="Calibri" pitchFamily="34" charset="0"/>
              <a:cs typeface="Calibri" pitchFamily="34" charset="0"/>
            </a:endParaRPr>
          </a:p>
          <a:p>
            <a:endParaRPr lang="en-US" sz="2800" kern="0" dirty="0">
              <a:effectLst>
                <a:glow rad="228600">
                  <a:schemeClr val="accent3">
                    <a:satMod val="175000"/>
                    <a:alpha val="40000"/>
                  </a:schemeClr>
                </a:glow>
              </a:effectLst>
              <a:latin typeface="Calibri" pitchFamily="34" charset="0"/>
              <a:cs typeface="Calibri" pitchFamily="34" charset="0"/>
            </a:endParaRPr>
          </a:p>
        </p:txBody>
      </p:sp>
      <p:sp>
        <p:nvSpPr>
          <p:cNvPr id="5" name="Content Placeholder 4"/>
          <p:cNvSpPr>
            <a:spLocks noGrp="1"/>
          </p:cNvSpPr>
          <p:nvPr>
            <p:ph idx="1"/>
          </p:nvPr>
        </p:nvSpPr>
        <p:spPr>
          <a:xfrm>
            <a:off x="457200" y="2362200"/>
            <a:ext cx="8229600" cy="4495800"/>
          </a:xfrm>
        </p:spPr>
        <p:txBody>
          <a:bodyPr>
            <a:normAutofit fontScale="77500" lnSpcReduction="20000"/>
          </a:bodyPr>
          <a:lstStyle/>
          <a:p>
            <a:pPr marL="0" indent="0">
              <a:buNone/>
            </a:pPr>
            <a:r>
              <a:rPr lang="en-US" sz="3600" b="1" dirty="0" smtClean="0">
                <a:effectLst>
                  <a:glow rad="228600">
                    <a:schemeClr val="accent3">
                      <a:satMod val="175000"/>
                      <a:alpha val="40000"/>
                    </a:schemeClr>
                  </a:glow>
                </a:effectLst>
                <a:latin typeface="Calibri" pitchFamily="34" charset="0"/>
                <a:cs typeface="Calibri" pitchFamily="34" charset="0"/>
              </a:rPr>
              <a:t>Some points of clarification on this verse:</a:t>
            </a:r>
          </a:p>
          <a:p>
            <a:r>
              <a:rPr lang="en-US" dirty="0" smtClean="0">
                <a:effectLst>
                  <a:glow rad="228600">
                    <a:schemeClr val="accent3">
                      <a:satMod val="175000"/>
                      <a:alpha val="40000"/>
                    </a:schemeClr>
                  </a:glow>
                </a:effectLst>
                <a:latin typeface="Calibri" pitchFamily="34" charset="0"/>
                <a:cs typeface="Calibri" pitchFamily="34" charset="0"/>
              </a:rPr>
              <a:t>Though the wording between the passages may </a:t>
            </a:r>
            <a:r>
              <a:rPr lang="en-US" b="1" i="1" dirty="0" smtClean="0">
                <a:effectLst>
                  <a:glow rad="228600">
                    <a:schemeClr val="accent3">
                      <a:satMod val="175000"/>
                      <a:alpha val="40000"/>
                    </a:schemeClr>
                  </a:glow>
                </a:effectLst>
                <a:latin typeface="Calibri" pitchFamily="34" charset="0"/>
                <a:cs typeface="Calibri" pitchFamily="34" charset="0"/>
              </a:rPr>
              <a:t>appear</a:t>
            </a:r>
            <a:r>
              <a:rPr lang="en-US" dirty="0" smtClean="0">
                <a:effectLst>
                  <a:glow rad="228600">
                    <a:schemeClr val="accent3">
                      <a:satMod val="175000"/>
                      <a:alpha val="40000"/>
                    </a:schemeClr>
                  </a:glow>
                </a:effectLst>
                <a:latin typeface="Calibri" pitchFamily="34" charset="0"/>
                <a:cs typeface="Calibri" pitchFamily="34" charset="0"/>
              </a:rPr>
              <a:t> to be similar, they are referring to two completely different things:</a:t>
            </a:r>
          </a:p>
          <a:p>
            <a:pPr lvl="1"/>
            <a:r>
              <a:rPr lang="en-US" dirty="0" smtClean="0">
                <a:effectLst>
                  <a:glow rad="228600">
                    <a:schemeClr val="accent3">
                      <a:satMod val="175000"/>
                      <a:alpha val="40000"/>
                    </a:schemeClr>
                  </a:glow>
                </a:effectLst>
                <a:latin typeface="Calibri" pitchFamily="34" charset="0"/>
                <a:cs typeface="Calibri" pitchFamily="34" charset="0"/>
              </a:rPr>
              <a:t>The “law written on the heart” referred to by Jeremiah is talking about the work that God the Holy Spirit does (see 2 Corinthians 3:3) as He regenerates the hearts of the New Covenant believers which, according to the prophesy in Jeremiah, results in them becoming God’s people and knowing Him in a saving way (Jeremiah 31:33b-34)</a:t>
            </a:r>
          </a:p>
          <a:p>
            <a:pPr lvl="1"/>
            <a:r>
              <a:rPr lang="en-US" dirty="0" smtClean="0">
                <a:effectLst>
                  <a:glow rad="228600">
                    <a:schemeClr val="accent3">
                      <a:satMod val="175000"/>
                      <a:alpha val="40000"/>
                    </a:schemeClr>
                  </a:glow>
                </a:effectLst>
                <a:latin typeface="Calibri" pitchFamily="34" charset="0"/>
                <a:cs typeface="Calibri" pitchFamily="34" charset="0"/>
              </a:rPr>
              <a:t>In </a:t>
            </a:r>
            <a:r>
              <a:rPr lang="en-US" b="1" i="1" dirty="0" smtClean="0">
                <a:effectLst>
                  <a:glow rad="228600">
                    <a:schemeClr val="accent3">
                      <a:satMod val="175000"/>
                      <a:alpha val="40000"/>
                    </a:schemeClr>
                  </a:glow>
                </a:effectLst>
                <a:latin typeface="Calibri" pitchFamily="34" charset="0"/>
                <a:cs typeface="Calibri" pitchFamily="34" charset="0"/>
              </a:rPr>
              <a:t>contrast</a:t>
            </a:r>
            <a:r>
              <a:rPr lang="en-US" dirty="0" smtClean="0">
                <a:effectLst>
                  <a:glow rad="228600">
                    <a:schemeClr val="accent3">
                      <a:satMod val="175000"/>
                      <a:alpha val="40000"/>
                    </a:schemeClr>
                  </a:glow>
                </a:effectLst>
                <a:latin typeface="Calibri" pitchFamily="34" charset="0"/>
                <a:cs typeface="Calibri" pitchFamily="34" charset="0"/>
              </a:rPr>
              <a:t> to that, “the law written on the heart” in </a:t>
            </a:r>
            <a:r>
              <a:rPr lang="en-US" b="1" i="1" dirty="0" smtClean="0">
                <a:effectLst>
                  <a:glow rad="228600">
                    <a:schemeClr val="accent3">
                      <a:satMod val="175000"/>
                      <a:alpha val="40000"/>
                    </a:schemeClr>
                  </a:glow>
                </a:effectLst>
                <a:latin typeface="Calibri" pitchFamily="34" charset="0"/>
                <a:cs typeface="Calibri" pitchFamily="34" charset="0"/>
              </a:rPr>
              <a:t>this</a:t>
            </a:r>
            <a:r>
              <a:rPr lang="en-US" dirty="0" smtClean="0">
                <a:effectLst>
                  <a:glow rad="228600">
                    <a:schemeClr val="accent3">
                      <a:satMod val="175000"/>
                      <a:alpha val="40000"/>
                    </a:schemeClr>
                  </a:glow>
                </a:effectLst>
                <a:latin typeface="Calibri" pitchFamily="34" charset="0"/>
                <a:cs typeface="Calibri" pitchFamily="34" charset="0"/>
              </a:rPr>
              <a:t> passage (Romans 2:15) refers to the conscience that God puts within man which, apart from the saving work of Christ, will serve as the basis of his condemnation on the Day of Judgment!</a:t>
            </a:r>
            <a:endParaRPr lang="en-US" dirty="0"/>
          </a:p>
        </p:txBody>
      </p:sp>
    </p:spTree>
    <p:extLst>
      <p:ext uri="{BB962C8B-B14F-4D97-AF65-F5344CB8AC3E}">
        <p14:creationId xmlns:p14="http://schemas.microsoft.com/office/powerpoint/2010/main" val="568161333"/>
      </p:ext>
    </p:extLst>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nodeType="click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 calcmode="lin" valueType="num">
                                      <p:cBhvr>
                                        <p:cTn id="13" dur="500" fill="hold"/>
                                        <p:tgtEl>
                                          <p:spTgt spid="5">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5">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5">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5">
                                            <p:txEl>
                                              <p:pRg st="3" end="3"/>
                                            </p:txEl>
                                          </p:spTgt>
                                        </p:tgtEl>
                                        <p:attrNameLst>
                                          <p:attrName>style.visibility</p:attrName>
                                        </p:attrNameLst>
                                      </p:cBhvr>
                                      <p:to>
                                        <p:strVal val="visible"/>
                                      </p:to>
                                    </p:set>
                                    <p:anim calcmode="lin" valueType="num">
                                      <p:cBhvr>
                                        <p:cTn id="20" dur="500" fill="hold"/>
                                        <p:tgtEl>
                                          <p:spTgt spid="5">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5">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chor="t">
            <a:noAutofit/>
          </a:bodyPr>
          <a:lstStyle/>
          <a:p>
            <a:r>
              <a:rPr lang="en-US" sz="3200" b="1" dirty="0">
                <a:effectLst>
                  <a:glow rad="228600">
                    <a:schemeClr val="accent3">
                      <a:satMod val="175000"/>
                      <a:alpha val="40000"/>
                    </a:schemeClr>
                  </a:glow>
                </a:effectLst>
                <a:latin typeface="Calibri" pitchFamily="34" charset="0"/>
                <a:cs typeface="Calibri" pitchFamily="34" charset="0"/>
              </a:rPr>
              <a:t>The “Law” Written on the Heart (Romans 2:11-16)</a:t>
            </a:r>
          </a:p>
        </p:txBody>
      </p:sp>
      <p:sp>
        <p:nvSpPr>
          <p:cNvPr id="3" name="Content Placeholder 2"/>
          <p:cNvSpPr>
            <a:spLocks noGrp="1"/>
          </p:cNvSpPr>
          <p:nvPr>
            <p:ph idx="1"/>
          </p:nvPr>
        </p:nvSpPr>
        <p:spPr>
          <a:xfrm>
            <a:off x="457200" y="762000"/>
            <a:ext cx="8382000" cy="6096000"/>
          </a:xfrm>
        </p:spPr>
        <p:txBody>
          <a:bodyPr>
            <a:normAutofit/>
          </a:bodyPr>
          <a:lstStyle/>
          <a:p>
            <a:r>
              <a:rPr lang="en-US" sz="3400" dirty="0" smtClean="0">
                <a:effectLst>
                  <a:glow rad="228600">
                    <a:schemeClr val="accent3">
                      <a:satMod val="175000"/>
                      <a:alpha val="40000"/>
                    </a:schemeClr>
                  </a:glow>
                </a:effectLst>
                <a:latin typeface="Calibri" pitchFamily="34" charset="0"/>
                <a:cs typeface="Calibri" pitchFamily="34" charset="0"/>
              </a:rPr>
              <a:t>In summary:</a:t>
            </a:r>
          </a:p>
          <a:p>
            <a:pPr lvl="1"/>
            <a:r>
              <a:rPr lang="en-US" sz="2600" dirty="0" smtClean="0">
                <a:effectLst>
                  <a:glow rad="228600">
                    <a:schemeClr val="accent3">
                      <a:satMod val="175000"/>
                      <a:alpha val="40000"/>
                    </a:schemeClr>
                  </a:glow>
                </a:effectLst>
                <a:latin typeface="Calibri" pitchFamily="34" charset="0"/>
                <a:cs typeface="Calibri" pitchFamily="34" charset="0"/>
              </a:rPr>
              <a:t>There are a set or moral requirements for which all men will be held accountable – even those who have not been privileged to hear God’s law in some form.</a:t>
            </a:r>
          </a:p>
          <a:p>
            <a:pPr lvl="1"/>
            <a:r>
              <a:rPr lang="en-US" sz="2600" dirty="0" smtClean="0">
                <a:effectLst>
                  <a:glow rad="228600">
                    <a:schemeClr val="accent3">
                      <a:satMod val="175000"/>
                      <a:alpha val="40000"/>
                    </a:schemeClr>
                  </a:glow>
                </a:effectLst>
                <a:latin typeface="Calibri" pitchFamily="34" charset="0"/>
                <a:cs typeface="Calibri" pitchFamily="34" charset="0"/>
              </a:rPr>
              <a:t>And where God </a:t>
            </a:r>
            <a:r>
              <a:rPr lang="en-US" sz="2600" b="1" i="1" dirty="0" smtClean="0">
                <a:effectLst>
                  <a:glow rad="228600">
                    <a:schemeClr val="accent3">
                      <a:satMod val="175000"/>
                      <a:alpha val="40000"/>
                    </a:schemeClr>
                  </a:glow>
                </a:effectLst>
                <a:latin typeface="Calibri" pitchFamily="34" charset="0"/>
                <a:cs typeface="Calibri" pitchFamily="34" charset="0"/>
              </a:rPr>
              <a:t>does</a:t>
            </a:r>
            <a:r>
              <a:rPr lang="en-US" sz="2600" dirty="0" smtClean="0">
                <a:effectLst>
                  <a:glow rad="228600">
                    <a:schemeClr val="accent3">
                      <a:satMod val="175000"/>
                      <a:alpha val="40000"/>
                    </a:schemeClr>
                  </a:glow>
                </a:effectLst>
                <a:latin typeface="Calibri" pitchFamily="34" charset="0"/>
                <a:cs typeface="Calibri" pitchFamily="34" charset="0"/>
              </a:rPr>
              <a:t> give us laws, whether in the OT Law of Moses or the NT Law of Christ, we will find that these timeless moral principles are given and explained there.</a:t>
            </a:r>
          </a:p>
          <a:p>
            <a:pPr lvl="1"/>
            <a:r>
              <a:rPr lang="en-US" sz="2600" dirty="0" smtClean="0">
                <a:effectLst>
                  <a:glow rad="228600">
                    <a:schemeClr val="accent3">
                      <a:satMod val="175000"/>
                      <a:alpha val="40000"/>
                    </a:schemeClr>
                  </a:glow>
                </a:effectLst>
                <a:latin typeface="Calibri" pitchFamily="34" charset="0"/>
                <a:cs typeface="Calibri" pitchFamily="34" charset="0"/>
              </a:rPr>
              <a:t>Therefore, it can, at times, be helpful to look at both the OT and NT in order to come to a clear understanding of these timeless moral principles.</a:t>
            </a:r>
          </a:p>
          <a:p>
            <a:pPr lvl="1"/>
            <a:endParaRPr lang="en-US" sz="3000" dirty="0">
              <a:effectLst>
                <a:glow rad="228600">
                  <a:schemeClr val="accent3">
                    <a:satMod val="175000"/>
                    <a:alpha val="40000"/>
                  </a:schemeClr>
                </a:glow>
              </a:effectLst>
              <a:latin typeface="Calibri" pitchFamily="34" charset="0"/>
              <a:cs typeface="Calibri" pitchFamily="34" charset="0"/>
            </a:endParaRPr>
          </a:p>
          <a:p>
            <a:endParaRPr lang="en-US" sz="3400" dirty="0">
              <a:effectLst>
                <a:glow rad="228600">
                  <a:schemeClr val="accent3">
                    <a:satMod val="175000"/>
                    <a:alpha val="40000"/>
                  </a:schemeClr>
                </a:glow>
              </a:effectLst>
              <a:latin typeface="Calibri" pitchFamily="34" charset="0"/>
              <a:cs typeface="Calibri" pitchFamily="34" charset="0"/>
            </a:endParaRPr>
          </a:p>
        </p:txBody>
      </p:sp>
    </p:spTree>
    <p:extLst>
      <p:ext uri="{BB962C8B-B14F-4D97-AF65-F5344CB8AC3E}">
        <p14:creationId xmlns:p14="http://schemas.microsoft.com/office/powerpoint/2010/main" val="3278553251"/>
      </p:ext>
    </p:extLst>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Rot="1" noChangeArrowheads="1"/>
          </p:cNvSpPr>
          <p:nvPr>
            <p:ph type="title"/>
          </p:nvPr>
        </p:nvSpPr>
        <p:spPr>
          <a:xfrm>
            <a:off x="304800" y="0"/>
            <a:ext cx="8510588" cy="990600"/>
          </a:xfrm>
        </p:spPr>
        <p:txBody>
          <a:bodyPr/>
          <a:lstStyle/>
          <a:p>
            <a:pPr eaLnBrk="1" hangingPunct="1">
              <a:defRPr/>
            </a:pPr>
            <a:r>
              <a:rPr lang="en-US" sz="5400" b="1" dirty="0" smtClean="0"/>
              <a:t>Questions?</a:t>
            </a:r>
            <a:endParaRPr lang="en-US" sz="3600" b="1" dirty="0" smtClean="0">
              <a:latin typeface="Calibri" pitchFamily="34" charset="0"/>
            </a:endParaRPr>
          </a:p>
        </p:txBody>
      </p:sp>
      <p:sp>
        <p:nvSpPr>
          <p:cNvPr id="21507" name="Rectangle 3"/>
          <p:cNvSpPr>
            <a:spLocks noGrp="1" noRot="1" noChangeArrowheads="1"/>
          </p:cNvSpPr>
          <p:nvPr>
            <p:ph type="body" idx="1"/>
          </p:nvPr>
        </p:nvSpPr>
        <p:spPr>
          <a:xfrm>
            <a:off x="301625" y="1066800"/>
            <a:ext cx="8540750" cy="5715000"/>
          </a:xfrm>
        </p:spPr>
        <p:txBody>
          <a:bodyPr>
            <a:normAutofit/>
          </a:bodyPr>
          <a:lstStyle/>
          <a:p>
            <a:pPr eaLnBrk="1" hangingPunct="1">
              <a:lnSpc>
                <a:spcPct val="90000"/>
              </a:lnSpc>
              <a:defRPr/>
            </a:pPr>
            <a:endParaRPr lang="en-US" dirty="0" smtClean="0">
              <a:latin typeface="Calibri" pitchFamily="34" charset="0"/>
            </a:endParaRPr>
          </a:p>
          <a:p>
            <a:pPr eaLnBrk="1" hangingPunct="1">
              <a:lnSpc>
                <a:spcPct val="90000"/>
              </a:lnSpc>
              <a:defRPr/>
            </a:pPr>
            <a:endParaRPr lang="en-US" dirty="0">
              <a:latin typeface="Calibri" pitchFamily="34" charset="0"/>
            </a:endParaRPr>
          </a:p>
        </p:txBody>
      </p:sp>
    </p:spTree>
    <p:extLst>
      <p:ext uri="{BB962C8B-B14F-4D97-AF65-F5344CB8AC3E}">
        <p14:creationId xmlns:p14="http://schemas.microsoft.com/office/powerpoint/2010/main" val="4267522584"/>
      </p:ext>
    </p:extLst>
  </p:cSld>
  <p:clrMapOvr>
    <a:masterClrMapping/>
  </p:clrMapOvr>
  <p:transition>
    <p:zoom dir="in"/>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381000" y="152400"/>
            <a:ext cx="8229600" cy="1706562"/>
          </a:xfrm>
        </p:spPr>
        <p:txBody>
          <a:bodyPr/>
          <a:lstStyle/>
          <a:p>
            <a:r>
              <a:rPr lang="en-US" sz="5400" b="1" dirty="0" smtClean="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rPr>
              <a:t>Questions Raised by New Covenant Theology</a:t>
            </a:r>
            <a:endParaRPr lang="en-US" sz="5400" b="1" dirty="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endParaRPr>
          </a:p>
        </p:txBody>
      </p:sp>
    </p:spTree>
    <p:extLst>
      <p:ext uri="{BB962C8B-B14F-4D97-AF65-F5344CB8AC3E}">
        <p14:creationId xmlns:p14="http://schemas.microsoft.com/office/powerpoint/2010/main" val="4266184511"/>
      </p:ext>
    </p:extLst>
  </p:cSld>
  <p:clrMapOvr>
    <a:overrideClrMapping bg1="lt1" tx1="dk1" bg2="lt2" tx2="dk2" accent1="accent1" accent2="accent2" accent3="accent3" accent4="accent4" accent5="accent5" accent6="accent6" hlink="hlink" folHlink="folHlink"/>
  </p:clrMapOvr>
  <p:transition>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52400"/>
            <a:ext cx="7772400" cy="1676400"/>
          </a:xfrm>
        </p:spPr>
        <p:txBody>
          <a:bodyPr anchor="t">
            <a:noAutofit/>
          </a:bodyPr>
          <a:lstStyle/>
          <a:p>
            <a:r>
              <a:rPr lang="en-US" sz="5400" b="1" dirty="0">
                <a:effectLst>
                  <a:glow rad="228600">
                    <a:schemeClr val="accent3">
                      <a:satMod val="175000"/>
                      <a:alpha val="40000"/>
                    </a:schemeClr>
                  </a:glow>
                  <a:outerShdw blurRad="76200" dist="63500" dir="2700000" algn="tl" rotWithShape="0">
                    <a:schemeClr val="bg1"/>
                  </a:outerShdw>
                </a:effectLst>
                <a:latin typeface="Calibri" pitchFamily="34" charset="0"/>
                <a:cs typeface="Calibri" pitchFamily="34" charset="0"/>
              </a:rPr>
              <a:t>Questions Raised by New Covenant Theology</a:t>
            </a:r>
            <a:endParaRPr lang="en-US" sz="5400" dirty="0">
              <a:effectLst>
                <a:glow rad="228600">
                  <a:schemeClr val="accent3">
                    <a:satMod val="175000"/>
                    <a:alpha val="40000"/>
                  </a:schemeClr>
                </a:glow>
              </a:effectLst>
              <a:latin typeface="Calibri" pitchFamily="34" charset="0"/>
              <a:cs typeface="Calibri" pitchFamily="34" charset="0"/>
            </a:endParaRPr>
          </a:p>
        </p:txBody>
      </p:sp>
      <p:sp>
        <p:nvSpPr>
          <p:cNvPr id="5" name="Subtitle 4"/>
          <p:cNvSpPr>
            <a:spLocks noGrp="1"/>
          </p:cNvSpPr>
          <p:nvPr>
            <p:ph type="subTitle" idx="1"/>
          </p:nvPr>
        </p:nvSpPr>
        <p:spPr>
          <a:xfrm>
            <a:off x="1371600" y="2514600"/>
            <a:ext cx="6400800" cy="1752600"/>
          </a:xfrm>
        </p:spPr>
        <p:txBody>
          <a:bodyPr/>
          <a:lstStyle/>
          <a:p>
            <a:r>
              <a:rPr lang="en-US" dirty="0">
                <a:effectLst>
                  <a:glow rad="228600">
                    <a:schemeClr val="accent3">
                      <a:satMod val="175000"/>
                      <a:alpha val="40000"/>
                    </a:schemeClr>
                  </a:glow>
                </a:effectLst>
                <a:latin typeface="Calibri" pitchFamily="34" charset="0"/>
                <a:cs typeface="Calibri" pitchFamily="34" charset="0"/>
              </a:rPr>
              <a:t>Are the laws and commandments given in the Old Testament binding on </a:t>
            </a:r>
            <a:r>
              <a:rPr lang="en-US" dirty="0" smtClean="0">
                <a:effectLst>
                  <a:glow rad="228600">
                    <a:schemeClr val="accent3">
                      <a:satMod val="175000"/>
                      <a:alpha val="40000"/>
                    </a:schemeClr>
                  </a:glow>
                </a:effectLst>
                <a:latin typeface="Calibri" pitchFamily="34" charset="0"/>
                <a:cs typeface="Calibri" pitchFamily="34" charset="0"/>
              </a:rPr>
              <a:t>New Covenant Christians today?</a:t>
            </a:r>
            <a:endParaRPr lang="en-US" dirty="0"/>
          </a:p>
        </p:txBody>
      </p:sp>
    </p:spTree>
    <p:extLst>
      <p:ext uri="{BB962C8B-B14F-4D97-AF65-F5344CB8AC3E}">
        <p14:creationId xmlns:p14="http://schemas.microsoft.com/office/powerpoint/2010/main" val="3055610332"/>
      </p:ext>
    </p:extLst>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chor="t">
            <a:noAutofit/>
          </a:bodyPr>
          <a:lstStyle/>
          <a:p>
            <a:r>
              <a:rPr lang="en-US" sz="3200" b="1" dirty="0" smtClean="0">
                <a:effectLst>
                  <a:glow rad="228600">
                    <a:schemeClr val="accent3">
                      <a:satMod val="175000"/>
                      <a:alpha val="40000"/>
                    </a:schemeClr>
                  </a:glow>
                </a:effectLst>
                <a:latin typeface="Calibri" pitchFamily="34" charset="0"/>
                <a:cs typeface="Calibri" pitchFamily="34" charset="0"/>
              </a:rPr>
              <a:t>Are OT Laws Binding on Christians Today? (Review)</a:t>
            </a:r>
            <a:endParaRPr lang="en-US" sz="3200" b="1" dirty="0">
              <a:effectLst>
                <a:glow rad="228600">
                  <a:schemeClr val="accent3">
                    <a:satMod val="175000"/>
                    <a:alpha val="40000"/>
                  </a:schemeClr>
                </a:glow>
              </a:effectLst>
              <a:latin typeface="Calibri" pitchFamily="34" charset="0"/>
              <a:cs typeface="Calibri" pitchFamily="34" charset="0"/>
            </a:endParaRPr>
          </a:p>
        </p:txBody>
      </p:sp>
      <p:sp>
        <p:nvSpPr>
          <p:cNvPr id="3" name="Content Placeholder 2"/>
          <p:cNvSpPr>
            <a:spLocks noGrp="1"/>
          </p:cNvSpPr>
          <p:nvPr>
            <p:ph idx="1"/>
          </p:nvPr>
        </p:nvSpPr>
        <p:spPr>
          <a:xfrm>
            <a:off x="457200" y="685800"/>
            <a:ext cx="8229600" cy="6172200"/>
          </a:xfrm>
        </p:spPr>
        <p:txBody>
          <a:bodyPr>
            <a:normAutofit fontScale="70000" lnSpcReduction="20000"/>
          </a:bodyPr>
          <a:lstStyle/>
          <a:p>
            <a:pPr>
              <a:buNone/>
            </a:pPr>
            <a:r>
              <a:rPr lang="en-US" sz="4000" b="1" dirty="0" smtClean="0">
                <a:effectLst>
                  <a:glow rad="228600">
                    <a:schemeClr val="accent3">
                      <a:satMod val="175000"/>
                      <a:alpha val="40000"/>
                    </a:schemeClr>
                  </a:glow>
                </a:effectLst>
                <a:latin typeface="Calibri" pitchFamily="34" charset="0"/>
                <a:cs typeface="Calibri" pitchFamily="34" charset="0"/>
              </a:rPr>
              <a:t>Last week:</a:t>
            </a:r>
          </a:p>
          <a:p>
            <a:r>
              <a:rPr lang="en-US" sz="3400" dirty="0" smtClean="0">
                <a:effectLst>
                  <a:glow rad="228600">
                    <a:schemeClr val="accent3">
                      <a:satMod val="175000"/>
                      <a:alpha val="40000"/>
                    </a:schemeClr>
                  </a:glow>
                </a:effectLst>
                <a:latin typeface="Calibri" pitchFamily="34" charset="0"/>
                <a:cs typeface="Calibri" pitchFamily="34" charset="0"/>
              </a:rPr>
              <a:t>I began by reminding you that </a:t>
            </a:r>
            <a:r>
              <a:rPr lang="en-US" sz="3400" dirty="0">
                <a:effectLst>
                  <a:glow rad="228600">
                    <a:schemeClr val="accent3">
                      <a:satMod val="175000"/>
                      <a:alpha val="40000"/>
                    </a:schemeClr>
                  </a:glow>
                </a:effectLst>
                <a:latin typeface="Calibri" pitchFamily="34" charset="0"/>
                <a:cs typeface="Calibri" pitchFamily="34" charset="0"/>
              </a:rPr>
              <a:t>the Law of Moses </a:t>
            </a:r>
            <a:r>
              <a:rPr lang="en-US" sz="3400" dirty="0" smtClean="0">
                <a:effectLst>
                  <a:glow rad="228600">
                    <a:schemeClr val="accent3">
                      <a:satMod val="175000"/>
                      <a:alpha val="40000"/>
                    </a:schemeClr>
                  </a:glow>
                </a:effectLst>
                <a:latin typeface="Calibri" pitchFamily="34" charset="0"/>
                <a:cs typeface="Calibri" pitchFamily="34" charset="0"/>
              </a:rPr>
              <a:t>(including The Ten Commandments) was designed to regulate the people of Israel living under the Old Covenant.</a:t>
            </a:r>
          </a:p>
          <a:p>
            <a:r>
              <a:rPr lang="en-US" sz="3400" dirty="0" smtClean="0">
                <a:effectLst>
                  <a:glow rad="228600">
                    <a:schemeClr val="accent3">
                      <a:satMod val="175000"/>
                      <a:alpha val="40000"/>
                    </a:schemeClr>
                  </a:glow>
                </a:effectLst>
                <a:latin typeface="Calibri" pitchFamily="34" charset="0"/>
                <a:cs typeface="Calibri" pitchFamily="34" charset="0"/>
              </a:rPr>
              <a:t>We then briefly reviewed a number of New Testament passages (</a:t>
            </a:r>
            <a:r>
              <a:rPr lang="en-US" sz="3400" dirty="0">
                <a:effectLst>
                  <a:glow rad="228600">
                    <a:schemeClr val="accent3">
                      <a:satMod val="175000"/>
                      <a:alpha val="40000"/>
                    </a:schemeClr>
                  </a:glow>
                </a:effectLst>
                <a:latin typeface="Calibri" pitchFamily="34" charset="0"/>
                <a:cs typeface="Calibri" pitchFamily="34" charset="0"/>
              </a:rPr>
              <a:t>Hebrews </a:t>
            </a:r>
            <a:r>
              <a:rPr lang="en-US" sz="3400" dirty="0" smtClean="0">
                <a:effectLst>
                  <a:glow rad="228600">
                    <a:schemeClr val="accent3">
                      <a:satMod val="175000"/>
                      <a:alpha val="40000"/>
                    </a:schemeClr>
                  </a:glow>
                </a:effectLst>
                <a:latin typeface="Calibri" pitchFamily="34" charset="0"/>
                <a:cs typeface="Calibri" pitchFamily="34" charset="0"/>
              </a:rPr>
              <a:t>8:6-13 cf. Hebrews 7:12;  Galatians 3:15-25; Ephesians 2:14-16) which teach us that the Law of Moses </a:t>
            </a:r>
            <a:r>
              <a:rPr lang="en-US" sz="3400" b="1" i="1" dirty="0" smtClean="0">
                <a:effectLst>
                  <a:glow rad="228600">
                    <a:schemeClr val="accent3">
                      <a:satMod val="175000"/>
                      <a:alpha val="40000"/>
                    </a:schemeClr>
                  </a:glow>
                </a:effectLst>
                <a:latin typeface="Calibri" pitchFamily="34" charset="0"/>
                <a:cs typeface="Calibri" pitchFamily="34" charset="0"/>
              </a:rPr>
              <a:t>ended</a:t>
            </a:r>
            <a:r>
              <a:rPr lang="en-US" sz="3400" dirty="0" smtClean="0">
                <a:effectLst>
                  <a:glow rad="228600">
                    <a:schemeClr val="accent3">
                      <a:satMod val="175000"/>
                      <a:alpha val="40000"/>
                    </a:schemeClr>
                  </a:glow>
                </a:effectLst>
                <a:latin typeface="Calibri" pitchFamily="34" charset="0"/>
                <a:cs typeface="Calibri" pitchFamily="34" charset="0"/>
              </a:rPr>
              <a:t> with the death of Christ so that we can now say, along with the apostle Paul, that we are no longer </a:t>
            </a:r>
            <a:r>
              <a:rPr lang="en-US" sz="3400" dirty="0">
                <a:effectLst>
                  <a:glow rad="228600">
                    <a:schemeClr val="accent3">
                      <a:satMod val="175000"/>
                      <a:alpha val="40000"/>
                    </a:schemeClr>
                  </a:glow>
                </a:effectLst>
                <a:latin typeface="Calibri" pitchFamily="34" charset="0"/>
                <a:cs typeface="Calibri" pitchFamily="34" charset="0"/>
              </a:rPr>
              <a:t>under the OT Jewish law, but </a:t>
            </a:r>
            <a:r>
              <a:rPr lang="en-US" sz="3400" dirty="0" smtClean="0">
                <a:effectLst>
                  <a:glow rad="228600">
                    <a:schemeClr val="accent3">
                      <a:satMod val="175000"/>
                      <a:alpha val="40000"/>
                    </a:schemeClr>
                  </a:glow>
                </a:effectLst>
                <a:latin typeface="Calibri" pitchFamily="34" charset="0"/>
                <a:cs typeface="Calibri" pitchFamily="34" charset="0"/>
              </a:rPr>
              <a:t>are </a:t>
            </a:r>
            <a:r>
              <a:rPr lang="en-US" sz="3400" dirty="0">
                <a:effectLst>
                  <a:glow rad="228600">
                    <a:schemeClr val="accent3">
                      <a:satMod val="175000"/>
                      <a:alpha val="40000"/>
                    </a:schemeClr>
                  </a:glow>
                </a:effectLst>
                <a:latin typeface="Calibri" pitchFamily="34" charset="0"/>
                <a:cs typeface="Calibri" pitchFamily="34" charset="0"/>
              </a:rPr>
              <a:t>now under the law of Christ instead (</a:t>
            </a:r>
            <a:r>
              <a:rPr lang="en-US" sz="3400" dirty="0" smtClean="0">
                <a:effectLst>
                  <a:glow rad="228600">
                    <a:schemeClr val="accent3">
                      <a:satMod val="175000"/>
                      <a:alpha val="40000"/>
                    </a:schemeClr>
                  </a:glow>
                </a:effectLst>
                <a:latin typeface="Calibri" pitchFamily="34" charset="0"/>
                <a:cs typeface="Calibri" pitchFamily="34" charset="0"/>
              </a:rPr>
              <a:t>1Corinthians </a:t>
            </a:r>
            <a:r>
              <a:rPr lang="en-US" sz="3400" dirty="0">
                <a:effectLst>
                  <a:glow rad="228600">
                    <a:schemeClr val="accent3">
                      <a:satMod val="175000"/>
                      <a:alpha val="40000"/>
                    </a:schemeClr>
                  </a:glow>
                </a:effectLst>
                <a:latin typeface="Calibri" pitchFamily="34" charset="0"/>
                <a:cs typeface="Calibri" pitchFamily="34" charset="0"/>
              </a:rPr>
              <a:t>9:20-21</a:t>
            </a:r>
            <a:r>
              <a:rPr lang="en-US" sz="3400" dirty="0" smtClean="0">
                <a:effectLst>
                  <a:glow rad="228600">
                    <a:schemeClr val="accent3">
                      <a:satMod val="175000"/>
                      <a:alpha val="40000"/>
                    </a:schemeClr>
                  </a:glow>
                </a:effectLst>
                <a:latin typeface="Calibri" pitchFamily="34" charset="0"/>
                <a:cs typeface="Calibri" pitchFamily="34" charset="0"/>
              </a:rPr>
              <a:t>).</a:t>
            </a:r>
          </a:p>
          <a:p>
            <a:r>
              <a:rPr lang="en-US" sz="3400" dirty="0" smtClean="0">
                <a:effectLst>
                  <a:glow rad="228600">
                    <a:schemeClr val="accent3">
                      <a:satMod val="175000"/>
                      <a:alpha val="40000"/>
                    </a:schemeClr>
                  </a:glow>
                </a:effectLst>
                <a:latin typeface="Calibri" pitchFamily="34" charset="0"/>
                <a:cs typeface="Calibri" pitchFamily="34" charset="0"/>
              </a:rPr>
              <a:t>We then observed that from </a:t>
            </a:r>
            <a:r>
              <a:rPr lang="en-US" sz="3400" dirty="0">
                <a:effectLst>
                  <a:glow rad="228600">
                    <a:schemeClr val="accent3">
                      <a:satMod val="175000"/>
                      <a:alpha val="40000"/>
                    </a:schemeClr>
                  </a:glow>
                </a:effectLst>
                <a:latin typeface="Calibri" pitchFamily="34" charset="0"/>
                <a:cs typeface="Calibri" pitchFamily="34" charset="0"/>
              </a:rPr>
              <a:t>time to time </a:t>
            </a:r>
            <a:r>
              <a:rPr lang="en-US" sz="3400" dirty="0" smtClean="0">
                <a:effectLst>
                  <a:glow rad="228600">
                    <a:schemeClr val="accent3">
                      <a:satMod val="175000"/>
                      <a:alpha val="40000"/>
                    </a:schemeClr>
                  </a:glow>
                </a:effectLst>
                <a:latin typeface="Calibri" pitchFamily="34" charset="0"/>
                <a:cs typeface="Calibri" pitchFamily="34" charset="0"/>
              </a:rPr>
              <a:t>the Apostle Paul </a:t>
            </a:r>
            <a:r>
              <a:rPr lang="en-US" sz="3400" dirty="0">
                <a:effectLst>
                  <a:glow rad="228600">
                    <a:schemeClr val="accent3">
                      <a:satMod val="175000"/>
                      <a:alpha val="40000"/>
                    </a:schemeClr>
                  </a:glow>
                </a:effectLst>
                <a:latin typeface="Calibri" pitchFamily="34" charset="0"/>
                <a:cs typeface="Calibri" pitchFamily="34" charset="0"/>
              </a:rPr>
              <a:t>(and other New Testament writers) </a:t>
            </a:r>
            <a:r>
              <a:rPr lang="en-US" sz="3400" dirty="0" smtClean="0">
                <a:effectLst>
                  <a:glow rad="228600">
                    <a:schemeClr val="accent3">
                      <a:satMod val="175000"/>
                      <a:alpha val="40000"/>
                    </a:schemeClr>
                  </a:glow>
                </a:effectLst>
                <a:latin typeface="Calibri" pitchFamily="34" charset="0"/>
                <a:cs typeface="Calibri" pitchFamily="34" charset="0"/>
              </a:rPr>
              <a:t>seem to cite </a:t>
            </a:r>
            <a:r>
              <a:rPr lang="en-US" sz="3400" dirty="0">
                <a:effectLst>
                  <a:glow rad="228600">
                    <a:schemeClr val="accent3">
                      <a:satMod val="175000"/>
                      <a:alpha val="40000"/>
                    </a:schemeClr>
                  </a:glow>
                </a:effectLst>
                <a:latin typeface="Calibri" pitchFamily="34" charset="0"/>
                <a:cs typeface="Calibri" pitchFamily="34" charset="0"/>
              </a:rPr>
              <a:t>Old Testament Laws as </a:t>
            </a:r>
            <a:r>
              <a:rPr lang="en-US" sz="3400" dirty="0" smtClean="0">
                <a:effectLst>
                  <a:glow rad="228600">
                    <a:schemeClr val="accent3">
                      <a:satMod val="175000"/>
                      <a:alpha val="40000"/>
                    </a:schemeClr>
                  </a:glow>
                </a:effectLst>
                <a:latin typeface="Calibri" pitchFamily="34" charset="0"/>
                <a:cs typeface="Calibri" pitchFamily="34" charset="0"/>
              </a:rPr>
              <a:t>though they are </a:t>
            </a:r>
            <a:r>
              <a:rPr lang="en-US" sz="3400" b="1" i="1" dirty="0" smtClean="0">
                <a:effectLst>
                  <a:glow rad="228600">
                    <a:schemeClr val="accent3">
                      <a:satMod val="175000"/>
                      <a:alpha val="40000"/>
                    </a:schemeClr>
                  </a:glow>
                </a:effectLst>
                <a:latin typeface="Calibri" pitchFamily="34" charset="0"/>
                <a:cs typeface="Calibri" pitchFamily="34" charset="0"/>
              </a:rPr>
              <a:t>still applicable</a:t>
            </a:r>
            <a:r>
              <a:rPr lang="en-US" sz="3400" dirty="0" smtClean="0">
                <a:effectLst>
                  <a:glow rad="228600">
                    <a:schemeClr val="accent3">
                      <a:satMod val="175000"/>
                      <a:alpha val="40000"/>
                    </a:schemeClr>
                  </a:glow>
                </a:effectLst>
                <a:latin typeface="Calibri" pitchFamily="34" charset="0"/>
                <a:cs typeface="Calibri" pitchFamily="34" charset="0"/>
              </a:rPr>
              <a:t> </a:t>
            </a:r>
            <a:r>
              <a:rPr lang="en-US" sz="3400" dirty="0">
                <a:effectLst>
                  <a:glow rad="228600">
                    <a:schemeClr val="accent3">
                      <a:satMod val="175000"/>
                      <a:alpha val="40000"/>
                    </a:schemeClr>
                  </a:glow>
                </a:effectLst>
                <a:latin typeface="Calibri" pitchFamily="34" charset="0"/>
                <a:cs typeface="Calibri" pitchFamily="34" charset="0"/>
              </a:rPr>
              <a:t>to the New Covenant </a:t>
            </a:r>
            <a:r>
              <a:rPr lang="en-US" sz="3400" dirty="0" smtClean="0">
                <a:effectLst>
                  <a:glow rad="228600">
                    <a:schemeClr val="accent3">
                      <a:satMod val="175000"/>
                      <a:alpha val="40000"/>
                    </a:schemeClr>
                  </a:glow>
                </a:effectLst>
                <a:latin typeface="Calibri" pitchFamily="34" charset="0"/>
                <a:cs typeface="Calibri" pitchFamily="34" charset="0"/>
              </a:rPr>
              <a:t>Christians.</a:t>
            </a:r>
          </a:p>
          <a:p>
            <a:r>
              <a:rPr lang="en-US" sz="3400" dirty="0" smtClean="0">
                <a:effectLst>
                  <a:glow rad="228600">
                    <a:schemeClr val="accent3">
                      <a:satMod val="175000"/>
                      <a:alpha val="40000"/>
                    </a:schemeClr>
                  </a:glow>
                </a:effectLst>
                <a:latin typeface="Calibri" pitchFamily="34" charset="0"/>
                <a:cs typeface="Calibri" pitchFamily="34" charset="0"/>
              </a:rPr>
              <a:t>And so we raised the question: Why would these NT writers </a:t>
            </a:r>
            <a:r>
              <a:rPr lang="en-US" sz="3400" dirty="0">
                <a:effectLst>
                  <a:glow rad="228600">
                    <a:schemeClr val="accent3">
                      <a:satMod val="175000"/>
                      <a:alpha val="40000"/>
                    </a:schemeClr>
                  </a:glow>
                </a:effectLst>
                <a:latin typeface="Calibri" pitchFamily="34" charset="0"/>
                <a:cs typeface="Calibri" pitchFamily="34" charset="0"/>
              </a:rPr>
              <a:t>teach that </a:t>
            </a:r>
            <a:r>
              <a:rPr lang="en-US" sz="3400" dirty="0" smtClean="0">
                <a:effectLst>
                  <a:glow rad="228600">
                    <a:schemeClr val="accent3">
                      <a:satMod val="175000"/>
                      <a:alpha val="40000"/>
                    </a:schemeClr>
                  </a:glow>
                </a:effectLst>
                <a:latin typeface="Calibri" pitchFamily="34" charset="0"/>
                <a:cs typeface="Calibri" pitchFamily="34" charset="0"/>
              </a:rPr>
              <a:t>us that the </a:t>
            </a:r>
            <a:r>
              <a:rPr lang="en-US" sz="3400" dirty="0">
                <a:effectLst>
                  <a:glow rad="228600">
                    <a:schemeClr val="accent3">
                      <a:satMod val="175000"/>
                      <a:alpha val="40000"/>
                    </a:schemeClr>
                  </a:glow>
                </a:effectLst>
                <a:latin typeface="Calibri" pitchFamily="34" charset="0"/>
                <a:cs typeface="Calibri" pitchFamily="34" charset="0"/>
              </a:rPr>
              <a:t>Law of Moses has </a:t>
            </a:r>
            <a:r>
              <a:rPr lang="en-US" sz="3400" b="1" i="1" dirty="0">
                <a:effectLst>
                  <a:glow rad="228600">
                    <a:schemeClr val="accent3">
                      <a:satMod val="175000"/>
                      <a:alpha val="40000"/>
                    </a:schemeClr>
                  </a:glow>
                </a:effectLst>
                <a:latin typeface="Calibri" pitchFamily="34" charset="0"/>
                <a:cs typeface="Calibri" pitchFamily="34" charset="0"/>
              </a:rPr>
              <a:t>ended</a:t>
            </a:r>
            <a:r>
              <a:rPr lang="en-US" sz="3400" dirty="0">
                <a:effectLst>
                  <a:glow rad="228600">
                    <a:schemeClr val="accent3">
                      <a:satMod val="175000"/>
                      <a:alpha val="40000"/>
                    </a:schemeClr>
                  </a:glow>
                </a:effectLst>
                <a:latin typeface="Calibri" pitchFamily="34" charset="0"/>
                <a:cs typeface="Calibri" pitchFamily="34" charset="0"/>
              </a:rPr>
              <a:t> and no longer applies to </a:t>
            </a:r>
            <a:r>
              <a:rPr lang="en-US" sz="3400" dirty="0" smtClean="0">
                <a:effectLst>
                  <a:glow rad="228600">
                    <a:schemeClr val="accent3">
                      <a:satMod val="175000"/>
                      <a:alpha val="40000"/>
                    </a:schemeClr>
                  </a:glow>
                </a:effectLst>
                <a:latin typeface="Calibri" pitchFamily="34" charset="0"/>
                <a:cs typeface="Calibri" pitchFamily="34" charset="0"/>
              </a:rPr>
              <a:t>us and then turn around and cite OT laws as though they still </a:t>
            </a:r>
            <a:r>
              <a:rPr lang="en-US" sz="3400" b="1" i="1" dirty="0" smtClean="0">
                <a:effectLst>
                  <a:glow rad="228600">
                    <a:schemeClr val="accent3">
                      <a:satMod val="175000"/>
                      <a:alpha val="40000"/>
                    </a:schemeClr>
                  </a:glow>
                </a:effectLst>
                <a:latin typeface="Calibri" pitchFamily="34" charset="0"/>
                <a:cs typeface="Calibri" pitchFamily="34" charset="0"/>
              </a:rPr>
              <a:t>do</a:t>
            </a:r>
            <a:r>
              <a:rPr lang="en-US" sz="3400" dirty="0" smtClean="0">
                <a:effectLst>
                  <a:glow rad="228600">
                    <a:schemeClr val="accent3">
                      <a:satMod val="175000"/>
                      <a:alpha val="40000"/>
                    </a:schemeClr>
                  </a:glow>
                </a:effectLst>
                <a:latin typeface="Calibri" pitchFamily="34" charset="0"/>
                <a:cs typeface="Calibri" pitchFamily="34" charset="0"/>
              </a:rPr>
              <a:t> apply to us?</a:t>
            </a:r>
            <a:endParaRPr lang="en-US" sz="3400" dirty="0">
              <a:effectLst>
                <a:glow rad="228600">
                  <a:schemeClr val="accent3">
                    <a:satMod val="175000"/>
                    <a:alpha val="40000"/>
                  </a:schemeClr>
                </a:glow>
              </a:effectLst>
              <a:latin typeface="Calibri" pitchFamily="34" charset="0"/>
              <a:cs typeface="Calibri" pitchFamily="34" charset="0"/>
            </a:endParaRPr>
          </a:p>
          <a:p>
            <a:endParaRPr lang="en-US" sz="3400" dirty="0">
              <a:effectLst>
                <a:glow rad="228600">
                  <a:schemeClr val="accent3">
                    <a:satMod val="175000"/>
                    <a:alpha val="40000"/>
                  </a:schemeClr>
                </a:glow>
              </a:effectLst>
              <a:latin typeface="Calibri" pitchFamily="34" charset="0"/>
              <a:cs typeface="Calibri" pitchFamily="34" charset="0"/>
            </a:endParaRPr>
          </a:p>
          <a:p>
            <a:endParaRPr lang="en-US" sz="3400" dirty="0">
              <a:effectLst>
                <a:glow rad="228600">
                  <a:schemeClr val="accent3">
                    <a:satMod val="175000"/>
                    <a:alpha val="40000"/>
                  </a:schemeClr>
                </a:glow>
              </a:effectLst>
              <a:latin typeface="Calibri" pitchFamily="34" charset="0"/>
              <a:cs typeface="Calibri" pitchFamily="34" charset="0"/>
            </a:endParaRPr>
          </a:p>
        </p:txBody>
      </p:sp>
    </p:spTree>
    <p:extLst>
      <p:ext uri="{BB962C8B-B14F-4D97-AF65-F5344CB8AC3E}">
        <p14:creationId xmlns:p14="http://schemas.microsoft.com/office/powerpoint/2010/main" val="2754958261"/>
      </p:ext>
    </p:extLst>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chor="t">
            <a:noAutofit/>
          </a:bodyPr>
          <a:lstStyle/>
          <a:p>
            <a:r>
              <a:rPr lang="en-US" sz="3200" b="1" dirty="0" smtClean="0">
                <a:effectLst>
                  <a:glow rad="228600">
                    <a:schemeClr val="accent3">
                      <a:satMod val="175000"/>
                      <a:alpha val="40000"/>
                    </a:schemeClr>
                  </a:glow>
                </a:effectLst>
                <a:latin typeface="Calibri" pitchFamily="34" charset="0"/>
                <a:cs typeface="Calibri" pitchFamily="34" charset="0"/>
              </a:rPr>
              <a:t>Are OT Laws Binding on Christians Today? (Review)</a:t>
            </a:r>
            <a:endParaRPr lang="en-US" sz="3200" b="1" dirty="0">
              <a:effectLst>
                <a:glow rad="228600">
                  <a:schemeClr val="accent3">
                    <a:satMod val="175000"/>
                    <a:alpha val="40000"/>
                  </a:schemeClr>
                </a:glow>
              </a:effectLst>
              <a:latin typeface="Calibri" pitchFamily="34" charset="0"/>
              <a:cs typeface="Calibri" pitchFamily="34" charset="0"/>
            </a:endParaRPr>
          </a:p>
        </p:txBody>
      </p:sp>
      <p:sp>
        <p:nvSpPr>
          <p:cNvPr id="3" name="Content Placeholder 2"/>
          <p:cNvSpPr>
            <a:spLocks noGrp="1"/>
          </p:cNvSpPr>
          <p:nvPr>
            <p:ph idx="1"/>
          </p:nvPr>
        </p:nvSpPr>
        <p:spPr>
          <a:xfrm>
            <a:off x="457200" y="685800"/>
            <a:ext cx="8534400" cy="6172200"/>
          </a:xfrm>
        </p:spPr>
        <p:txBody>
          <a:bodyPr>
            <a:normAutofit fontScale="77500" lnSpcReduction="20000"/>
          </a:bodyPr>
          <a:lstStyle/>
          <a:p>
            <a:pPr>
              <a:buNone/>
            </a:pPr>
            <a:r>
              <a:rPr lang="en-US" sz="3600" b="1" dirty="0" smtClean="0">
                <a:effectLst>
                  <a:glow rad="228600">
                    <a:schemeClr val="accent3">
                      <a:satMod val="175000"/>
                      <a:alpha val="40000"/>
                    </a:schemeClr>
                  </a:glow>
                </a:effectLst>
                <a:latin typeface="Calibri" pitchFamily="34" charset="0"/>
                <a:cs typeface="Calibri" pitchFamily="34" charset="0"/>
              </a:rPr>
              <a:t>Last week:</a:t>
            </a:r>
          </a:p>
          <a:p>
            <a:r>
              <a:rPr lang="en-US" sz="3400" dirty="0" smtClean="0">
                <a:effectLst>
                  <a:glow rad="228600">
                    <a:schemeClr val="accent3">
                      <a:satMod val="175000"/>
                      <a:alpha val="40000"/>
                    </a:schemeClr>
                  </a:glow>
                </a:effectLst>
                <a:latin typeface="Calibri" pitchFamily="34" charset="0"/>
                <a:cs typeface="Calibri" pitchFamily="34" charset="0"/>
              </a:rPr>
              <a:t>Here is how I answered that question:</a:t>
            </a:r>
          </a:p>
          <a:p>
            <a:pPr lvl="1"/>
            <a:r>
              <a:rPr lang="en-US" sz="3000" dirty="0">
                <a:effectLst>
                  <a:glow rad="228600">
                    <a:schemeClr val="accent3">
                      <a:satMod val="175000"/>
                      <a:alpha val="40000"/>
                    </a:schemeClr>
                  </a:glow>
                </a:effectLst>
                <a:latin typeface="Calibri" pitchFamily="34" charset="0"/>
                <a:cs typeface="Calibri" pitchFamily="34" charset="0"/>
              </a:rPr>
              <a:t>I began by establishing that there are absolute moral principles grounded in the holiness of God Himself which apply to </a:t>
            </a:r>
            <a:r>
              <a:rPr lang="en-US" sz="3000" b="1" i="1" dirty="0">
                <a:effectLst>
                  <a:glow rad="228600">
                    <a:schemeClr val="accent3">
                      <a:satMod val="175000"/>
                      <a:alpha val="40000"/>
                    </a:schemeClr>
                  </a:glow>
                </a:effectLst>
                <a:latin typeface="Calibri" pitchFamily="34" charset="0"/>
                <a:cs typeface="Calibri" pitchFamily="34" charset="0"/>
              </a:rPr>
              <a:t>all</a:t>
            </a:r>
            <a:r>
              <a:rPr lang="en-US" sz="3000" dirty="0">
                <a:effectLst>
                  <a:glow rad="228600">
                    <a:schemeClr val="accent3">
                      <a:satMod val="175000"/>
                      <a:alpha val="40000"/>
                    </a:schemeClr>
                  </a:glow>
                </a:effectLst>
                <a:latin typeface="Calibri" pitchFamily="34" charset="0"/>
                <a:cs typeface="Calibri" pitchFamily="34" charset="0"/>
              </a:rPr>
              <a:t> men in </a:t>
            </a:r>
            <a:r>
              <a:rPr lang="en-US" sz="3000" b="1" i="1" dirty="0">
                <a:effectLst>
                  <a:glow rad="228600">
                    <a:schemeClr val="accent3">
                      <a:satMod val="175000"/>
                      <a:alpha val="40000"/>
                    </a:schemeClr>
                  </a:glow>
                </a:effectLst>
                <a:latin typeface="Calibri" pitchFamily="34" charset="0"/>
                <a:cs typeface="Calibri" pitchFamily="34" charset="0"/>
              </a:rPr>
              <a:t>all</a:t>
            </a:r>
            <a:r>
              <a:rPr lang="en-US" sz="3000" dirty="0">
                <a:effectLst>
                  <a:glow rad="228600">
                    <a:schemeClr val="accent3">
                      <a:satMod val="175000"/>
                      <a:alpha val="40000"/>
                    </a:schemeClr>
                  </a:glow>
                </a:effectLst>
                <a:latin typeface="Calibri" pitchFamily="34" charset="0"/>
                <a:cs typeface="Calibri" pitchFamily="34" charset="0"/>
              </a:rPr>
              <a:t> </a:t>
            </a:r>
            <a:r>
              <a:rPr lang="en-US" sz="3000" dirty="0" smtClean="0">
                <a:effectLst>
                  <a:glow rad="228600">
                    <a:schemeClr val="accent3">
                      <a:satMod val="175000"/>
                      <a:alpha val="40000"/>
                    </a:schemeClr>
                  </a:glow>
                </a:effectLst>
                <a:latin typeface="Calibri" pitchFamily="34" charset="0"/>
                <a:cs typeface="Calibri" pitchFamily="34" charset="0"/>
              </a:rPr>
              <a:t>ages – we are to be holy as He is holy (</a:t>
            </a:r>
            <a:r>
              <a:rPr lang="en-US" sz="3000" dirty="0">
                <a:effectLst>
                  <a:glow rad="228600">
                    <a:schemeClr val="accent3">
                      <a:satMod val="175000"/>
                      <a:alpha val="40000"/>
                    </a:schemeClr>
                  </a:glow>
                </a:effectLst>
                <a:latin typeface="Calibri" panose="020F0502020204030204" pitchFamily="34" charset="0"/>
                <a:cs typeface="Calibri" panose="020F0502020204030204" pitchFamily="34" charset="0"/>
              </a:rPr>
              <a:t>Leviticus </a:t>
            </a:r>
            <a:r>
              <a:rPr lang="en-US" sz="3000" dirty="0" smtClean="0">
                <a:effectLst>
                  <a:glow rad="228600">
                    <a:schemeClr val="accent3">
                      <a:satMod val="175000"/>
                      <a:alpha val="40000"/>
                    </a:schemeClr>
                  </a:glow>
                </a:effectLst>
                <a:latin typeface="Calibri" panose="020F0502020204030204" pitchFamily="34" charset="0"/>
                <a:cs typeface="Calibri" panose="020F0502020204030204" pitchFamily="34" charset="0"/>
              </a:rPr>
              <a:t>19:2 cf. </a:t>
            </a:r>
            <a:r>
              <a:rPr lang="en-US" sz="3000" dirty="0">
                <a:effectLst>
                  <a:glow rad="228600">
                    <a:schemeClr val="accent3">
                      <a:satMod val="175000"/>
                      <a:alpha val="40000"/>
                    </a:schemeClr>
                  </a:glow>
                </a:effectLst>
                <a:latin typeface="Calibri" panose="020F0502020204030204" pitchFamily="34" charset="0"/>
                <a:cs typeface="Calibri" panose="020F0502020204030204" pitchFamily="34" charset="0"/>
              </a:rPr>
              <a:t>1 Peter </a:t>
            </a:r>
            <a:r>
              <a:rPr lang="en-US" sz="3000" dirty="0" smtClean="0">
                <a:effectLst>
                  <a:glow rad="228600">
                    <a:schemeClr val="accent3">
                      <a:satMod val="175000"/>
                      <a:alpha val="40000"/>
                    </a:schemeClr>
                  </a:glow>
                </a:effectLst>
                <a:latin typeface="Calibri" panose="020F0502020204030204" pitchFamily="34" charset="0"/>
                <a:cs typeface="Calibri" panose="020F0502020204030204" pitchFamily="34" charset="0"/>
              </a:rPr>
              <a:t>1:16)</a:t>
            </a:r>
            <a:endParaRPr lang="en-US" sz="3000" dirty="0">
              <a:effectLst>
                <a:glow rad="228600">
                  <a:schemeClr val="accent3">
                    <a:satMod val="175000"/>
                    <a:alpha val="40000"/>
                  </a:schemeClr>
                </a:glow>
              </a:effectLst>
              <a:latin typeface="Calibri" pitchFamily="34" charset="0"/>
              <a:cs typeface="Calibri" pitchFamily="34" charset="0"/>
            </a:endParaRPr>
          </a:p>
          <a:p>
            <a:pPr lvl="1"/>
            <a:r>
              <a:rPr lang="en-US" sz="3000" dirty="0">
                <a:effectLst>
                  <a:glow rad="228600">
                    <a:schemeClr val="accent3">
                      <a:satMod val="175000"/>
                      <a:alpha val="40000"/>
                    </a:schemeClr>
                  </a:glow>
                </a:effectLst>
                <a:latin typeface="Calibri" pitchFamily="34" charset="0"/>
                <a:cs typeface="Calibri" pitchFamily="34" charset="0"/>
              </a:rPr>
              <a:t>I then said </a:t>
            </a:r>
            <a:r>
              <a:rPr lang="en-US" sz="3000" dirty="0" smtClean="0">
                <a:effectLst>
                  <a:glow rad="228600">
                    <a:schemeClr val="accent3">
                      <a:satMod val="175000"/>
                      <a:alpha val="40000"/>
                    </a:schemeClr>
                  </a:glow>
                </a:effectLst>
                <a:latin typeface="Calibri" pitchFamily="34" charset="0"/>
                <a:cs typeface="Calibri" pitchFamily="34" charset="0"/>
              </a:rPr>
              <a:t>that I </a:t>
            </a:r>
            <a:r>
              <a:rPr lang="en-US" sz="3000" dirty="0">
                <a:effectLst>
                  <a:glow rad="228600">
                    <a:schemeClr val="accent3">
                      <a:satMod val="175000"/>
                      <a:alpha val="40000"/>
                    </a:schemeClr>
                  </a:glow>
                </a:effectLst>
                <a:latin typeface="Calibri" pitchFamily="34" charset="0"/>
                <a:cs typeface="Calibri" pitchFamily="34" charset="0"/>
              </a:rPr>
              <a:t>believe these moral principles are best summarized in what Jesus called the two greatest commandments: to love God and to love our neighbor (Matthew 22:37-40</a:t>
            </a:r>
            <a:r>
              <a:rPr lang="en-US" sz="3000" dirty="0" smtClean="0">
                <a:effectLst>
                  <a:glow rad="228600">
                    <a:schemeClr val="accent3">
                      <a:satMod val="175000"/>
                      <a:alpha val="40000"/>
                    </a:schemeClr>
                  </a:glow>
                </a:effectLst>
                <a:latin typeface="Calibri" pitchFamily="34" charset="0"/>
                <a:cs typeface="Calibri" pitchFamily="34" charset="0"/>
              </a:rPr>
              <a:t>)</a:t>
            </a:r>
          </a:p>
          <a:p>
            <a:pPr lvl="1"/>
            <a:r>
              <a:rPr lang="en-US" sz="3000" dirty="0" smtClean="0">
                <a:effectLst>
                  <a:glow rad="228600">
                    <a:schemeClr val="accent3">
                      <a:satMod val="175000"/>
                      <a:alpha val="40000"/>
                    </a:schemeClr>
                  </a:glow>
                </a:effectLst>
                <a:latin typeface="Calibri" pitchFamily="34" charset="0"/>
                <a:cs typeface="Calibri" pitchFamily="34" charset="0"/>
              </a:rPr>
              <a:t>Because all men in all ages are responsible to obey these moral principles, they are included in </a:t>
            </a:r>
            <a:r>
              <a:rPr lang="en-US" sz="3000" b="1" i="1" dirty="0" smtClean="0">
                <a:effectLst>
                  <a:glow rad="228600">
                    <a:schemeClr val="accent3">
                      <a:satMod val="175000"/>
                      <a:alpha val="40000"/>
                    </a:schemeClr>
                  </a:glow>
                </a:effectLst>
                <a:latin typeface="Calibri" pitchFamily="34" charset="0"/>
                <a:cs typeface="Calibri" pitchFamily="34" charset="0"/>
              </a:rPr>
              <a:t>both</a:t>
            </a:r>
            <a:r>
              <a:rPr lang="en-US" sz="3000" dirty="0" smtClean="0">
                <a:effectLst>
                  <a:glow rad="228600">
                    <a:schemeClr val="accent3">
                      <a:satMod val="175000"/>
                      <a:alpha val="40000"/>
                    </a:schemeClr>
                  </a:glow>
                </a:effectLst>
                <a:latin typeface="Calibri" pitchFamily="34" charset="0"/>
                <a:cs typeface="Calibri" pitchFamily="34" charset="0"/>
              </a:rPr>
              <a:t> the Law of Moses and the Law of Christ.</a:t>
            </a:r>
          </a:p>
          <a:p>
            <a:pPr lvl="1"/>
            <a:r>
              <a:rPr lang="en-US" sz="3000" dirty="0" smtClean="0">
                <a:effectLst>
                  <a:glow rad="228600">
                    <a:schemeClr val="accent3">
                      <a:satMod val="175000"/>
                      <a:alpha val="40000"/>
                    </a:schemeClr>
                  </a:glow>
                </a:effectLst>
                <a:latin typeface="Calibri" pitchFamily="34" charset="0"/>
                <a:cs typeface="Calibri" pitchFamily="34" charset="0"/>
              </a:rPr>
              <a:t>Therefore, it makes sense that when NT writers refer to any of these timeless moral principles in the giving of Christ’s Law, they might, on occasion, cite places where those same timeless moral principles are found and explained in the OT.</a:t>
            </a:r>
          </a:p>
          <a:p>
            <a:r>
              <a:rPr lang="en-US" sz="3400" dirty="0" smtClean="0">
                <a:effectLst>
                  <a:glow rad="228600">
                    <a:schemeClr val="accent3">
                      <a:satMod val="175000"/>
                      <a:alpha val="40000"/>
                    </a:schemeClr>
                  </a:glow>
                </a:effectLst>
                <a:latin typeface="Calibri" pitchFamily="34" charset="0"/>
                <a:cs typeface="Calibri" pitchFamily="34" charset="0"/>
              </a:rPr>
              <a:t>And so we then looked at three NT examples where Paul does this: Ephesians 6:1-3</a:t>
            </a:r>
            <a:r>
              <a:rPr lang="en-US" sz="3400" dirty="0">
                <a:effectLst>
                  <a:glow rad="228600">
                    <a:schemeClr val="accent3">
                      <a:satMod val="175000"/>
                      <a:alpha val="40000"/>
                    </a:schemeClr>
                  </a:glow>
                </a:effectLst>
                <a:latin typeface="Calibri" pitchFamily="34" charset="0"/>
                <a:cs typeface="Calibri" pitchFamily="34" charset="0"/>
              </a:rPr>
              <a:t>; Romans 13:9-10; </a:t>
            </a:r>
            <a:r>
              <a:rPr lang="en-US" sz="3400" dirty="0" smtClean="0">
                <a:effectLst>
                  <a:glow rad="228600">
                    <a:schemeClr val="accent3">
                      <a:satMod val="175000"/>
                      <a:alpha val="40000"/>
                    </a:schemeClr>
                  </a:glow>
                </a:effectLst>
                <a:latin typeface="Calibri" pitchFamily="34" charset="0"/>
                <a:cs typeface="Calibri" pitchFamily="34" charset="0"/>
              </a:rPr>
              <a:t>1Cor.</a:t>
            </a:r>
            <a:r>
              <a:rPr lang="en-US" sz="3400" dirty="0">
                <a:effectLst>
                  <a:glow rad="228600">
                    <a:schemeClr val="accent3">
                      <a:satMod val="175000"/>
                      <a:alpha val="40000"/>
                    </a:schemeClr>
                  </a:glow>
                </a:effectLst>
                <a:latin typeface="Calibri" pitchFamily="34" charset="0"/>
                <a:cs typeface="Calibri" pitchFamily="34" charset="0"/>
              </a:rPr>
              <a:t> </a:t>
            </a:r>
            <a:r>
              <a:rPr lang="en-US" sz="3400" dirty="0" smtClean="0">
                <a:effectLst>
                  <a:glow rad="228600">
                    <a:schemeClr val="accent3">
                      <a:satMod val="175000"/>
                      <a:alpha val="40000"/>
                    </a:schemeClr>
                  </a:glow>
                </a:effectLst>
                <a:latin typeface="Calibri" pitchFamily="34" charset="0"/>
                <a:cs typeface="Calibri" pitchFamily="34" charset="0"/>
              </a:rPr>
              <a:t>14:33-34</a:t>
            </a:r>
            <a:endParaRPr lang="en-US" sz="3400" dirty="0">
              <a:effectLst>
                <a:glow rad="228600">
                  <a:schemeClr val="accent3">
                    <a:satMod val="175000"/>
                    <a:alpha val="40000"/>
                  </a:schemeClr>
                </a:glow>
              </a:effectLst>
              <a:latin typeface="Calibri" pitchFamily="34" charset="0"/>
              <a:cs typeface="Calibri" pitchFamily="34" charset="0"/>
            </a:endParaRPr>
          </a:p>
          <a:p>
            <a:endParaRPr lang="en-US" sz="3400" dirty="0">
              <a:effectLst>
                <a:glow rad="228600">
                  <a:schemeClr val="accent3">
                    <a:satMod val="175000"/>
                    <a:alpha val="40000"/>
                  </a:schemeClr>
                </a:glow>
              </a:effectLst>
              <a:latin typeface="Calibri" pitchFamily="34" charset="0"/>
              <a:cs typeface="Calibri" pitchFamily="34" charset="0"/>
            </a:endParaRPr>
          </a:p>
          <a:p>
            <a:endParaRPr lang="en-US" sz="3400" dirty="0">
              <a:effectLst>
                <a:glow rad="228600">
                  <a:schemeClr val="accent3">
                    <a:satMod val="175000"/>
                    <a:alpha val="40000"/>
                  </a:schemeClr>
                </a:glow>
              </a:effectLst>
              <a:latin typeface="Calibri" pitchFamily="34" charset="0"/>
              <a:cs typeface="Calibri" pitchFamily="34" charset="0"/>
            </a:endParaRPr>
          </a:p>
        </p:txBody>
      </p:sp>
    </p:spTree>
    <p:extLst>
      <p:ext uri="{BB962C8B-B14F-4D97-AF65-F5344CB8AC3E}">
        <p14:creationId xmlns:p14="http://schemas.microsoft.com/office/powerpoint/2010/main" val="497099266"/>
      </p:ext>
    </p:extLst>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53"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p:cTn id="13"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5" dur="5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0" fill="hold" grpId="0"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p:cTn id="20"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1"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0" fill="hold" grpId="0" nodeType="click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 calcmode="lin" valueType="num">
                                      <p:cBhvr>
                                        <p:cTn id="34"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5"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6" dur="500"/>
                                        <p:tgtEl>
                                          <p:spTgt spid="3">
                                            <p:txEl>
                                              <p:pRg st="5" end="5"/>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0" fill="hold" grpId="0"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p:cTn id="41"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2"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3"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chor="t">
            <a:noAutofit/>
          </a:bodyPr>
          <a:lstStyle/>
          <a:p>
            <a:r>
              <a:rPr lang="en-US" sz="3200" b="1" dirty="0" smtClean="0">
                <a:effectLst>
                  <a:glow rad="228600">
                    <a:schemeClr val="accent3">
                      <a:satMod val="175000"/>
                      <a:alpha val="40000"/>
                    </a:schemeClr>
                  </a:glow>
                </a:effectLst>
                <a:latin typeface="Calibri" pitchFamily="34" charset="0"/>
                <a:cs typeface="Calibri" pitchFamily="34" charset="0"/>
              </a:rPr>
              <a:t>Are OT Laws Binding on Christians Today? (Review)</a:t>
            </a:r>
            <a:endParaRPr lang="en-US" sz="3200" b="1" dirty="0">
              <a:effectLst>
                <a:glow rad="228600">
                  <a:schemeClr val="accent3">
                    <a:satMod val="175000"/>
                    <a:alpha val="40000"/>
                  </a:schemeClr>
                </a:glow>
              </a:effectLst>
              <a:latin typeface="Calibri" pitchFamily="34" charset="0"/>
              <a:cs typeface="Calibri" pitchFamily="34" charset="0"/>
            </a:endParaRPr>
          </a:p>
        </p:txBody>
      </p:sp>
      <p:sp>
        <p:nvSpPr>
          <p:cNvPr id="3" name="Content Placeholder 2"/>
          <p:cNvSpPr>
            <a:spLocks noGrp="1"/>
          </p:cNvSpPr>
          <p:nvPr>
            <p:ph idx="1"/>
          </p:nvPr>
        </p:nvSpPr>
        <p:spPr>
          <a:xfrm>
            <a:off x="457200" y="685800"/>
            <a:ext cx="8229600" cy="6172200"/>
          </a:xfrm>
        </p:spPr>
        <p:txBody>
          <a:bodyPr>
            <a:normAutofit fontScale="92500" lnSpcReduction="20000"/>
          </a:bodyPr>
          <a:lstStyle/>
          <a:p>
            <a:pPr>
              <a:buNone/>
            </a:pPr>
            <a:r>
              <a:rPr lang="en-US" sz="3400" b="1" dirty="0" smtClean="0">
                <a:effectLst>
                  <a:glow rad="228600">
                    <a:schemeClr val="accent3">
                      <a:satMod val="175000"/>
                      <a:alpha val="40000"/>
                    </a:schemeClr>
                  </a:glow>
                </a:effectLst>
                <a:latin typeface="Calibri" pitchFamily="34" charset="0"/>
                <a:cs typeface="Calibri" pitchFamily="34" charset="0"/>
              </a:rPr>
              <a:t>This week:</a:t>
            </a:r>
          </a:p>
          <a:p>
            <a:r>
              <a:rPr lang="en-US" sz="3400" dirty="0" smtClean="0">
                <a:effectLst>
                  <a:glow rad="228600">
                    <a:schemeClr val="accent3">
                      <a:satMod val="175000"/>
                      <a:alpha val="40000"/>
                    </a:schemeClr>
                  </a:glow>
                </a:effectLst>
                <a:latin typeface="Calibri" pitchFamily="34" charset="0"/>
                <a:cs typeface="Calibri" pitchFamily="34" charset="0"/>
              </a:rPr>
              <a:t>As a follow-up to our discussion last week concerning the absolute moral principles that apply to all men in all ages, I would like to take a somewhat in-depth look at a passage where Paul shows that even men who have been given </a:t>
            </a:r>
            <a:r>
              <a:rPr lang="en-US" sz="3400" b="1" i="1" dirty="0" smtClean="0">
                <a:effectLst>
                  <a:glow rad="228600">
                    <a:schemeClr val="accent3">
                      <a:satMod val="175000"/>
                      <a:alpha val="40000"/>
                    </a:schemeClr>
                  </a:glow>
                </a:effectLst>
                <a:latin typeface="Calibri" pitchFamily="34" charset="0"/>
                <a:cs typeface="Calibri" pitchFamily="34" charset="0"/>
              </a:rPr>
              <a:t>no</a:t>
            </a:r>
            <a:r>
              <a:rPr lang="en-US" sz="3400" dirty="0" smtClean="0">
                <a:effectLst>
                  <a:glow rad="228600">
                    <a:schemeClr val="accent3">
                      <a:satMod val="175000"/>
                      <a:alpha val="40000"/>
                    </a:schemeClr>
                  </a:glow>
                </a:effectLst>
                <a:latin typeface="Calibri" pitchFamily="34" charset="0"/>
                <a:cs typeface="Calibri" pitchFamily="34" charset="0"/>
              </a:rPr>
              <a:t> external law are still held accountable to those moral principles.</a:t>
            </a:r>
          </a:p>
          <a:p>
            <a:pPr marL="0" indent="0">
              <a:buNone/>
            </a:pPr>
            <a:r>
              <a:rPr lang="en-US" sz="3400" b="1" dirty="0" smtClean="0">
                <a:effectLst>
                  <a:glow rad="228600">
                    <a:schemeClr val="accent3">
                      <a:satMod val="175000"/>
                      <a:alpha val="40000"/>
                    </a:schemeClr>
                  </a:glow>
                </a:effectLst>
                <a:latin typeface="Calibri" pitchFamily="34" charset="0"/>
                <a:cs typeface="Calibri" pitchFamily="34" charset="0"/>
              </a:rPr>
              <a:t>Then </a:t>
            </a:r>
            <a:r>
              <a:rPr lang="en-US" sz="3400" b="1" i="1" dirty="0" smtClean="0">
                <a:effectLst>
                  <a:glow rad="228600">
                    <a:schemeClr val="accent3">
                      <a:satMod val="175000"/>
                      <a:alpha val="40000"/>
                    </a:schemeClr>
                  </a:glow>
                </a:effectLst>
                <a:latin typeface="Calibri" pitchFamily="34" charset="0"/>
                <a:cs typeface="Calibri" pitchFamily="34" charset="0"/>
              </a:rPr>
              <a:t>next</a:t>
            </a:r>
            <a:r>
              <a:rPr lang="en-US" sz="3400" b="1" dirty="0" smtClean="0">
                <a:effectLst>
                  <a:glow rad="228600">
                    <a:schemeClr val="accent3">
                      <a:satMod val="175000"/>
                      <a:alpha val="40000"/>
                    </a:schemeClr>
                  </a:glow>
                </a:effectLst>
                <a:latin typeface="Calibri" pitchFamily="34" charset="0"/>
                <a:cs typeface="Calibri" pitchFamily="34" charset="0"/>
              </a:rPr>
              <a:t> </a:t>
            </a:r>
            <a:r>
              <a:rPr lang="en-US" sz="3400" b="1" dirty="0">
                <a:effectLst>
                  <a:glow rad="228600">
                    <a:schemeClr val="accent3">
                      <a:satMod val="175000"/>
                      <a:alpha val="40000"/>
                    </a:schemeClr>
                  </a:glow>
                </a:effectLst>
                <a:latin typeface="Calibri" pitchFamily="34" charset="0"/>
                <a:cs typeface="Calibri" pitchFamily="34" charset="0"/>
              </a:rPr>
              <a:t>week:</a:t>
            </a:r>
          </a:p>
          <a:p>
            <a:r>
              <a:rPr lang="en-US" sz="3400" dirty="0" smtClean="0">
                <a:effectLst>
                  <a:glow rad="228600">
                    <a:schemeClr val="accent3">
                      <a:satMod val="175000"/>
                      <a:alpha val="40000"/>
                    </a:schemeClr>
                  </a:glow>
                </a:effectLst>
                <a:latin typeface="Calibri" pitchFamily="34" charset="0"/>
                <a:cs typeface="Calibri" pitchFamily="34" charset="0"/>
              </a:rPr>
              <a:t>I would then like to look at a few more NT examples (starting with the second half of the Sermon on the Mount in Matthew 5:17-48) where OT laws are cited and then reapplied, sometimes with an upgrade or modification. </a:t>
            </a:r>
            <a:endParaRPr lang="en-US" sz="3400" dirty="0">
              <a:effectLst>
                <a:glow rad="228600">
                  <a:schemeClr val="accent3">
                    <a:satMod val="175000"/>
                    <a:alpha val="40000"/>
                  </a:schemeClr>
                </a:glow>
              </a:effectLst>
              <a:latin typeface="Calibri" pitchFamily="34" charset="0"/>
              <a:cs typeface="Calibri" pitchFamily="34" charset="0"/>
            </a:endParaRPr>
          </a:p>
          <a:p>
            <a:endParaRPr lang="en-US" sz="3400" dirty="0">
              <a:effectLst>
                <a:glow rad="228600">
                  <a:schemeClr val="accent3">
                    <a:satMod val="175000"/>
                    <a:alpha val="40000"/>
                  </a:schemeClr>
                </a:glow>
              </a:effectLst>
              <a:latin typeface="Calibri" pitchFamily="34" charset="0"/>
              <a:cs typeface="Calibri" pitchFamily="34" charset="0"/>
            </a:endParaRPr>
          </a:p>
          <a:p>
            <a:endParaRPr lang="en-US" sz="3400" dirty="0">
              <a:effectLst>
                <a:glow rad="228600">
                  <a:schemeClr val="accent3">
                    <a:satMod val="175000"/>
                    <a:alpha val="40000"/>
                  </a:schemeClr>
                </a:glow>
              </a:effectLst>
              <a:latin typeface="Calibri" pitchFamily="34" charset="0"/>
              <a:cs typeface="Calibri" pitchFamily="34" charset="0"/>
            </a:endParaRPr>
          </a:p>
        </p:txBody>
      </p:sp>
    </p:spTree>
    <p:extLst>
      <p:ext uri="{BB962C8B-B14F-4D97-AF65-F5344CB8AC3E}">
        <p14:creationId xmlns:p14="http://schemas.microsoft.com/office/powerpoint/2010/main" val="1515892418"/>
      </p:ext>
    </p:extLst>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chor="t">
            <a:noAutofit/>
          </a:bodyPr>
          <a:lstStyle/>
          <a:p>
            <a:r>
              <a:rPr lang="en-US" sz="3200" b="1" dirty="0" smtClean="0">
                <a:effectLst>
                  <a:glow rad="228600">
                    <a:schemeClr val="accent3">
                      <a:satMod val="175000"/>
                      <a:alpha val="40000"/>
                    </a:schemeClr>
                  </a:glow>
                </a:effectLst>
                <a:latin typeface="Calibri" pitchFamily="34" charset="0"/>
                <a:cs typeface="Calibri" pitchFamily="34" charset="0"/>
              </a:rPr>
              <a:t>The “Law” Written on the Heart (Romans 2:11-16)</a:t>
            </a:r>
            <a:endParaRPr lang="en-US" sz="3200" b="1" dirty="0">
              <a:effectLst>
                <a:glow rad="228600">
                  <a:schemeClr val="accent3">
                    <a:satMod val="175000"/>
                    <a:alpha val="40000"/>
                  </a:schemeClr>
                </a:glow>
              </a:effectLst>
              <a:latin typeface="Calibri" pitchFamily="34" charset="0"/>
              <a:cs typeface="Calibri" pitchFamily="34" charset="0"/>
            </a:endParaRPr>
          </a:p>
        </p:txBody>
      </p:sp>
      <p:sp>
        <p:nvSpPr>
          <p:cNvPr id="3" name="Content Placeholder 2"/>
          <p:cNvSpPr>
            <a:spLocks noGrp="1"/>
          </p:cNvSpPr>
          <p:nvPr>
            <p:ph idx="1"/>
          </p:nvPr>
        </p:nvSpPr>
        <p:spPr>
          <a:xfrm>
            <a:off x="457200" y="685800"/>
            <a:ext cx="8229600" cy="6172200"/>
          </a:xfrm>
        </p:spPr>
        <p:txBody>
          <a:bodyPr>
            <a:normAutofit/>
          </a:bodyPr>
          <a:lstStyle/>
          <a:p>
            <a:pPr marL="0" indent="0">
              <a:buNone/>
            </a:pPr>
            <a:r>
              <a:rPr lang="en-US" sz="2800" i="1" dirty="0" smtClean="0">
                <a:solidFill>
                  <a:srgbClr val="0070C0"/>
                </a:solidFill>
                <a:effectLst>
                  <a:glow rad="228600">
                    <a:schemeClr val="accent3">
                      <a:satMod val="175000"/>
                      <a:alpha val="40000"/>
                    </a:schemeClr>
                  </a:glow>
                </a:effectLst>
                <a:latin typeface="Cambria" pitchFamily="18" charset="0"/>
              </a:rPr>
              <a:t>God </a:t>
            </a:r>
            <a:r>
              <a:rPr lang="en-US" sz="2800" i="1" dirty="0">
                <a:solidFill>
                  <a:srgbClr val="0070C0"/>
                </a:solidFill>
                <a:effectLst>
                  <a:glow rad="228600">
                    <a:schemeClr val="accent3">
                      <a:satMod val="175000"/>
                      <a:alpha val="40000"/>
                    </a:schemeClr>
                  </a:glow>
                </a:effectLst>
                <a:latin typeface="Cambria" pitchFamily="18" charset="0"/>
              </a:rPr>
              <a:t>shows no partiality</a:t>
            </a:r>
            <a:r>
              <a:rPr lang="en-US" sz="2800" i="1" dirty="0" smtClean="0">
                <a:solidFill>
                  <a:srgbClr val="0070C0"/>
                </a:solidFill>
                <a:effectLst>
                  <a:glow rad="228600">
                    <a:schemeClr val="accent3">
                      <a:satMod val="175000"/>
                      <a:alpha val="40000"/>
                    </a:schemeClr>
                  </a:glow>
                </a:effectLst>
                <a:latin typeface="Cambria" pitchFamily="18" charset="0"/>
              </a:rPr>
              <a:t>. </a:t>
            </a:r>
            <a:r>
              <a:rPr lang="en-US" sz="2800" i="1" baseline="30000" dirty="0">
                <a:solidFill>
                  <a:srgbClr val="0070C0"/>
                </a:solidFill>
                <a:effectLst>
                  <a:glow rad="228600">
                    <a:schemeClr val="accent3">
                      <a:satMod val="175000"/>
                      <a:alpha val="40000"/>
                    </a:schemeClr>
                  </a:glow>
                </a:effectLst>
                <a:latin typeface="Cambria" pitchFamily="18" charset="0"/>
              </a:rPr>
              <a:t>12</a:t>
            </a:r>
            <a:r>
              <a:rPr lang="en-US" sz="2800" i="1" dirty="0">
                <a:solidFill>
                  <a:srgbClr val="0070C0"/>
                </a:solidFill>
                <a:effectLst>
                  <a:glow rad="228600">
                    <a:schemeClr val="accent3">
                      <a:satMod val="175000"/>
                      <a:alpha val="40000"/>
                    </a:schemeClr>
                  </a:glow>
                </a:effectLst>
                <a:latin typeface="Cambria" pitchFamily="18" charset="0"/>
              </a:rPr>
              <a:t> For all who have sinned without the law will also perish without the law, and all who have sinned under the law will be judged by the law</a:t>
            </a:r>
            <a:r>
              <a:rPr lang="en-US" sz="2800" i="1" dirty="0" smtClean="0">
                <a:solidFill>
                  <a:srgbClr val="0070C0"/>
                </a:solidFill>
                <a:effectLst>
                  <a:glow rad="228600">
                    <a:schemeClr val="accent3">
                      <a:satMod val="175000"/>
                      <a:alpha val="40000"/>
                    </a:schemeClr>
                  </a:glow>
                </a:effectLst>
                <a:latin typeface="Cambria" pitchFamily="18" charset="0"/>
              </a:rPr>
              <a:t>. </a:t>
            </a:r>
            <a:r>
              <a:rPr lang="en-US" sz="2800" i="1" baseline="30000" dirty="0">
                <a:solidFill>
                  <a:srgbClr val="0070C0"/>
                </a:solidFill>
                <a:effectLst>
                  <a:glow rad="228600">
                    <a:schemeClr val="accent3">
                      <a:satMod val="175000"/>
                      <a:alpha val="40000"/>
                    </a:schemeClr>
                  </a:glow>
                </a:effectLst>
                <a:latin typeface="Cambria" pitchFamily="18" charset="0"/>
              </a:rPr>
              <a:t>13</a:t>
            </a:r>
            <a:r>
              <a:rPr lang="en-US" sz="2800" i="1" dirty="0">
                <a:solidFill>
                  <a:srgbClr val="0070C0"/>
                </a:solidFill>
                <a:effectLst>
                  <a:glow rad="228600">
                    <a:schemeClr val="accent3">
                      <a:satMod val="175000"/>
                      <a:alpha val="40000"/>
                    </a:schemeClr>
                  </a:glow>
                </a:effectLst>
                <a:latin typeface="Cambria" pitchFamily="18" charset="0"/>
              </a:rPr>
              <a:t> For it is not the hearers of the law who are righteous before God, but the doers of the law who will be justified</a:t>
            </a:r>
            <a:r>
              <a:rPr lang="en-US" sz="2800" i="1" dirty="0" smtClean="0">
                <a:solidFill>
                  <a:srgbClr val="0070C0"/>
                </a:solidFill>
                <a:effectLst>
                  <a:glow rad="228600">
                    <a:schemeClr val="accent3">
                      <a:satMod val="175000"/>
                      <a:alpha val="40000"/>
                    </a:schemeClr>
                  </a:glow>
                </a:effectLst>
                <a:latin typeface="Cambria" pitchFamily="18" charset="0"/>
              </a:rPr>
              <a:t>. </a:t>
            </a:r>
            <a:r>
              <a:rPr lang="en-US" sz="2800" i="1" baseline="30000" dirty="0">
                <a:solidFill>
                  <a:srgbClr val="0070C0"/>
                </a:solidFill>
                <a:effectLst>
                  <a:glow rad="228600">
                    <a:schemeClr val="accent3">
                      <a:satMod val="175000"/>
                      <a:alpha val="40000"/>
                    </a:schemeClr>
                  </a:glow>
                </a:effectLst>
                <a:latin typeface="Cambria" pitchFamily="18" charset="0"/>
              </a:rPr>
              <a:t>14</a:t>
            </a:r>
            <a:r>
              <a:rPr lang="en-US" sz="2800" i="1" dirty="0">
                <a:solidFill>
                  <a:srgbClr val="0070C0"/>
                </a:solidFill>
                <a:effectLst>
                  <a:glow rad="228600">
                    <a:schemeClr val="accent3">
                      <a:satMod val="175000"/>
                      <a:alpha val="40000"/>
                    </a:schemeClr>
                  </a:glow>
                </a:effectLst>
                <a:latin typeface="Cambria" pitchFamily="18" charset="0"/>
              </a:rPr>
              <a:t> For when Gentiles, who do not have the law, by nature do what the law requires, they are a law to themselves, even though they do not have the law</a:t>
            </a:r>
            <a:r>
              <a:rPr lang="en-US" sz="2800" i="1" dirty="0" smtClean="0">
                <a:solidFill>
                  <a:srgbClr val="0070C0"/>
                </a:solidFill>
                <a:effectLst>
                  <a:glow rad="228600">
                    <a:schemeClr val="accent3">
                      <a:satMod val="175000"/>
                      <a:alpha val="40000"/>
                    </a:schemeClr>
                  </a:glow>
                </a:effectLst>
                <a:latin typeface="Cambria" pitchFamily="18" charset="0"/>
              </a:rPr>
              <a:t>. </a:t>
            </a:r>
            <a:r>
              <a:rPr lang="en-US" sz="2800" i="1" baseline="30000" dirty="0">
                <a:solidFill>
                  <a:srgbClr val="0070C0"/>
                </a:solidFill>
                <a:effectLst>
                  <a:glow rad="228600">
                    <a:schemeClr val="accent3">
                      <a:satMod val="175000"/>
                      <a:alpha val="40000"/>
                    </a:schemeClr>
                  </a:glow>
                </a:effectLst>
                <a:latin typeface="Cambria" pitchFamily="18" charset="0"/>
              </a:rPr>
              <a:t>15</a:t>
            </a:r>
            <a:r>
              <a:rPr lang="en-US" sz="2800" i="1" dirty="0">
                <a:solidFill>
                  <a:srgbClr val="0070C0"/>
                </a:solidFill>
                <a:effectLst>
                  <a:glow rad="228600">
                    <a:schemeClr val="accent3">
                      <a:satMod val="175000"/>
                      <a:alpha val="40000"/>
                    </a:schemeClr>
                  </a:glow>
                </a:effectLst>
                <a:latin typeface="Cambria" pitchFamily="18" charset="0"/>
              </a:rPr>
              <a:t> They show that the work of the law is written on their hearts, while their conscience also bears witness, and their conflicting thoughts accuse or even excuse </a:t>
            </a:r>
            <a:r>
              <a:rPr lang="en-US" sz="2800" i="1" dirty="0" smtClean="0">
                <a:solidFill>
                  <a:srgbClr val="0070C0"/>
                </a:solidFill>
                <a:effectLst>
                  <a:glow rad="228600">
                    <a:schemeClr val="accent3">
                      <a:satMod val="175000"/>
                      <a:alpha val="40000"/>
                    </a:schemeClr>
                  </a:glow>
                </a:effectLst>
                <a:latin typeface="Cambria" pitchFamily="18" charset="0"/>
              </a:rPr>
              <a:t>them </a:t>
            </a:r>
            <a:r>
              <a:rPr lang="en-US" sz="2800" i="1" baseline="30000" dirty="0">
                <a:solidFill>
                  <a:srgbClr val="0070C0"/>
                </a:solidFill>
                <a:effectLst>
                  <a:glow rad="228600">
                    <a:schemeClr val="accent3">
                      <a:satMod val="175000"/>
                      <a:alpha val="40000"/>
                    </a:schemeClr>
                  </a:glow>
                </a:effectLst>
                <a:latin typeface="Cambria" pitchFamily="18" charset="0"/>
              </a:rPr>
              <a:t>16</a:t>
            </a:r>
            <a:r>
              <a:rPr lang="en-US" sz="2800" i="1" dirty="0">
                <a:solidFill>
                  <a:srgbClr val="0070C0"/>
                </a:solidFill>
                <a:effectLst>
                  <a:glow rad="228600">
                    <a:schemeClr val="accent3">
                      <a:satMod val="175000"/>
                      <a:alpha val="40000"/>
                    </a:schemeClr>
                  </a:glow>
                </a:effectLst>
                <a:latin typeface="Cambria" pitchFamily="18" charset="0"/>
              </a:rPr>
              <a:t> on that day when, according to my gospel, God judges the secrets of men by Christ Jesus. </a:t>
            </a:r>
            <a:endParaRPr lang="en-US" sz="2800" i="1" dirty="0" smtClean="0">
              <a:solidFill>
                <a:srgbClr val="0070C0"/>
              </a:solidFill>
              <a:effectLst>
                <a:glow rad="228600">
                  <a:schemeClr val="accent3">
                    <a:satMod val="175000"/>
                    <a:alpha val="40000"/>
                  </a:schemeClr>
                </a:glow>
              </a:effectLst>
              <a:latin typeface="Cambria" pitchFamily="18" charset="0"/>
            </a:endParaRPr>
          </a:p>
          <a:p>
            <a:endParaRPr lang="en-US" sz="2800" dirty="0">
              <a:effectLst>
                <a:glow rad="228600">
                  <a:schemeClr val="accent3">
                    <a:satMod val="175000"/>
                    <a:alpha val="40000"/>
                  </a:schemeClr>
                </a:glow>
              </a:effectLst>
              <a:latin typeface="Calibri" pitchFamily="34" charset="0"/>
              <a:cs typeface="Calibri" pitchFamily="34" charset="0"/>
            </a:endParaRPr>
          </a:p>
          <a:p>
            <a:endParaRPr lang="en-US" sz="2800" dirty="0">
              <a:effectLst>
                <a:glow rad="228600">
                  <a:schemeClr val="accent3">
                    <a:satMod val="175000"/>
                    <a:alpha val="40000"/>
                  </a:schemeClr>
                </a:glow>
              </a:effectLst>
              <a:latin typeface="Calibri" pitchFamily="34" charset="0"/>
              <a:cs typeface="Calibri" pitchFamily="34" charset="0"/>
            </a:endParaRPr>
          </a:p>
        </p:txBody>
      </p:sp>
    </p:spTree>
    <p:extLst>
      <p:ext uri="{BB962C8B-B14F-4D97-AF65-F5344CB8AC3E}">
        <p14:creationId xmlns:p14="http://schemas.microsoft.com/office/powerpoint/2010/main" val="615517659"/>
      </p:ext>
    </p:extLst>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chor="t">
            <a:noAutofit/>
          </a:bodyPr>
          <a:lstStyle/>
          <a:p>
            <a:r>
              <a:rPr lang="en-US" sz="3200" b="1" dirty="0">
                <a:effectLst>
                  <a:glow rad="228600">
                    <a:schemeClr val="accent3">
                      <a:satMod val="175000"/>
                      <a:alpha val="40000"/>
                    </a:schemeClr>
                  </a:glow>
                </a:effectLst>
                <a:latin typeface="Calibri" pitchFamily="34" charset="0"/>
                <a:cs typeface="Calibri" pitchFamily="34" charset="0"/>
              </a:rPr>
              <a:t>The “Law” Written on the Heart (Romans 2:11-16)</a:t>
            </a:r>
          </a:p>
        </p:txBody>
      </p:sp>
      <p:sp>
        <p:nvSpPr>
          <p:cNvPr id="3" name="Content Placeholder 2"/>
          <p:cNvSpPr>
            <a:spLocks noGrp="1"/>
          </p:cNvSpPr>
          <p:nvPr>
            <p:ph idx="1"/>
          </p:nvPr>
        </p:nvSpPr>
        <p:spPr>
          <a:xfrm>
            <a:off x="457200" y="762000"/>
            <a:ext cx="8382000" cy="6096000"/>
          </a:xfrm>
        </p:spPr>
        <p:txBody>
          <a:bodyPr>
            <a:normAutofit fontScale="85000" lnSpcReduction="20000"/>
          </a:bodyPr>
          <a:lstStyle/>
          <a:p>
            <a:r>
              <a:rPr lang="en-US" sz="3400" dirty="0" smtClean="0">
                <a:effectLst>
                  <a:glow rad="228600">
                    <a:schemeClr val="accent3">
                      <a:satMod val="175000"/>
                      <a:alpha val="40000"/>
                    </a:schemeClr>
                  </a:glow>
                </a:effectLst>
                <a:latin typeface="Calibri" pitchFamily="34" charset="0"/>
                <a:cs typeface="Calibri" pitchFamily="34" charset="0"/>
              </a:rPr>
              <a:t>Let’s start by putting this passage in context: </a:t>
            </a:r>
          </a:p>
          <a:p>
            <a:pPr lvl="1"/>
            <a:r>
              <a:rPr lang="en-US" sz="3000" dirty="0" smtClean="0">
                <a:effectLst>
                  <a:glow rad="228600">
                    <a:schemeClr val="accent3">
                      <a:satMod val="175000"/>
                      <a:alpha val="40000"/>
                    </a:schemeClr>
                  </a:glow>
                </a:effectLst>
                <a:latin typeface="Calibri" pitchFamily="34" charset="0"/>
                <a:cs typeface="Calibri" pitchFamily="34" charset="0"/>
              </a:rPr>
              <a:t>The book of Romans was a letter Paul wrote to the Christians living in Rome (Romans 1:7), whom he had plans to visit in the near future (see Romans 1:10-15; 15:19-24).</a:t>
            </a:r>
          </a:p>
          <a:p>
            <a:pPr lvl="1"/>
            <a:r>
              <a:rPr lang="en-US" sz="3000" dirty="0" smtClean="0">
                <a:effectLst>
                  <a:glow rad="228600">
                    <a:schemeClr val="accent3">
                      <a:satMod val="175000"/>
                      <a:alpha val="40000"/>
                    </a:schemeClr>
                  </a:glow>
                </a:effectLst>
                <a:latin typeface="Calibri" pitchFamily="34" charset="0"/>
                <a:cs typeface="Calibri" pitchFamily="34" charset="0"/>
              </a:rPr>
              <a:t>One of Paul’s purposes in writing this letter was to set forth the gospel (i.e. good news) of salvation by faith (Romans 1:16-17).</a:t>
            </a:r>
          </a:p>
          <a:p>
            <a:pPr lvl="1"/>
            <a:r>
              <a:rPr lang="en-US" sz="3000" dirty="0" smtClean="0">
                <a:effectLst>
                  <a:glow rad="228600">
                    <a:schemeClr val="accent3">
                      <a:satMod val="175000"/>
                      <a:alpha val="40000"/>
                    </a:schemeClr>
                  </a:glow>
                </a:effectLst>
                <a:latin typeface="Calibri" pitchFamily="34" charset="0"/>
                <a:cs typeface="Calibri" pitchFamily="34" charset="0"/>
              </a:rPr>
              <a:t>However, before giving the </a:t>
            </a:r>
            <a:r>
              <a:rPr lang="en-US" sz="3000" b="1" i="1" dirty="0" smtClean="0">
                <a:effectLst>
                  <a:glow rad="228600">
                    <a:schemeClr val="accent3">
                      <a:satMod val="175000"/>
                      <a:alpha val="40000"/>
                    </a:schemeClr>
                  </a:glow>
                </a:effectLst>
                <a:latin typeface="Calibri" pitchFamily="34" charset="0"/>
                <a:cs typeface="Calibri" pitchFamily="34" charset="0"/>
              </a:rPr>
              <a:t>good</a:t>
            </a:r>
            <a:r>
              <a:rPr lang="en-US" sz="3000" dirty="0" smtClean="0">
                <a:effectLst>
                  <a:glow rad="228600">
                    <a:schemeClr val="accent3">
                      <a:satMod val="175000"/>
                      <a:alpha val="40000"/>
                    </a:schemeClr>
                  </a:glow>
                </a:effectLst>
                <a:latin typeface="Calibri" pitchFamily="34" charset="0"/>
                <a:cs typeface="Calibri" pitchFamily="34" charset="0"/>
              </a:rPr>
              <a:t> news of salvation, Paul spends most of the first three chapters of Romans (Romans 1:18 – 3:20) giving the </a:t>
            </a:r>
            <a:r>
              <a:rPr lang="en-US" sz="3000" b="1" i="1" dirty="0" smtClean="0">
                <a:effectLst>
                  <a:glow rad="228600">
                    <a:schemeClr val="accent3">
                      <a:satMod val="175000"/>
                      <a:alpha val="40000"/>
                    </a:schemeClr>
                  </a:glow>
                </a:effectLst>
                <a:latin typeface="Calibri" pitchFamily="34" charset="0"/>
                <a:cs typeface="Calibri" pitchFamily="34" charset="0"/>
              </a:rPr>
              <a:t>bad</a:t>
            </a:r>
            <a:r>
              <a:rPr lang="en-US" sz="3000" dirty="0" smtClean="0">
                <a:effectLst>
                  <a:glow rad="228600">
                    <a:schemeClr val="accent3">
                      <a:satMod val="175000"/>
                      <a:alpha val="40000"/>
                    </a:schemeClr>
                  </a:glow>
                </a:effectLst>
                <a:latin typeface="Calibri" pitchFamily="34" charset="0"/>
                <a:cs typeface="Calibri" pitchFamily="34" charset="0"/>
              </a:rPr>
              <a:t> news that all men, Jews and Gentiles alike, are sinners deserving of condemnation at the coming Day of Judgment.</a:t>
            </a:r>
          </a:p>
          <a:p>
            <a:pPr lvl="1"/>
            <a:r>
              <a:rPr lang="en-US" sz="3000" dirty="0" smtClean="0">
                <a:effectLst>
                  <a:glow rad="228600">
                    <a:schemeClr val="accent3">
                      <a:satMod val="175000"/>
                      <a:alpha val="40000"/>
                    </a:schemeClr>
                  </a:glow>
                </a:effectLst>
                <a:latin typeface="Calibri" pitchFamily="34" charset="0"/>
                <a:cs typeface="Calibri" pitchFamily="34" charset="0"/>
              </a:rPr>
              <a:t>The bad news given in Romans 2:11-16 is that even those people who have never heard God’s law, will still be condemned by the inner thoughts of their own hearts on the Day of Judgment!</a:t>
            </a:r>
          </a:p>
          <a:p>
            <a:pPr lvl="1"/>
            <a:endParaRPr lang="en-US" sz="3000" dirty="0">
              <a:effectLst>
                <a:glow rad="228600">
                  <a:schemeClr val="accent3">
                    <a:satMod val="175000"/>
                    <a:alpha val="40000"/>
                  </a:schemeClr>
                </a:glow>
              </a:effectLst>
              <a:latin typeface="Calibri" pitchFamily="34" charset="0"/>
              <a:cs typeface="Calibri" pitchFamily="34" charset="0"/>
            </a:endParaRPr>
          </a:p>
          <a:p>
            <a:endParaRPr lang="en-US" sz="3400" dirty="0">
              <a:effectLst>
                <a:glow rad="228600">
                  <a:schemeClr val="accent3">
                    <a:satMod val="175000"/>
                    <a:alpha val="40000"/>
                  </a:schemeClr>
                </a:glow>
              </a:effectLst>
              <a:latin typeface="Calibri" pitchFamily="34" charset="0"/>
              <a:cs typeface="Calibri" pitchFamily="34" charset="0"/>
            </a:endParaRPr>
          </a:p>
        </p:txBody>
      </p:sp>
    </p:spTree>
    <p:extLst>
      <p:ext uri="{BB962C8B-B14F-4D97-AF65-F5344CB8AC3E}">
        <p14:creationId xmlns:p14="http://schemas.microsoft.com/office/powerpoint/2010/main" val="11406394"/>
      </p:ext>
    </p:extLst>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alphaModFix amt="20000"/>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85800"/>
          </a:xfrm>
        </p:spPr>
        <p:txBody>
          <a:bodyPr anchor="t">
            <a:noAutofit/>
          </a:bodyPr>
          <a:lstStyle/>
          <a:p>
            <a:r>
              <a:rPr lang="en-US" sz="3200" b="1" dirty="0">
                <a:effectLst>
                  <a:glow rad="228600">
                    <a:schemeClr val="accent3">
                      <a:satMod val="175000"/>
                      <a:alpha val="40000"/>
                    </a:schemeClr>
                  </a:glow>
                </a:effectLst>
                <a:latin typeface="Calibri" pitchFamily="34" charset="0"/>
                <a:cs typeface="Calibri" pitchFamily="34" charset="0"/>
              </a:rPr>
              <a:t>The “Law” Written on the Heart (Romans </a:t>
            </a:r>
            <a:r>
              <a:rPr lang="en-US" sz="3200" b="1" dirty="0" smtClean="0">
                <a:effectLst>
                  <a:glow rad="228600">
                    <a:schemeClr val="accent3">
                      <a:satMod val="175000"/>
                      <a:alpha val="40000"/>
                    </a:schemeClr>
                  </a:glow>
                </a:effectLst>
                <a:latin typeface="Calibri" pitchFamily="34" charset="0"/>
                <a:cs typeface="Calibri" pitchFamily="34" charset="0"/>
              </a:rPr>
              <a:t>2:11-13)</a:t>
            </a:r>
            <a:endParaRPr lang="en-US" sz="3200" b="1" dirty="0">
              <a:effectLst>
                <a:glow rad="228600">
                  <a:schemeClr val="accent3">
                    <a:satMod val="175000"/>
                    <a:alpha val="40000"/>
                  </a:schemeClr>
                </a:glow>
              </a:effectLst>
              <a:latin typeface="Calibri" pitchFamily="34" charset="0"/>
              <a:cs typeface="Calibri" pitchFamily="34" charset="0"/>
            </a:endParaRPr>
          </a:p>
        </p:txBody>
      </p:sp>
      <p:sp>
        <p:nvSpPr>
          <p:cNvPr id="3" name="Content Placeholder 2"/>
          <p:cNvSpPr>
            <a:spLocks noGrp="1"/>
          </p:cNvSpPr>
          <p:nvPr>
            <p:ph idx="1"/>
          </p:nvPr>
        </p:nvSpPr>
        <p:spPr>
          <a:xfrm>
            <a:off x="457200" y="2971800"/>
            <a:ext cx="8534400" cy="3886200"/>
          </a:xfrm>
        </p:spPr>
        <p:txBody>
          <a:bodyPr>
            <a:normAutofit fontScale="77500" lnSpcReduction="20000"/>
          </a:bodyPr>
          <a:lstStyle/>
          <a:p>
            <a:r>
              <a:rPr lang="en-US" sz="3400" dirty="0" smtClean="0">
                <a:effectLst>
                  <a:glow rad="228600">
                    <a:schemeClr val="accent3">
                      <a:satMod val="175000"/>
                      <a:alpha val="40000"/>
                    </a:schemeClr>
                  </a:glow>
                </a:effectLst>
                <a:latin typeface="Calibri" pitchFamily="34" charset="0"/>
                <a:cs typeface="Calibri" pitchFamily="34" charset="0"/>
              </a:rPr>
              <a:t>We see in verse 11 that God as a </a:t>
            </a:r>
            <a:r>
              <a:rPr lang="en-US" sz="3400" b="1" i="1" dirty="0" smtClean="0">
                <a:effectLst>
                  <a:glow rad="228600">
                    <a:schemeClr val="accent3">
                      <a:satMod val="175000"/>
                      <a:alpha val="40000"/>
                    </a:schemeClr>
                  </a:glow>
                </a:effectLst>
                <a:latin typeface="Calibri" pitchFamily="34" charset="0"/>
                <a:cs typeface="Calibri" pitchFamily="34" charset="0"/>
              </a:rPr>
              <a:t>just judge</a:t>
            </a:r>
            <a:r>
              <a:rPr lang="en-US" sz="3400" dirty="0" smtClean="0">
                <a:effectLst>
                  <a:glow rad="228600">
                    <a:schemeClr val="accent3">
                      <a:satMod val="175000"/>
                      <a:alpha val="40000"/>
                    </a:schemeClr>
                  </a:glow>
                </a:effectLst>
                <a:latin typeface="Calibri" pitchFamily="34" charset="0"/>
                <a:cs typeface="Calibri" pitchFamily="34" charset="0"/>
              </a:rPr>
              <a:t>: God is impartial – he doesn’t show favoritism.</a:t>
            </a:r>
          </a:p>
          <a:p>
            <a:r>
              <a:rPr lang="en-US" sz="3400" dirty="0" smtClean="0">
                <a:effectLst>
                  <a:glow rad="228600">
                    <a:schemeClr val="accent3">
                      <a:satMod val="175000"/>
                      <a:alpha val="40000"/>
                    </a:schemeClr>
                  </a:glow>
                </a:effectLst>
                <a:latin typeface="Calibri" pitchFamily="34" charset="0"/>
                <a:cs typeface="Calibri" pitchFamily="34" charset="0"/>
              </a:rPr>
              <a:t>God’s impartiality is demonstrated by the fact that he will condemn </a:t>
            </a:r>
            <a:r>
              <a:rPr lang="en-US" sz="3400" b="1" i="1" dirty="0" smtClean="0">
                <a:effectLst>
                  <a:glow rad="228600">
                    <a:schemeClr val="accent3">
                      <a:satMod val="175000"/>
                      <a:alpha val="40000"/>
                    </a:schemeClr>
                  </a:glow>
                </a:effectLst>
                <a:latin typeface="Calibri" pitchFamily="34" charset="0"/>
                <a:cs typeface="Calibri" pitchFamily="34" charset="0"/>
              </a:rPr>
              <a:t>anyone</a:t>
            </a:r>
            <a:r>
              <a:rPr lang="en-US" sz="3400" dirty="0" smtClean="0">
                <a:effectLst>
                  <a:glow rad="228600">
                    <a:schemeClr val="accent3">
                      <a:satMod val="175000"/>
                      <a:alpha val="40000"/>
                    </a:schemeClr>
                  </a:glow>
                </a:effectLst>
                <a:latin typeface="Calibri" pitchFamily="34" charset="0"/>
                <a:cs typeface="Calibri" pitchFamily="34" charset="0"/>
              </a:rPr>
              <a:t> who sins against Him – whether they be: </a:t>
            </a:r>
          </a:p>
          <a:p>
            <a:pPr lvl="1"/>
            <a:r>
              <a:rPr lang="en-US" sz="3000" dirty="0" smtClean="0">
                <a:effectLst>
                  <a:glow rad="228600">
                    <a:schemeClr val="accent3">
                      <a:satMod val="175000"/>
                      <a:alpha val="40000"/>
                    </a:schemeClr>
                  </a:glow>
                </a:effectLst>
                <a:latin typeface="Calibri" pitchFamily="34" charset="0"/>
                <a:cs typeface="Calibri" pitchFamily="34" charset="0"/>
              </a:rPr>
              <a:t>Gentiles </a:t>
            </a:r>
            <a:r>
              <a:rPr lang="en-US" sz="3000" dirty="0">
                <a:effectLst>
                  <a:glow rad="228600">
                    <a:schemeClr val="accent3">
                      <a:satMod val="175000"/>
                      <a:alpha val="40000"/>
                    </a:schemeClr>
                  </a:glow>
                </a:effectLst>
                <a:latin typeface="Calibri" pitchFamily="34" charset="0"/>
                <a:cs typeface="Calibri" pitchFamily="34" charset="0"/>
              </a:rPr>
              <a:t>who have </a:t>
            </a:r>
            <a:r>
              <a:rPr lang="en-US" sz="3000" b="1" i="1" dirty="0">
                <a:effectLst>
                  <a:glow rad="228600">
                    <a:schemeClr val="accent3">
                      <a:satMod val="175000"/>
                      <a:alpha val="40000"/>
                    </a:schemeClr>
                  </a:glow>
                </a:effectLst>
                <a:latin typeface="Calibri" pitchFamily="34" charset="0"/>
                <a:cs typeface="Calibri" pitchFamily="34" charset="0"/>
              </a:rPr>
              <a:t>not</a:t>
            </a:r>
            <a:r>
              <a:rPr lang="en-US" sz="3000" dirty="0">
                <a:effectLst>
                  <a:glow rad="228600">
                    <a:schemeClr val="accent3">
                      <a:satMod val="175000"/>
                      <a:alpha val="40000"/>
                    </a:schemeClr>
                  </a:glow>
                </a:effectLst>
                <a:latin typeface="Calibri" pitchFamily="34" charset="0"/>
                <a:cs typeface="Calibri" pitchFamily="34" charset="0"/>
              </a:rPr>
              <a:t> had the privilege of hearing his </a:t>
            </a:r>
            <a:r>
              <a:rPr lang="en-US" sz="3000" dirty="0" smtClean="0">
                <a:effectLst>
                  <a:glow rad="228600">
                    <a:schemeClr val="accent3">
                      <a:satMod val="175000"/>
                      <a:alpha val="40000"/>
                    </a:schemeClr>
                  </a:glow>
                </a:effectLst>
                <a:latin typeface="Calibri" pitchFamily="34" charset="0"/>
                <a:cs typeface="Calibri" pitchFamily="34" charset="0"/>
              </a:rPr>
              <a:t>law</a:t>
            </a:r>
          </a:p>
          <a:p>
            <a:pPr lvl="1"/>
            <a:r>
              <a:rPr lang="en-US" sz="3000" dirty="0" smtClean="0">
                <a:effectLst>
                  <a:glow rad="228600">
                    <a:schemeClr val="accent3">
                      <a:satMod val="175000"/>
                      <a:alpha val="40000"/>
                    </a:schemeClr>
                  </a:glow>
                </a:effectLst>
                <a:latin typeface="Calibri" pitchFamily="34" charset="0"/>
                <a:cs typeface="Calibri" pitchFamily="34" charset="0"/>
              </a:rPr>
              <a:t>Or even Jews who </a:t>
            </a:r>
            <a:r>
              <a:rPr lang="en-US" sz="3000" b="1" i="1" dirty="0" smtClean="0">
                <a:effectLst>
                  <a:glow rad="228600">
                    <a:schemeClr val="accent3">
                      <a:satMod val="175000"/>
                      <a:alpha val="40000"/>
                    </a:schemeClr>
                  </a:glow>
                </a:effectLst>
                <a:latin typeface="Calibri" pitchFamily="34" charset="0"/>
                <a:cs typeface="Calibri" pitchFamily="34" charset="0"/>
              </a:rPr>
              <a:t>have</a:t>
            </a:r>
            <a:r>
              <a:rPr lang="en-US" sz="3000" dirty="0" smtClean="0">
                <a:effectLst>
                  <a:glow rad="228600">
                    <a:schemeClr val="accent3">
                      <a:satMod val="175000"/>
                      <a:alpha val="40000"/>
                    </a:schemeClr>
                  </a:glow>
                </a:effectLst>
                <a:latin typeface="Calibri" pitchFamily="34" charset="0"/>
                <a:cs typeface="Calibri" pitchFamily="34" charset="0"/>
              </a:rPr>
              <a:t> had </a:t>
            </a:r>
            <a:r>
              <a:rPr lang="en-US" sz="3000" dirty="0">
                <a:effectLst>
                  <a:glow rad="228600">
                    <a:schemeClr val="accent3">
                      <a:satMod val="175000"/>
                      <a:alpha val="40000"/>
                    </a:schemeClr>
                  </a:glow>
                </a:effectLst>
                <a:latin typeface="Calibri" pitchFamily="34" charset="0"/>
                <a:cs typeface="Calibri" pitchFamily="34" charset="0"/>
              </a:rPr>
              <a:t>the that </a:t>
            </a:r>
            <a:r>
              <a:rPr lang="en-US" sz="3000" dirty="0" smtClean="0">
                <a:effectLst>
                  <a:glow rad="228600">
                    <a:schemeClr val="accent3">
                      <a:satMod val="175000"/>
                      <a:alpha val="40000"/>
                    </a:schemeClr>
                  </a:glow>
                </a:effectLst>
                <a:latin typeface="Calibri" pitchFamily="34" charset="0"/>
                <a:cs typeface="Calibri" pitchFamily="34" charset="0"/>
              </a:rPr>
              <a:t>privilege of hearing his law.</a:t>
            </a:r>
          </a:p>
          <a:p>
            <a:r>
              <a:rPr lang="en-US" sz="3400" dirty="0" smtClean="0">
                <a:effectLst>
                  <a:glow rad="228600">
                    <a:schemeClr val="accent3">
                      <a:satMod val="175000"/>
                      <a:alpha val="40000"/>
                    </a:schemeClr>
                  </a:glow>
                </a:effectLst>
                <a:latin typeface="Calibri" pitchFamily="34" charset="0"/>
                <a:cs typeface="Calibri" pitchFamily="34" charset="0"/>
              </a:rPr>
              <a:t>Why? Because in order to be saved (i.e. put in right standing with God), it is not enough to </a:t>
            </a:r>
            <a:r>
              <a:rPr lang="en-US" sz="3400" b="1" i="1" dirty="0" smtClean="0">
                <a:effectLst>
                  <a:glow rad="228600">
                    <a:schemeClr val="accent3">
                      <a:satMod val="175000"/>
                      <a:alpha val="40000"/>
                    </a:schemeClr>
                  </a:glow>
                </a:effectLst>
                <a:latin typeface="Calibri" pitchFamily="34" charset="0"/>
                <a:cs typeface="Calibri" pitchFamily="34" charset="0"/>
              </a:rPr>
              <a:t>hear</a:t>
            </a:r>
            <a:r>
              <a:rPr lang="en-US" sz="3400" dirty="0" smtClean="0">
                <a:effectLst>
                  <a:glow rad="228600">
                    <a:schemeClr val="accent3">
                      <a:satMod val="175000"/>
                      <a:alpha val="40000"/>
                    </a:schemeClr>
                  </a:glow>
                </a:effectLst>
                <a:latin typeface="Calibri" pitchFamily="34" charset="0"/>
                <a:cs typeface="Calibri" pitchFamily="34" charset="0"/>
              </a:rPr>
              <a:t> the law. You must </a:t>
            </a:r>
            <a:r>
              <a:rPr lang="en-US" sz="3400" b="1" i="1" dirty="0" smtClean="0">
                <a:effectLst>
                  <a:glow rad="228600">
                    <a:schemeClr val="accent3">
                      <a:satMod val="175000"/>
                      <a:alpha val="40000"/>
                    </a:schemeClr>
                  </a:glow>
                </a:effectLst>
                <a:latin typeface="Calibri" pitchFamily="34" charset="0"/>
                <a:cs typeface="Calibri" pitchFamily="34" charset="0"/>
              </a:rPr>
              <a:t>do</a:t>
            </a:r>
            <a:r>
              <a:rPr lang="en-US" sz="3400" dirty="0" smtClean="0">
                <a:effectLst>
                  <a:glow rad="228600">
                    <a:schemeClr val="accent3">
                      <a:satMod val="175000"/>
                      <a:alpha val="40000"/>
                    </a:schemeClr>
                  </a:glow>
                </a:effectLst>
                <a:latin typeface="Calibri" pitchFamily="34" charset="0"/>
                <a:cs typeface="Calibri" pitchFamily="34" charset="0"/>
              </a:rPr>
              <a:t> everything that the law commands.</a:t>
            </a:r>
            <a:endParaRPr lang="en-US" sz="3400" dirty="0">
              <a:effectLst>
                <a:glow rad="228600">
                  <a:schemeClr val="accent3">
                    <a:satMod val="175000"/>
                    <a:alpha val="40000"/>
                  </a:schemeClr>
                </a:glow>
              </a:effectLst>
              <a:latin typeface="Calibri" pitchFamily="34" charset="0"/>
              <a:cs typeface="Calibri" pitchFamily="34" charset="0"/>
            </a:endParaRPr>
          </a:p>
          <a:p>
            <a:endParaRPr lang="en-US" sz="3400" dirty="0">
              <a:effectLst>
                <a:glow rad="228600">
                  <a:schemeClr val="accent3">
                    <a:satMod val="175000"/>
                    <a:alpha val="40000"/>
                  </a:schemeClr>
                </a:glow>
              </a:effectLst>
              <a:latin typeface="Calibri" pitchFamily="34" charset="0"/>
              <a:cs typeface="Calibri" pitchFamily="34" charset="0"/>
            </a:endParaRPr>
          </a:p>
        </p:txBody>
      </p:sp>
      <p:sp>
        <p:nvSpPr>
          <p:cNvPr id="4" name="Content Placeholder 2"/>
          <p:cNvSpPr txBox="1">
            <a:spLocks/>
          </p:cNvSpPr>
          <p:nvPr/>
        </p:nvSpPr>
        <p:spPr bwMode="auto">
          <a:xfrm>
            <a:off x="457200" y="685800"/>
            <a:ext cx="8229600" cy="2209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fontScale="92500"/>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FontTx/>
              <a:buNone/>
            </a:pPr>
            <a:r>
              <a:rPr lang="en-US" sz="2800" i="1" kern="0" dirty="0" smtClean="0">
                <a:solidFill>
                  <a:srgbClr val="0070C0"/>
                </a:solidFill>
                <a:effectLst>
                  <a:glow rad="228600">
                    <a:schemeClr val="accent3">
                      <a:satMod val="175000"/>
                      <a:alpha val="40000"/>
                    </a:schemeClr>
                  </a:glow>
                </a:effectLst>
                <a:latin typeface="Cambria" pitchFamily="18" charset="0"/>
              </a:rPr>
              <a:t>God shows no partiality. </a:t>
            </a:r>
            <a:r>
              <a:rPr lang="en-US" sz="2800" i="1" kern="0" baseline="30000" dirty="0" smtClean="0">
                <a:solidFill>
                  <a:srgbClr val="0070C0"/>
                </a:solidFill>
                <a:effectLst>
                  <a:glow rad="228600">
                    <a:schemeClr val="accent3">
                      <a:satMod val="175000"/>
                      <a:alpha val="40000"/>
                    </a:schemeClr>
                  </a:glow>
                </a:effectLst>
                <a:latin typeface="Cambria" pitchFamily="18" charset="0"/>
              </a:rPr>
              <a:t>12</a:t>
            </a:r>
            <a:r>
              <a:rPr lang="en-US" sz="2800" i="1" kern="0" dirty="0" smtClean="0">
                <a:solidFill>
                  <a:srgbClr val="0070C0"/>
                </a:solidFill>
                <a:effectLst>
                  <a:glow rad="228600">
                    <a:schemeClr val="accent3">
                      <a:satMod val="175000"/>
                      <a:alpha val="40000"/>
                    </a:schemeClr>
                  </a:glow>
                </a:effectLst>
                <a:latin typeface="Cambria" pitchFamily="18" charset="0"/>
              </a:rPr>
              <a:t> For all who have sinned without the law will also perish without the law, and all who have sinned under the law will be judged by the law. </a:t>
            </a:r>
            <a:r>
              <a:rPr lang="en-US" sz="2800" i="1" kern="0" baseline="30000" dirty="0" smtClean="0">
                <a:solidFill>
                  <a:srgbClr val="0070C0"/>
                </a:solidFill>
                <a:effectLst>
                  <a:glow rad="228600">
                    <a:schemeClr val="accent3">
                      <a:satMod val="175000"/>
                      <a:alpha val="40000"/>
                    </a:schemeClr>
                  </a:glow>
                </a:effectLst>
                <a:latin typeface="Cambria" pitchFamily="18" charset="0"/>
              </a:rPr>
              <a:t>13</a:t>
            </a:r>
            <a:r>
              <a:rPr lang="en-US" sz="2800" i="1" kern="0" dirty="0" smtClean="0">
                <a:solidFill>
                  <a:srgbClr val="0070C0"/>
                </a:solidFill>
                <a:effectLst>
                  <a:glow rad="228600">
                    <a:schemeClr val="accent3">
                      <a:satMod val="175000"/>
                      <a:alpha val="40000"/>
                    </a:schemeClr>
                  </a:glow>
                </a:effectLst>
                <a:latin typeface="Cambria" pitchFamily="18" charset="0"/>
              </a:rPr>
              <a:t> For it is not the </a:t>
            </a:r>
            <a:r>
              <a:rPr lang="en-US" sz="2800" b="1" i="1" kern="0" dirty="0" smtClean="0">
                <a:solidFill>
                  <a:srgbClr val="0070C0"/>
                </a:solidFill>
                <a:effectLst>
                  <a:glow rad="228600">
                    <a:schemeClr val="accent3">
                      <a:satMod val="175000"/>
                      <a:alpha val="40000"/>
                    </a:schemeClr>
                  </a:glow>
                </a:effectLst>
                <a:latin typeface="Cambria" pitchFamily="18" charset="0"/>
              </a:rPr>
              <a:t>hearers</a:t>
            </a:r>
            <a:r>
              <a:rPr lang="en-US" sz="2800" i="1" kern="0" dirty="0" smtClean="0">
                <a:solidFill>
                  <a:srgbClr val="0070C0"/>
                </a:solidFill>
                <a:effectLst>
                  <a:glow rad="228600">
                    <a:schemeClr val="accent3">
                      <a:satMod val="175000"/>
                      <a:alpha val="40000"/>
                    </a:schemeClr>
                  </a:glow>
                </a:effectLst>
                <a:latin typeface="Cambria" pitchFamily="18" charset="0"/>
              </a:rPr>
              <a:t> of the law who are righteous before God, but the </a:t>
            </a:r>
            <a:r>
              <a:rPr lang="en-US" sz="2800" b="1" i="1" kern="0" dirty="0" smtClean="0">
                <a:solidFill>
                  <a:srgbClr val="0070C0"/>
                </a:solidFill>
                <a:effectLst>
                  <a:glow rad="228600">
                    <a:schemeClr val="accent3">
                      <a:satMod val="175000"/>
                      <a:alpha val="40000"/>
                    </a:schemeClr>
                  </a:glow>
                </a:effectLst>
                <a:latin typeface="Cambria" pitchFamily="18" charset="0"/>
              </a:rPr>
              <a:t>doers</a:t>
            </a:r>
            <a:r>
              <a:rPr lang="en-US" sz="2800" i="1" kern="0" dirty="0" smtClean="0">
                <a:solidFill>
                  <a:srgbClr val="0070C0"/>
                </a:solidFill>
                <a:effectLst>
                  <a:glow rad="228600">
                    <a:schemeClr val="accent3">
                      <a:satMod val="175000"/>
                      <a:alpha val="40000"/>
                    </a:schemeClr>
                  </a:glow>
                </a:effectLst>
                <a:latin typeface="Cambria" pitchFamily="18" charset="0"/>
              </a:rPr>
              <a:t> of the law who will be justified. </a:t>
            </a:r>
            <a:endParaRPr lang="en-US" sz="2800" kern="0" dirty="0" smtClean="0">
              <a:effectLst>
                <a:glow rad="228600">
                  <a:schemeClr val="accent3">
                    <a:satMod val="175000"/>
                    <a:alpha val="40000"/>
                  </a:schemeClr>
                </a:glow>
              </a:effectLst>
              <a:latin typeface="Calibri" pitchFamily="34" charset="0"/>
              <a:cs typeface="Calibri" pitchFamily="34" charset="0"/>
            </a:endParaRPr>
          </a:p>
          <a:p>
            <a:endParaRPr lang="en-US" sz="2800" kern="0" dirty="0">
              <a:effectLst>
                <a:glow rad="228600">
                  <a:schemeClr val="accent3">
                    <a:satMod val="175000"/>
                    <a:alpha val="40000"/>
                  </a:schemeClr>
                </a:glow>
              </a:effectLst>
              <a:latin typeface="Calibri" pitchFamily="34" charset="0"/>
              <a:cs typeface="Calibri" pitchFamily="34" charset="0"/>
            </a:endParaRPr>
          </a:p>
        </p:txBody>
      </p:sp>
    </p:spTree>
    <p:extLst>
      <p:ext uri="{BB962C8B-B14F-4D97-AF65-F5344CB8AC3E}">
        <p14:creationId xmlns:p14="http://schemas.microsoft.com/office/powerpoint/2010/main" val="2513937393"/>
      </p:ext>
    </p:extLst>
  </p:cSld>
  <p:clrMapOvr>
    <a:overrideClrMapping bg1="lt1" tx1="dk1" bg2="lt2" tx2="dk2" accent1="accent1" accent2="accent2" accent3="accent3" accent4="accent4" accent5="accent5" accent6="accent6" hlink="hlink" folHlink="folHlink"/>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3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4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5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6.xml><?xml version="1.0" encoding="utf-8"?>
<a:theme xmlns:a="http://schemas.openxmlformats.org/drawingml/2006/main" name="6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7.xml><?xml version="1.0" encoding="utf-8"?>
<a:theme xmlns:a="http://schemas.openxmlformats.org/drawingml/2006/main" name="7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8.xml><?xml version="1.0" encoding="utf-8"?>
<a:theme xmlns:a="http://schemas.openxmlformats.org/drawingml/2006/main" name="8_sunset">
  <a:themeElements>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suns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unse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unse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unse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unse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unse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unse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unse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unse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unse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unse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unse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9.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louds">
  <a:themeElements>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fontScheme name="Cloud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clrMap bg1="dk2" tx1="lt1" bg2="dk1" tx2="lt2" accent1="accent1" accent2="accent2" accent3="accent3" accent4="accent4" accent5="accent5" accent6="accent6" hlink="hlink" folHlink="folHlink"/>
    </a:extraClrScheme>
    <a:extraClrScheme>
      <a:clrScheme name="Clouds 2">
        <a:dk1>
          <a:srgbClr val="000066"/>
        </a:dk1>
        <a:lt1>
          <a:srgbClr val="FFFFFF"/>
        </a:lt1>
        <a:dk2>
          <a:srgbClr val="00A2DC"/>
        </a:dk2>
        <a:lt2>
          <a:srgbClr val="FFFFFF"/>
        </a:lt2>
        <a:accent1>
          <a:srgbClr val="0079A4"/>
        </a:accent1>
        <a:accent2>
          <a:srgbClr val="33CCCC"/>
        </a:accent2>
        <a:accent3>
          <a:srgbClr val="AACEEB"/>
        </a:accent3>
        <a:accent4>
          <a:srgbClr val="DADADA"/>
        </a:accent4>
        <a:accent5>
          <a:srgbClr val="AABECF"/>
        </a:accent5>
        <a:accent6>
          <a:srgbClr val="2DB9B9"/>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Clouds 3">
        <a:dk1>
          <a:srgbClr val="010199"/>
        </a:dk1>
        <a:lt1>
          <a:srgbClr val="FFFFFF"/>
        </a:lt1>
        <a:dk2>
          <a:srgbClr val="000092"/>
        </a:dk2>
        <a:lt2>
          <a:srgbClr val="CCFFFF"/>
        </a:lt2>
        <a:accent1>
          <a:srgbClr val="66CCFF"/>
        </a:accent1>
        <a:accent2>
          <a:srgbClr val="2EBDBA"/>
        </a:accent2>
        <a:accent3>
          <a:srgbClr val="AAAAC7"/>
        </a:accent3>
        <a:accent4>
          <a:srgbClr val="DADADA"/>
        </a:accent4>
        <a:accent5>
          <a:srgbClr val="B8E2FF"/>
        </a:accent5>
        <a:accent6>
          <a:srgbClr val="29ABA8"/>
        </a:accent6>
        <a:hlink>
          <a:srgbClr val="66FFFF"/>
        </a:hlink>
        <a:folHlink>
          <a:srgbClr val="CC99FF"/>
        </a:folHlink>
      </a:clrScheme>
      <a:clrMap bg1="dk2" tx1="lt1" bg2="dk1" tx2="lt2" accent1="accent1" accent2="accent2" accent3="accent3" accent4="accent4" accent5="accent5" accent6="accent6" hlink="hlink" folHlink="folHlink"/>
    </a:extraClrScheme>
    <a:extraClrScheme>
      <a:clrScheme name="Clouds 4">
        <a:dk1>
          <a:srgbClr val="000000"/>
        </a:dk1>
        <a:lt1>
          <a:srgbClr val="FFFFFF"/>
        </a:lt1>
        <a:dk2>
          <a:srgbClr val="006A67"/>
        </a:dk2>
        <a:lt2>
          <a:srgbClr val="FFFFCC"/>
        </a:lt2>
        <a:accent1>
          <a:srgbClr val="33CCCC"/>
        </a:accent1>
        <a:accent2>
          <a:srgbClr val="6D6FC7"/>
        </a:accent2>
        <a:accent3>
          <a:srgbClr val="AAB9B8"/>
        </a:accent3>
        <a:accent4>
          <a:srgbClr val="DADADA"/>
        </a:accent4>
        <a:accent5>
          <a:srgbClr val="ADE2E2"/>
        </a:accent5>
        <a:accent6>
          <a:srgbClr val="6264B4"/>
        </a:accent6>
        <a:hlink>
          <a:srgbClr val="00FFFF"/>
        </a:hlink>
        <a:folHlink>
          <a:srgbClr val="00CC66"/>
        </a:folHlink>
      </a:clrScheme>
      <a:clrMap bg1="dk2" tx1="lt1" bg2="dk1" tx2="lt2" accent1="accent1" accent2="accent2" accent3="accent3" accent4="accent4" accent5="accent5" accent6="accent6" hlink="hlink" folHlink="folHlink"/>
    </a:extraClrScheme>
    <a:extraClrScheme>
      <a:clrScheme name="Clouds 5">
        <a:dk1>
          <a:srgbClr val="4D4D4D"/>
        </a:dk1>
        <a:lt1>
          <a:srgbClr val="FFFFFF"/>
        </a:lt1>
        <a:dk2>
          <a:srgbClr val="650BB7"/>
        </a:dk2>
        <a:lt2>
          <a:srgbClr val="FFFFFF"/>
        </a:lt2>
        <a:accent1>
          <a:srgbClr val="FF66FF"/>
        </a:accent1>
        <a:accent2>
          <a:srgbClr val="666699"/>
        </a:accent2>
        <a:accent3>
          <a:srgbClr val="B8AAD8"/>
        </a:accent3>
        <a:accent4>
          <a:srgbClr val="DADADA"/>
        </a:accent4>
        <a:accent5>
          <a:srgbClr val="FFB8FF"/>
        </a:accent5>
        <a:accent6>
          <a:srgbClr val="5C5C8A"/>
        </a:accent6>
        <a:hlink>
          <a:srgbClr val="E9E9FF"/>
        </a:hlink>
        <a:folHlink>
          <a:srgbClr val="CCECFF"/>
        </a:folHlink>
      </a:clrScheme>
      <a:clrMap bg1="dk2" tx1="lt1" bg2="dk1" tx2="lt2" accent1="accent1" accent2="accent2" accent3="accent3" accent4="accent4" accent5="accent5" accent6="accent6" hlink="hlink" folHlink="folHlink"/>
    </a:extraClrScheme>
    <a:extraClrScheme>
      <a:clrScheme name="Clouds 6">
        <a:dk1>
          <a:srgbClr val="FFFFFF"/>
        </a:dk1>
        <a:lt1>
          <a:srgbClr val="FFFFFF"/>
        </a:lt1>
        <a:dk2>
          <a:srgbClr val="005000"/>
        </a:dk2>
        <a:lt2>
          <a:srgbClr val="DCEAAE"/>
        </a:lt2>
        <a:accent1>
          <a:srgbClr val="99CC00"/>
        </a:accent1>
        <a:accent2>
          <a:srgbClr val="6F801A"/>
        </a:accent2>
        <a:accent3>
          <a:srgbClr val="AAB3AA"/>
        </a:accent3>
        <a:accent4>
          <a:srgbClr val="DADADA"/>
        </a:accent4>
        <a:accent5>
          <a:srgbClr val="CAE2AA"/>
        </a:accent5>
        <a:accent6>
          <a:srgbClr val="647316"/>
        </a:accent6>
        <a:hlink>
          <a:srgbClr val="FFFFCC"/>
        </a:hlink>
        <a:folHlink>
          <a:srgbClr val="CCCC00"/>
        </a:folHlink>
      </a:clrScheme>
      <a:clrMap bg1="dk2" tx1="lt1" bg2="dk1" tx2="lt2" accent1="accent1" accent2="accent2" accent3="accent3" accent4="accent4" accent5="accent5" accent6="accent6" hlink="hlink" folHlink="folHlink"/>
    </a:extraClrScheme>
    <a:extraClrScheme>
      <a:clrScheme name="Clouds 7">
        <a:dk1>
          <a:srgbClr val="4F4F77"/>
        </a:dk1>
        <a:lt1>
          <a:srgbClr val="FFFFFF"/>
        </a:lt1>
        <a:dk2>
          <a:srgbClr val="7979A5"/>
        </a:dk2>
        <a:lt2>
          <a:srgbClr val="F3F3FF"/>
        </a:lt2>
        <a:accent1>
          <a:srgbClr val="5D5D8B"/>
        </a:accent1>
        <a:accent2>
          <a:srgbClr val="66CCFF"/>
        </a:accent2>
        <a:accent3>
          <a:srgbClr val="BEBECF"/>
        </a:accent3>
        <a:accent4>
          <a:srgbClr val="DADADA"/>
        </a:accent4>
        <a:accent5>
          <a:srgbClr val="B6B6C4"/>
        </a:accent5>
        <a:accent6>
          <a:srgbClr val="5CB9E7"/>
        </a:accent6>
        <a:hlink>
          <a:srgbClr val="CCECFF"/>
        </a:hlink>
        <a:folHlink>
          <a:srgbClr val="FFFFCC"/>
        </a:folHlink>
      </a:clrScheme>
      <a:clrMap bg1="dk2" tx1="lt1" bg2="dk1" tx2="lt2" accent1="accent1" accent2="accent2" accent3="accent3" accent4="accent4" accent5="accent5" accent6="accent6" hlink="hlink" folHlink="folHlink"/>
    </a:extraClrScheme>
    <a:extraClrScheme>
      <a:clrScheme name="Clouds 8">
        <a:dk1>
          <a:srgbClr val="000000"/>
        </a:dk1>
        <a:lt1>
          <a:srgbClr val="B9B9B9"/>
        </a:lt1>
        <a:dk2>
          <a:srgbClr val="8A8472"/>
        </a:dk2>
        <a:lt2>
          <a:srgbClr val="4D4D4D"/>
        </a:lt2>
        <a:accent1>
          <a:srgbClr val="EDEEE2"/>
        </a:accent1>
        <a:accent2>
          <a:srgbClr val="7FAA7E"/>
        </a:accent2>
        <a:accent3>
          <a:srgbClr val="D9D9D9"/>
        </a:accent3>
        <a:accent4>
          <a:srgbClr val="000000"/>
        </a:accent4>
        <a:accent5>
          <a:srgbClr val="F4F5EE"/>
        </a:accent5>
        <a:accent6>
          <a:srgbClr val="729A72"/>
        </a:accent6>
        <a:hlink>
          <a:srgbClr val="008000"/>
        </a:hlink>
        <a:folHlink>
          <a:srgbClr val="989400"/>
        </a:folHlink>
      </a:clrScheme>
      <a:clrMap bg1="lt1" tx1="dk1" bg2="lt2" tx2="dk2" accent1="accent1" accent2="accent2" accent3="accent3" accent4="accent4" accent5="accent5" accent6="accent6" hlink="hlink" folHlink="folHlink"/>
    </a:extraClrScheme>
    <a:extraClrScheme>
      <a:clrScheme name="Clouds 9">
        <a:dk1>
          <a:srgbClr val="000000"/>
        </a:dk1>
        <a:lt1>
          <a:srgbClr val="FEA24E"/>
        </a:lt1>
        <a:dk2>
          <a:srgbClr val="CC6600"/>
        </a:dk2>
        <a:lt2>
          <a:srgbClr val="808080"/>
        </a:lt2>
        <a:accent1>
          <a:srgbClr val="FBEECD"/>
        </a:accent1>
        <a:accent2>
          <a:srgbClr val="ECD044"/>
        </a:accent2>
        <a:accent3>
          <a:srgbClr val="FECEB2"/>
        </a:accent3>
        <a:accent4>
          <a:srgbClr val="000000"/>
        </a:accent4>
        <a:accent5>
          <a:srgbClr val="FDF5E3"/>
        </a:accent5>
        <a:accent6>
          <a:srgbClr val="D6BC3D"/>
        </a:accent6>
        <a:hlink>
          <a:srgbClr val="E42B00"/>
        </a:hlink>
        <a:folHlink>
          <a:srgbClr val="996633"/>
        </a:folHlink>
      </a:clrScheme>
      <a:clrMap bg1="lt1" tx1="dk1" bg2="lt2" tx2="dk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3_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1.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Rainbow">
  <a:themeElements>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Rainbo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ainbo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ainbo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ainbo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ainbo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ainbo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ainbo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ainbo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ainbo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ainbo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ainbo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ainbo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ainbo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Stars">
  <a:themeElements>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r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r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r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r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r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r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r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r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r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r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r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r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r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Moses">
  <a:themeElements>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s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s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s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s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s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s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s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s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s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s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s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s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s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David">
  <a:themeElements>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avi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avi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avid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avid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avid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avid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avid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avid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avid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avid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avid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avid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avid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Jesus">
  <a:themeElements>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Jesu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Jesu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Jesu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Jesu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Jesu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Jesu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Jesu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Jesu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Jesu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Jesu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Jesu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Jesu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Jesu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ldnew">
  <a:themeElements>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ldnew">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ldnew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ldnew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ldnew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ldnew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ldnew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ldnew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ldnew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ldnew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ldnew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ldnew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ldnew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ldnew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waterfall">
  <a:themeElements>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waterfal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waterfal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waterfal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waterfal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waterfal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waterfal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waterfal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waterfall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waterfal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waterfal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waterfal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waterfal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waterfal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Override1.xml><?xml version="1.0" encoding="utf-8"?>
<a:themeOverride xmlns:a="http://schemas.openxmlformats.org/drawingml/2006/main">
  <a:clrScheme name="Clouds 1">
    <a:dk1>
      <a:srgbClr val="4D4D4D"/>
    </a:dk1>
    <a:lt1>
      <a:srgbClr val="FFFFFF"/>
    </a:lt1>
    <a:dk2>
      <a:srgbClr val="0000A4"/>
    </a:dk2>
    <a:lt2>
      <a:srgbClr val="B7E7FF"/>
    </a:lt2>
    <a:accent1>
      <a:srgbClr val="0099CC"/>
    </a:accent1>
    <a:accent2>
      <a:srgbClr val="00CC99"/>
    </a:accent2>
    <a:accent3>
      <a:srgbClr val="AAAACF"/>
    </a:accent3>
    <a:accent4>
      <a:srgbClr val="DADADA"/>
    </a:accent4>
    <a:accent5>
      <a:srgbClr val="AACAE2"/>
    </a:accent5>
    <a:accent6>
      <a:srgbClr val="00B98A"/>
    </a:accent6>
    <a:hlink>
      <a:srgbClr val="FFCC00"/>
    </a:hlink>
    <a:folHlink>
      <a:srgbClr val="EE941C"/>
    </a:folHlink>
  </a:clrScheme>
</a:themeOverride>
</file>

<file path=ppt/theme/themeOverride10.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1.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2.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3.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4.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5.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16.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2.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3.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4.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5.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6.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7.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8.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ppt/theme/themeOverride9.xml><?xml version="1.0" encoding="utf-8"?>
<a:themeOverride xmlns:a="http://schemas.openxmlformats.org/drawingml/2006/main">
  <a:clrScheme name="sunse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themeOverride>
</file>

<file path=docProps/app.xml><?xml version="1.0" encoding="utf-8"?>
<Properties xmlns="http://schemas.openxmlformats.org/officeDocument/2006/extended-properties" xmlns:vt="http://schemas.openxmlformats.org/officeDocument/2006/docPropsVTypes">
  <Template>Maple</Template>
  <TotalTime>36246</TotalTime>
  <Words>2305</Words>
  <Application>Microsoft Office PowerPoint</Application>
  <PresentationFormat>On-screen Show (4:3)</PresentationFormat>
  <Paragraphs>84</Paragraphs>
  <Slides>17</Slides>
  <Notes>0</Notes>
  <HiddenSlides>0</HiddenSlides>
  <MMClips>0</MMClips>
  <ScaleCrop>false</ScaleCrop>
  <HeadingPairs>
    <vt:vector size="4" baseType="variant">
      <vt:variant>
        <vt:lpstr>Theme</vt:lpstr>
      </vt:variant>
      <vt:variant>
        <vt:i4>20</vt:i4>
      </vt:variant>
      <vt:variant>
        <vt:lpstr>Slide Titles</vt:lpstr>
      </vt:variant>
      <vt:variant>
        <vt:i4>17</vt:i4>
      </vt:variant>
    </vt:vector>
  </HeadingPairs>
  <TitlesOfParts>
    <vt:vector size="37" baseType="lpstr">
      <vt:lpstr>Default Design</vt:lpstr>
      <vt:lpstr>Clouds</vt:lpstr>
      <vt:lpstr>Rainbow</vt:lpstr>
      <vt:lpstr>Stars</vt:lpstr>
      <vt:lpstr>Moses</vt:lpstr>
      <vt:lpstr>David</vt:lpstr>
      <vt:lpstr>Jesus</vt:lpstr>
      <vt:lpstr>oldnew</vt:lpstr>
      <vt:lpstr>waterfall</vt:lpstr>
      <vt:lpstr>sunset</vt:lpstr>
      <vt:lpstr>1_sunset</vt:lpstr>
      <vt:lpstr>2_sunset</vt:lpstr>
      <vt:lpstr>3_sunset</vt:lpstr>
      <vt:lpstr>4_sunset</vt:lpstr>
      <vt:lpstr>5_sunset</vt:lpstr>
      <vt:lpstr>6_sunset</vt:lpstr>
      <vt:lpstr>7_sunset</vt:lpstr>
      <vt:lpstr>8_sunset</vt:lpstr>
      <vt:lpstr>2_Default Design</vt:lpstr>
      <vt:lpstr>3_Default Design</vt:lpstr>
      <vt:lpstr>New Covenant Theology</vt:lpstr>
      <vt:lpstr>Questions Raised by New Covenant Theology</vt:lpstr>
      <vt:lpstr>Questions Raised by New Covenant Theology</vt:lpstr>
      <vt:lpstr>Are OT Laws Binding on Christians Today? (Review)</vt:lpstr>
      <vt:lpstr>Are OT Laws Binding on Christians Today? (Review)</vt:lpstr>
      <vt:lpstr>Are OT Laws Binding on Christians Today? (Review)</vt:lpstr>
      <vt:lpstr>The “Law” Written on the Heart (Romans 2:11-16)</vt:lpstr>
      <vt:lpstr>The “Law” Written on the Heart (Romans 2:11-16)</vt:lpstr>
      <vt:lpstr>The “Law” Written on the Heart (Romans 2:11-13)</vt:lpstr>
      <vt:lpstr>The “Law” Written on the Heart (Romans 2:14)</vt:lpstr>
      <vt:lpstr>The “Law” Written on the Heart (Romans 2:14)</vt:lpstr>
      <vt:lpstr>The “Law” Written on the Heart (Romans 2:15-16)</vt:lpstr>
      <vt:lpstr>The “Law” Written on the Heart (Romans 2:15-16)</vt:lpstr>
      <vt:lpstr>The “Law” Written on the Heart (Romans 2:15-16)</vt:lpstr>
      <vt:lpstr>The “Law” Written on the Heart (Romans 2:15-16)</vt:lpstr>
      <vt:lpstr>The “Law” Written on the Heart (Romans 2:11-16)</vt:lpstr>
      <vt:lpstr>Questions?</vt:lpstr>
    </vt:vector>
  </TitlesOfParts>
  <Company>ALLTEL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Covenant</dc:title>
  <dc:creator>Bob Connolly</dc:creator>
  <cp:lastModifiedBy>Robert Connolly</cp:lastModifiedBy>
  <cp:revision>1619</cp:revision>
  <dcterms:created xsi:type="dcterms:W3CDTF">2002-05-29T23:51:15Z</dcterms:created>
  <dcterms:modified xsi:type="dcterms:W3CDTF">2017-09-18T00:40:28Z</dcterms:modified>
</cp:coreProperties>
</file>