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829" r:id="rId2"/>
    <p:sldId id="831" r:id="rId3"/>
    <p:sldId id="830" r:id="rId4"/>
    <p:sldId id="809" r:id="rId5"/>
    <p:sldId id="81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EE3FA-69F3-4228-8B1C-751B7C95028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50334-F2C2-4770-B480-2913F8F0EA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50334-F2C2-4770-B480-2913F8F0EA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1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99376C-85DB-407B-B965-FC6367A132FF}" type="datetimeFigureOut">
              <a:rPr lang="en-US" smtClean="0"/>
              <a:pPr/>
              <a:t>6/25/2016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C93279-0D0F-410B-A93E-63AE6B03E7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Raise Wise, Godly Children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858000" cy="1752600"/>
          </a:xfrm>
        </p:spPr>
        <p:txBody>
          <a:bodyPr>
            <a:normAutofit fontScale="92500" lnSpcReduction="20000"/>
          </a:bodyPr>
          <a:lstStyle/>
          <a:p>
            <a:pPr marL="461963" indent="-461963" algn="l">
              <a:buFont typeface="Wingdings" panose="05000000000000000000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Your Child to Obey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indent="-461963" algn="l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 with Rebellion</a:t>
            </a:r>
          </a:p>
          <a:p>
            <a:pPr marL="461963" indent="-461963" algn="l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in Righteousness</a:t>
            </a:r>
          </a:p>
          <a:p>
            <a:pPr marL="461963" indent="-461963" algn="l">
              <a:buFont typeface="Wingdings" panose="05000000000000000000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Aiming for the Heart</a:t>
            </a:r>
          </a:p>
          <a:p>
            <a:endParaRPr lang="en-US" dirty="0"/>
          </a:p>
        </p:txBody>
      </p:sp>
      <p:pic>
        <p:nvPicPr>
          <p:cNvPr id="1026" name="Picture 2" descr="C:\Users\Robert\AppData\Local\Microsoft\Windows\INetCache\IE\0FJ7KN5Y\Check_mark_23x20_02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24" y="4800600"/>
            <a:ext cx="204788" cy="1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5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82050" cy="45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6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13 – the “Love” Chapter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9436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going through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1Cor.13:4-7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about how to apply the principles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taught there to our kids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Love waits patiently, love shows kindness. Love does not burn with envy; does not brag – is not inflated with its own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importance.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It does not behave with ill-mannered impropriety; is not preoccupied with the interests of the self; does not become exasperated into pique [irritation or anger]; does not keep a reckoning up of evil. 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Love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does not take pleasure at wrongdoing but joyfully celebrates the truth. 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It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never tires of support, never loses faith, never exhausts hope, never gives up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Thiselton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translation of 1Cor.13:4-7)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Love does not brag (</a:t>
            </a:r>
            <a:r>
              <a:rPr lang="en-US" altLang="en-US" sz="3600" dirty="0" smtClean="0"/>
              <a:t>13:4d)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9436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praise yourself excessively, speak arrogantly, or behave as a windbag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This includes all forms of desire to gain the applause of others. Love does not seek to win admiration and applause.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(Charles Hodge, Commentary on 1 Corinthians)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necessarily preclude us from citing our skills and qualifications in a situation that calls for it (such as on a resume). See, for example, Paul’s citation of his experiences as an apostle in 2Cor.11:</a:t>
            </a:r>
          </a:p>
          <a:p>
            <a:pPr lvl="1"/>
            <a:r>
              <a:rPr lang="en-US" alt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But </a:t>
            </a:r>
            <a:r>
              <a:rPr lang="en-US" alt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 do not think I am in the least inferior to those </a:t>
            </a:r>
            <a:r>
              <a:rPr lang="en-US" alt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“super-apostles.” I </a:t>
            </a:r>
            <a:r>
              <a:rPr lang="en-US" alt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may not be a trained speaker, but I do have knowledge. We have made this perfectly clear to you in every way. . . </a:t>
            </a:r>
            <a:r>
              <a:rPr lang="en-US" alt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Since many are boasting in the way the world does, I too will boast. . . </a:t>
            </a:r>
            <a:r>
              <a:rPr lang="en-US" alt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Are they Hebrews? So am I. Are they Israelites? So am I. Are they Abraham's descendants? So am I</a:t>
            </a:r>
            <a:r>
              <a:rPr lang="en-US" alt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Are </a:t>
            </a:r>
            <a:r>
              <a:rPr lang="en-US" altLang="en-US" sz="29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they servants of Christ? (I am out of my mind to talk like this.) I am more</a:t>
            </a:r>
            <a:r>
              <a:rPr lang="en-US" altLang="en-US" sz="29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</a:t>
            </a:r>
            <a:r>
              <a:rPr lang="en-US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(2Cor.11:5-6,18,22-23)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7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Love does not brag (</a:t>
            </a:r>
            <a:r>
              <a:rPr lang="en-US" altLang="en-US" sz="3600" dirty="0" smtClean="0"/>
              <a:t>13:4d)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9436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this apply to our kids?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your kids that: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all enjoy praise, but we need to be careful about soliciting it.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we have is from God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What do you have that you did not receive? If then you received it, why do you boast as if you did not receive it?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1Cor. 4:7)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talk excitedly about things that they have received or things that they are looking forward to, but it’s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okay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boast about them as though those things somehow make them superior to others.</a:t>
            </a:r>
          </a:p>
          <a:p>
            <a:pPr lvl="2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There’s a place for letting others know that you have skills or abilities to perform a task or have things that others could be helped by.</a:t>
            </a:r>
          </a:p>
          <a:p>
            <a:pPr lvl="2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92900</TotalTime>
  <Words>501</Words>
  <Application>Microsoft Office PowerPoint</Application>
  <PresentationFormat>On-screen Show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How to Raise Wise, Godly Children</vt:lpstr>
      <vt:lpstr>PowerPoint Presentation</vt:lpstr>
      <vt:lpstr>1 Corinthians 13 – the “Love” Chapter</vt:lpstr>
      <vt:lpstr>Love does not brag (13:4d)</vt:lpstr>
      <vt:lpstr>Love does not brag (13:4d)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rsconnolly</dc:creator>
  <cp:lastModifiedBy>Robert Connolly</cp:lastModifiedBy>
  <cp:revision>2223</cp:revision>
  <dcterms:created xsi:type="dcterms:W3CDTF">2011-01-13T01:13:42Z</dcterms:created>
  <dcterms:modified xsi:type="dcterms:W3CDTF">2016-06-26T17:42:15Z</dcterms:modified>
</cp:coreProperties>
</file>