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9"/>
  </p:notesMasterIdLst>
  <p:sldIdLst>
    <p:sldId id="910" r:id="rId2"/>
    <p:sldId id="917" r:id="rId3"/>
    <p:sldId id="908" r:id="rId4"/>
    <p:sldId id="916" r:id="rId5"/>
    <p:sldId id="904" r:id="rId6"/>
    <p:sldId id="905" r:id="rId7"/>
    <p:sldId id="90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5" autoAdjust="0"/>
    <p:restoredTop sz="94622" autoAdjust="0"/>
  </p:normalViewPr>
  <p:slideViewPr>
    <p:cSldViewPr>
      <p:cViewPr varScale="1">
        <p:scale>
          <a:sx n="107" d="100"/>
          <a:sy n="107" d="100"/>
        </p:scale>
        <p:origin x="-163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83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BEE3FA-69F3-4228-8B1C-751B7C95028F}" type="datetimeFigureOut">
              <a:rPr lang="en-US" smtClean="0"/>
              <a:pPr/>
              <a:t>10/22/2016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E50334-F2C2-4770-B480-2913F8F0EA4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219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10/22/2016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10/22/2016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10/22/2016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10/22/2016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10/22/2016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10/22/2016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10/22/2016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10/22/2016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10/22/2016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10/22/2016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10/22/2016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499376C-85DB-407B-B965-FC6367A132FF}" type="datetimeFigureOut">
              <a:rPr lang="en-US" smtClean="0"/>
              <a:pPr/>
              <a:t>10/22/2016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57200" y="1600200"/>
            <a:ext cx="8229600" cy="1981200"/>
          </a:xfrm>
        </p:spPr>
        <p:txBody>
          <a:bodyPr anchor="t">
            <a:normAutofit fontScale="90000"/>
          </a:bodyPr>
          <a:lstStyle/>
          <a:p>
            <a:r>
              <a:rPr lang="en-US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to Raise Children to Become Wise</a:t>
            </a:r>
            <a:r>
              <a:rPr lang="en-US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Responsible, Godly Adults</a:t>
            </a:r>
            <a:endParaRPr lang="en-US" cap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295400" y="3962400"/>
            <a:ext cx="6858000" cy="1752600"/>
          </a:xfrm>
        </p:spPr>
        <p:txBody>
          <a:bodyPr>
            <a:normAutofit fontScale="92500" lnSpcReduction="20000"/>
          </a:bodyPr>
          <a:lstStyle/>
          <a:p>
            <a:pPr marL="461963" indent="-461963" algn="l">
              <a:buFont typeface="Wingdings" panose="05000000000000000000" pitchFamily="2" charset="2"/>
              <a:buChar char="q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Training Your Child to Obey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61963" indent="-461963" algn="l">
              <a:buFont typeface="Wingdings" panose="05000000000000000000" pitchFamily="2" charset="2"/>
              <a:buChar char="q"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Dealing with Rebellion</a:t>
            </a:r>
          </a:p>
          <a:p>
            <a:pPr marL="461963" indent="-461963" algn="l">
              <a:buFont typeface="Wingdings" panose="05000000000000000000" pitchFamily="2" charset="2"/>
              <a:buChar char="q"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Training in Righteousness</a:t>
            </a:r>
          </a:p>
          <a:p>
            <a:pPr marL="461963" indent="-461963" algn="l">
              <a:buFont typeface="Wingdings" panose="05000000000000000000" pitchFamily="2" charset="2"/>
              <a:buChar char="q"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Aiming for the Heart</a:t>
            </a:r>
          </a:p>
          <a:p>
            <a:endParaRPr lang="en-US" dirty="0"/>
          </a:p>
        </p:txBody>
      </p:sp>
      <p:pic>
        <p:nvPicPr>
          <p:cNvPr id="1026" name="Picture 2" descr="C:\Users\Robert\AppData\Local\Microsoft\Windows\INetCache\IE\0FJ7KN5Y\Check_mark_23x20_02.svg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524" y="4800600"/>
            <a:ext cx="204788" cy="193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664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“Tools” for Training in Righteousness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14399"/>
            <a:ext cx="8229600" cy="5943601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Spanking/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Consequences</a:t>
            </a: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Teaching/Instructing</a:t>
            </a: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Rebuking/Correcting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Developmental Activities </a:t>
            </a:r>
          </a:p>
          <a:p>
            <a:r>
              <a:rPr lang="en-US" dirty="0" smtClean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Modeling by Personal Example</a:t>
            </a: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47044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Developmental Activities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14399"/>
            <a:ext cx="8229600" cy="5943601"/>
          </a:xfrm>
        </p:spPr>
        <p:txBody>
          <a:bodyPr>
            <a:norm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next few weeks we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going to look at three types of developmental activities:</a:t>
            </a:r>
          </a:p>
          <a:p>
            <a:pPr lvl="1"/>
            <a:r>
              <a:rPr lang="en-US" dirty="0" smtClean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</a:t>
            </a:r>
          </a:p>
          <a:p>
            <a:pPr lvl="1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Education</a:t>
            </a:r>
          </a:p>
          <a:p>
            <a:pPr lvl="1"/>
            <a:r>
              <a:rPr lang="en-US" dirty="0" smtClean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Recreation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71258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34775" y="0"/>
            <a:ext cx="8229600" cy="8382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354538"/>
            <a:ext cx="8794351" cy="3690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4254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Education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14399"/>
            <a:ext cx="8229600" cy="5943601"/>
          </a:xfrm>
        </p:spPr>
        <p:txBody>
          <a:bodyPr>
            <a:norm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looked at spiritual education in the earlier section on teaching our kids the Word of God.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this section we talk briefly about educating our kids in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other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areas of life.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these other areas of education, though we’re not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directly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teaching our kids the Word of God, we should help them understand that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ultimately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everything in life ties back to a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Christian worldview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05381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Education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762001"/>
            <a:ext cx="8229600" cy="60960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Perhaps the first thing that comes to mind when we talk about education is our kids’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schoolin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g.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Parents in our day will generally opt for one of three forms of schooling for their kids: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Home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School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Private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School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Public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School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Christians, I believe we have the liberty to chose any of these three forms of schooling.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when making this choice for our kids, we must keep in mind that there are advantages and disadvantages to each of these kinds of schooling.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a parent, you will need to decide which of these is the best fit for each kid at a given point of time.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Regardless of which of these options you choose, you must always keep in mind that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are the one who is ultimately responsible to make sure that your kids are schooled properly.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45419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Education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14399"/>
            <a:ext cx="8229600" cy="5943601"/>
          </a:xfrm>
        </p:spPr>
        <p:txBody>
          <a:bodyPr>
            <a:norm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do you see as the advantages and disadvantages of:</a:t>
            </a:r>
          </a:p>
          <a:p>
            <a:pPr lvl="1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Home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School?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Private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School?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Public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School?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52987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101470</TotalTime>
  <Words>309</Words>
  <Application>Microsoft Office PowerPoint</Application>
  <PresentationFormat>On-screen Show (4:3)</PresentationFormat>
  <Paragraphs>36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Apex</vt:lpstr>
      <vt:lpstr>How to Raise Children to Become Wise, Responsible, Godly Adults</vt:lpstr>
      <vt:lpstr>“Tools” for Training in Righteousness</vt:lpstr>
      <vt:lpstr>Developmental Activities</vt:lpstr>
      <vt:lpstr>Work</vt:lpstr>
      <vt:lpstr>Education</vt:lpstr>
      <vt:lpstr>Education</vt:lpstr>
      <vt:lpstr>Education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rsconnolly</dc:creator>
  <cp:lastModifiedBy>Robert Connolly</cp:lastModifiedBy>
  <cp:revision>2517</cp:revision>
  <dcterms:created xsi:type="dcterms:W3CDTF">2011-01-13T01:13:42Z</dcterms:created>
  <dcterms:modified xsi:type="dcterms:W3CDTF">2016-10-23T23:18:46Z</dcterms:modified>
</cp:coreProperties>
</file>