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7"/>
  </p:notesMasterIdLst>
  <p:sldIdLst>
    <p:sldId id="931" r:id="rId2"/>
    <p:sldId id="932" r:id="rId3"/>
    <p:sldId id="933" r:id="rId4"/>
    <p:sldId id="934" r:id="rId5"/>
    <p:sldId id="91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BEE3FA-69F3-4228-8B1C-751B7C95028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E50334-F2C2-4770-B480-2913F8F0EA4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19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1600200"/>
            <a:ext cx="8229600" cy="1981200"/>
          </a:xfrm>
        </p:spPr>
        <p:txBody>
          <a:bodyPr anchor="t">
            <a:normAutofit fontScale="90000"/>
          </a:bodyPr>
          <a:lstStyle/>
          <a:p>
            <a:r>
              <a:rPr lang="en-US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Raise Children to Become Wise</a:t>
            </a:r>
            <a:r>
              <a:rPr lang="en-US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Responsible, Godly Adults</a:t>
            </a:r>
            <a:endParaRPr lang="en-US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95400" y="3962400"/>
            <a:ext cx="6858000" cy="1752600"/>
          </a:xfrm>
        </p:spPr>
        <p:txBody>
          <a:bodyPr>
            <a:normAutofit fontScale="92500" lnSpcReduction="20000"/>
          </a:bodyPr>
          <a:lstStyle/>
          <a:p>
            <a:pPr marL="461963" indent="-461963" algn="l">
              <a:buFont typeface="Wingdings" panose="05000000000000000000" pitchFamily="2" charset="2"/>
              <a:buChar char="q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 Your Child to Obey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61963" indent="-461963" algn="l">
              <a:buFont typeface="Wingdings" panose="05000000000000000000" pitchFamily="2" charset="2"/>
              <a:buChar char="q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Dealing with Rebellion</a:t>
            </a:r>
          </a:p>
          <a:p>
            <a:pPr marL="461963" indent="-461963" algn="l">
              <a:buFont typeface="Wingdings" panose="05000000000000000000" pitchFamily="2" charset="2"/>
              <a:buChar char="q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 in Righteousness</a:t>
            </a:r>
          </a:p>
          <a:p>
            <a:pPr marL="461963" indent="-461963" algn="l">
              <a:buFont typeface="Wingdings" panose="05000000000000000000" pitchFamily="2" charset="2"/>
              <a:buChar char="q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Aiming for the Heart</a:t>
            </a:r>
          </a:p>
          <a:p>
            <a:endParaRPr lang="en-US" dirty="0"/>
          </a:p>
        </p:txBody>
      </p:sp>
      <p:pic>
        <p:nvPicPr>
          <p:cNvPr id="1026" name="Picture 2" descr="C:\Users\Robert\AppData\Local\Microsoft\Windows\INetCache\IE\0FJ7KN5Y\Check_mark_23x20_02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524" y="4800600"/>
            <a:ext cx="204788" cy="193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1199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“Tools” for Training in Righteousness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399"/>
            <a:ext cx="8229600" cy="5943601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Spanking/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Consequences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Teaching/Instructing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Rebuking/Correcting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Developmental Activities </a:t>
            </a: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Modeling by Personal Example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24551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Developmental Activities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399"/>
            <a:ext cx="8229600" cy="5943601"/>
          </a:xfrm>
        </p:spPr>
        <p:txBody>
          <a:bodyPr>
            <a:norm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next few weeks we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going to look at three types of developmental activities: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</a:t>
            </a:r>
          </a:p>
          <a:p>
            <a:pPr lvl="1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Education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Recreation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8707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399"/>
            <a:ext cx="8229600" cy="5943601"/>
          </a:xfrm>
        </p:spPr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addition to schooling, we are going to talk about four other areas of education: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Helping your kids learn and develop useful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skills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Helping your kids understand how the world works so that they can effectively do the things they need to do in life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Helping your kids develop a love of learning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Helping your kids develop a perspective that ties all of life back to a biblical worldview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5350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399"/>
            <a:ext cx="8229600" cy="5943601"/>
          </a:xfrm>
        </p:spPr>
        <p:txBody>
          <a:bodyPr>
            <a:normAutofit/>
          </a:bodyPr>
          <a:lstStyle/>
          <a:p>
            <a:pPr marL="548640" lvl="1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Helping your kids develop a love of learning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Spend time reading to your kids.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 your kids to read at an early age and encourage them to be readers – introduce them to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quality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reading materials.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Think of ways to make learning new things exciting and fun for your kids (e.g. playing games that help them learn things).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 learning something together as a family.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you think of other ways that you can help your kids develop a love of learning?</a:t>
            </a:r>
          </a:p>
          <a:p>
            <a:pPr lvl="1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24519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101187</TotalTime>
  <Words>227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Apex</vt:lpstr>
      <vt:lpstr>How to Raise Children to Become Wise, Responsible, Godly Adults</vt:lpstr>
      <vt:lpstr>“Tools” for Training in Righteousness</vt:lpstr>
      <vt:lpstr>Developmental Activities</vt:lpstr>
      <vt:lpstr>Education</vt:lpstr>
      <vt:lpstr>Education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rsconnolly</dc:creator>
  <cp:lastModifiedBy>Robert Connolly</cp:lastModifiedBy>
  <cp:revision>2580</cp:revision>
  <dcterms:created xsi:type="dcterms:W3CDTF">2011-01-13T01:13:42Z</dcterms:created>
  <dcterms:modified xsi:type="dcterms:W3CDTF">2016-11-13T13:22:29Z</dcterms:modified>
</cp:coreProperties>
</file>