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7"/>
  </p:notesMasterIdLst>
  <p:sldIdLst>
    <p:sldId id="937" r:id="rId2"/>
    <p:sldId id="938" r:id="rId3"/>
    <p:sldId id="939" r:id="rId4"/>
    <p:sldId id="940" r:id="rId5"/>
    <p:sldId id="91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BEE3FA-69F3-4228-8B1C-751B7C95028F}" type="datetimeFigureOut">
              <a:rPr lang="en-US" smtClean="0"/>
              <a:pPr/>
              <a:t>11/13/2016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E50334-F2C2-4770-B480-2913F8F0EA4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19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11/13/2016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11/13/2016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11/13/2016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11/13/2016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9376C-85DB-407B-B965-FC6367A132FF}" type="datetimeFigureOut">
              <a:rPr lang="en-US" smtClean="0"/>
              <a:pPr/>
              <a:t>11/13/2016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499376C-85DB-407B-B965-FC6367A132FF}" type="datetimeFigureOut">
              <a:rPr lang="en-US" smtClean="0"/>
              <a:pPr/>
              <a:t>11/13/2016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0C93279-0D0F-410B-A93E-63AE6B03E7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0" y="1600200"/>
            <a:ext cx="8229600" cy="1981200"/>
          </a:xfrm>
        </p:spPr>
        <p:txBody>
          <a:bodyPr anchor="t">
            <a:normAutofit fontScale="90000"/>
          </a:bodyPr>
          <a:lstStyle/>
          <a:p>
            <a:r>
              <a:rPr lang="en-US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Raise Children to Become Wise</a:t>
            </a:r>
            <a:r>
              <a:rPr lang="en-US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Responsible, Godly Adults</a:t>
            </a:r>
            <a:endParaRPr lang="en-US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95400" y="3962400"/>
            <a:ext cx="6858000" cy="1752600"/>
          </a:xfrm>
        </p:spPr>
        <p:txBody>
          <a:bodyPr>
            <a:normAutofit fontScale="92500" lnSpcReduction="20000"/>
          </a:bodyPr>
          <a:lstStyle/>
          <a:p>
            <a:pPr marL="461963" indent="-461963" algn="l">
              <a:buFont typeface="Wingdings" panose="05000000000000000000" pitchFamily="2" charset="2"/>
              <a:buChar char="q"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Training Your Child to Obey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61963" indent="-461963" algn="l">
              <a:buFont typeface="Wingdings" panose="05000000000000000000" pitchFamily="2" charset="2"/>
              <a:buChar char="q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Dealing with Rebellion</a:t>
            </a:r>
          </a:p>
          <a:p>
            <a:pPr marL="461963" indent="-461963" algn="l">
              <a:buFont typeface="Wingdings" panose="05000000000000000000" pitchFamily="2" charset="2"/>
              <a:buChar char="q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Training in Righteousness</a:t>
            </a:r>
          </a:p>
          <a:p>
            <a:pPr marL="461963" indent="-461963" algn="l">
              <a:buFont typeface="Wingdings" panose="05000000000000000000" pitchFamily="2" charset="2"/>
              <a:buChar char="q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Aiming for the Heart</a:t>
            </a:r>
          </a:p>
          <a:p>
            <a:endParaRPr lang="en-US" dirty="0"/>
          </a:p>
        </p:txBody>
      </p:sp>
      <p:pic>
        <p:nvPicPr>
          <p:cNvPr id="1026" name="Picture 2" descr="C:\Users\Robert\AppData\Local\Microsoft\Windows\INetCache\IE\0FJ7KN5Y\Check_mark_23x20_02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524" y="4800600"/>
            <a:ext cx="204788" cy="193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7719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“Tools” for Training in Righteousness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399"/>
            <a:ext cx="8229600" cy="5943601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Spanking/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Consequences</a:t>
            </a: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Teaching/Instructing</a:t>
            </a: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Rebuking/Correcting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Developmental Activities </a:t>
            </a: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Modeling by Personal Example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61184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Developmental Activities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399"/>
            <a:ext cx="8229600" cy="5943601"/>
          </a:xfrm>
        </p:spPr>
        <p:txBody>
          <a:bodyPr>
            <a:norm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next few weeks we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going to look at three types of developmental activities: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</a:t>
            </a:r>
          </a:p>
          <a:p>
            <a:pPr lvl="1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Education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Recreation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82531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Education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399"/>
            <a:ext cx="8229600" cy="5943601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began by talking about the various options for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schooling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your kids (home school, public school, private school)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then began looking at four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areas of education: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Helping your kids learn and develop useful 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skills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Helping your kids understand how the world works so that they can effectively do the things they need to do in life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Helping your kids develop a love of learning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Helping your kids develop a perspective that ties all of life back to a biblical worldview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8261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Education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14399"/>
            <a:ext cx="8229600" cy="5943601"/>
          </a:xfrm>
        </p:spPr>
        <p:txBody>
          <a:bodyPr>
            <a:norm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Helping your kids develop a perspective that ties all of life back to a biblical worldview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Science – make sure your kids understand the ins and outs of Creation versus Evolution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Politics – help your kids understand that a biblical worldview has much to say about our politics and current events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History and Culture – help your kids understand history and other cultures through the lens of a biblical worldview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you think of other areas?</a:t>
            </a:r>
          </a:p>
          <a:p>
            <a:pPr lvl="1"/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31074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101503</TotalTime>
  <Words>231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Apex</vt:lpstr>
      <vt:lpstr>How to Raise Children to Become Wise, Responsible, Godly Adults</vt:lpstr>
      <vt:lpstr>“Tools” for Training in Righteousness</vt:lpstr>
      <vt:lpstr>Developmental Activities</vt:lpstr>
      <vt:lpstr>Education</vt:lpstr>
      <vt:lpstr>Education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rsconnolly</dc:creator>
  <cp:lastModifiedBy>Robert Connolly</cp:lastModifiedBy>
  <cp:revision>2597</cp:revision>
  <dcterms:created xsi:type="dcterms:W3CDTF">2011-01-13T01:13:42Z</dcterms:created>
  <dcterms:modified xsi:type="dcterms:W3CDTF">2016-11-13T18:57:07Z</dcterms:modified>
</cp:coreProperties>
</file>