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955" r:id="rId2"/>
    <p:sldId id="956" r:id="rId3"/>
    <p:sldId id="957" r:id="rId4"/>
    <p:sldId id="958" r:id="rId5"/>
    <p:sldId id="927" r:id="rId6"/>
    <p:sldId id="928" r:id="rId7"/>
    <p:sldId id="959" r:id="rId8"/>
    <p:sldId id="93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EE3FA-69F3-4228-8B1C-751B7C95028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50334-F2C2-4770-B480-2913F8F0EA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19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99376C-85DB-407B-B965-FC6367A132FF}" type="datetimeFigureOut">
              <a:rPr lang="en-US" smtClean="0"/>
              <a:pPr/>
              <a:t>12/4/2016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229600" cy="1981200"/>
          </a:xfrm>
        </p:spPr>
        <p:txBody>
          <a:bodyPr anchor="t">
            <a:normAutofit fontScale="90000"/>
          </a:bodyPr>
          <a:lstStyle/>
          <a:p>
            <a:r>
              <a:rPr lang="en-US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Raise Children to Become Wise</a:t>
            </a:r>
            <a:r>
              <a:rPr lang="en-US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Responsible, Godly Adults</a:t>
            </a:r>
            <a:endParaRPr lang="en-US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962400"/>
            <a:ext cx="6858000" cy="1752600"/>
          </a:xfrm>
        </p:spPr>
        <p:txBody>
          <a:bodyPr>
            <a:normAutofit fontScale="92500" lnSpcReduction="20000"/>
          </a:bodyPr>
          <a:lstStyle/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Your Child to Obey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Dealing with Rebellion</a:t>
            </a: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in Righteousness</a:t>
            </a: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Aiming for the Heart</a:t>
            </a:r>
          </a:p>
          <a:p>
            <a:endParaRPr lang="en-US" dirty="0"/>
          </a:p>
        </p:txBody>
      </p:sp>
      <p:pic>
        <p:nvPicPr>
          <p:cNvPr id="1026" name="Picture 2" descr="C:\Users\Robert\AppData\Local\Microsoft\Windows\INetCache\IE\0FJ7KN5Y\Check_mark_23x20_02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524" y="4800600"/>
            <a:ext cx="204788" cy="193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770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“Tools” for Training in Righteousness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Spanking/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Consequences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Teaching/Instructing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Rebuking/Correcting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Developmental Activities 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Modeling by Personal Example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045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Developmental Activities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in the process of looking at three types of developmental activities: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pPr lvl="1"/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</a:p>
          <a:p>
            <a:pPr lvl="1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Recreation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7137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Recreation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Recreation is the default mode that your kids will tend to operate in.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Recreation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 problem area for your kids, but not all recreation is bad.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Recreation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a fun and effective way for kids to develop skills and learn things.</a:t>
            </a: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394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Recreation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will be looking at several areas of recreation:</a:t>
            </a:r>
          </a:p>
          <a:p>
            <a:pPr lvl="1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Sports</a:t>
            </a:r>
          </a:p>
          <a:p>
            <a:pPr lvl="1"/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Music</a:t>
            </a:r>
          </a:p>
          <a:p>
            <a:pPr lvl="1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Games</a:t>
            </a:r>
          </a:p>
          <a:p>
            <a:pPr lvl="1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Audio / Video</a:t>
            </a:r>
          </a:p>
          <a:p>
            <a:pPr lvl="1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Vacations and Day Trips</a:t>
            </a: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0674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Games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60960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Games are really fun way for you and your family to spend time together and develop the positive side of your relationship.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 many games that help and motivate kids to learn things while they’re having a good time.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scheduling a regular family game night that everyone can look forward to.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some games that you believe are fun and/or helpful that you would like to recommend that we play with our families?</a:t>
            </a:r>
          </a:p>
        </p:txBody>
      </p:sp>
    </p:spTree>
    <p:extLst>
      <p:ext uri="{BB962C8B-B14F-4D97-AF65-F5344CB8AC3E}">
        <p14:creationId xmlns:p14="http://schemas.microsoft.com/office/powerpoint/2010/main" val="40927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 Games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6096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previous section, I primarily had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board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games in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mind.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video games are another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huge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area to deal with.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 board games, there are some great video games out there that can be very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helpful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our kids.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 also many video games out there that are very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destructive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 there are quite a few video games out there that are not particularly helpful, but not particularly harmful other than they can be big time wasters if a kid spends too much time playing them.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video games can be harmful, I believe that as much as possible you as parents should make it a point to be aware of the kinds of video games your kids are playing.</a:t>
            </a:r>
          </a:p>
        </p:txBody>
      </p:sp>
    </p:spTree>
    <p:extLst>
      <p:ext uri="{BB962C8B-B14F-4D97-AF65-F5344CB8AC3E}">
        <p14:creationId xmlns:p14="http://schemas.microsoft.com/office/powerpoint/2010/main" val="337630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 Games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6096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thinking about video games?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some video games that you believe are, or could eventually be,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helpful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your kids? Why do you believe they’re helpful?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you believe there should be a limit to how much you let your kids play video games? If so, how much is too much?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there video games that you would 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let your kids play? What are they and why would you prevent them from playing them?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613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102189</TotalTime>
  <Words>437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How to Raise Children to Become Wise, Responsible, Godly Adults</vt:lpstr>
      <vt:lpstr>“Tools” for Training in Righteousness</vt:lpstr>
      <vt:lpstr>Developmental Activities</vt:lpstr>
      <vt:lpstr>Recreation</vt:lpstr>
      <vt:lpstr>Recreation</vt:lpstr>
      <vt:lpstr>Games</vt:lpstr>
      <vt:lpstr>Video Games</vt:lpstr>
      <vt:lpstr>Video Games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rsconnolly</dc:creator>
  <cp:lastModifiedBy>Robert Connolly</cp:lastModifiedBy>
  <cp:revision>2626</cp:revision>
  <dcterms:created xsi:type="dcterms:W3CDTF">2011-01-13T01:13:42Z</dcterms:created>
  <dcterms:modified xsi:type="dcterms:W3CDTF">2016-12-05T02:15:03Z</dcterms:modified>
</cp:coreProperties>
</file>