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8" r:id="rId2"/>
    <p:sldId id="279" r:id="rId3"/>
    <p:sldId id="304" r:id="rId4"/>
    <p:sldId id="303" r:id="rId5"/>
    <p:sldId id="305" r:id="rId6"/>
    <p:sldId id="316" r:id="rId7"/>
    <p:sldId id="315" r:id="rId8"/>
    <p:sldId id="308" r:id="rId9"/>
    <p:sldId id="309" r:id="rId10"/>
    <p:sldId id="310" r:id="rId11"/>
    <p:sldId id="311" r:id="rId12"/>
    <p:sldId id="312" r:id="rId13"/>
    <p:sldId id="313" r:id="rId14"/>
    <p:sldId id="287" r:id="rId15"/>
    <p:sldId id="320" r:id="rId16"/>
    <p:sldId id="319" r:id="rId17"/>
    <p:sldId id="306" r:id="rId18"/>
    <p:sldId id="32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EE3FA-69F3-4228-8B1C-751B7C95028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50334-F2C2-4770-B480-2913F8F0EA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7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9376C-85DB-407B-B965-FC6367A132FF}" type="datetimeFigureOut">
              <a:rPr lang="en-US" smtClean="0"/>
              <a:pPr/>
              <a:t>3/20/2015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Book of Proverbs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07850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How and Why of Wisdom</a:t>
            </a:r>
          </a:p>
          <a:p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2:1–3:8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You Need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…delivering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you from the way of evil, from men of perverted speech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who forsake the paths of uprightness to walk in the ways of darkness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who rejoice in doing evil and delight in the perverseness of evil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men whose paths are crooked, and who are devious in their ways.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2:12-15)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world is full of evil, perverse people who will tempt you to join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imitate them. (cf.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1:10-19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NT Paul warns: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 not be deceived: "Bad company ruins good morals." </a:t>
            </a:r>
            <a:r>
              <a:rPr lang="en-US" sz="2800" dirty="0"/>
              <a:t>(</a:t>
            </a:r>
            <a:r>
              <a:rPr lang="en-US" sz="2800" dirty="0" smtClean="0"/>
              <a:t>1Cor. 15:33)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Wisdom can protect you from such temptation.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You Need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So you will be delivered from the forbidden woman, from the adulteress with her smooth words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who forsakes the companion of her youth and forgets the covenant of her God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her house sinks down to </a:t>
            </a:r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death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and her paths to the departed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none who go to her come back, nor do they regain the paths of </a:t>
            </a:r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life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Prov. 2:16-19)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690563" indent="-554038">
              <a:buNone/>
            </a:pPr>
            <a:endParaRPr lang="en-US" sz="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Wisdom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keep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from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giving in to the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seductive advances of someone who is trying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draw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into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sexual immorality.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Proverbs, as in the rest of scripture, obedience to God leads to “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”, sin (ultimately) leads to “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death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”.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You Need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So you will walk in the way of the good and keep to the paths of the righteous.</a:t>
            </a:r>
          </a:p>
          <a:p>
            <a:pPr marL="690563" indent="-554038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Proverbs is Wisdom literature it only recognizes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in life: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of “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men (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2:12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ways of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 (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2:20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2:12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saw that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wisdom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 you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ways of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evil men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we see that wisdom leads us to “keep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paths of the righteous”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You Need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the upright will inhabit the land, and those with integrity will remain in it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but the wicked will be cut off from the land, and the treacherous will be rooted out of it. </a:t>
            </a:r>
          </a:p>
          <a:p>
            <a:pPr marL="690563" indent="-554038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land” here refers to the future heavenly land where only those who are blameless will go to live with God forever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(cf. 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37:9,29,38; Mat. 5:5; Heb. 11:9-10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end, there only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outcomes, depending on what type of person you are:</a:t>
            </a:r>
          </a:p>
          <a:p>
            <a:pPr lvl="1"/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upright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(or blameless)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live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remain in the “land” (i.e. heaven)</a:t>
            </a:r>
          </a:p>
          <a:p>
            <a:pPr lvl="1"/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wicked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(or unfaithful)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be cut off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(or torn from) the “land”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How and Why of Wisdom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r>
              <a:rPr lang="en-US" sz="3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My son, do not forget my </a:t>
            </a:r>
            <a:r>
              <a:rPr lang="en-US" sz="3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teaching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but let your </a:t>
            </a:r>
            <a:r>
              <a:rPr lang="en-US" sz="3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heart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keep my </a:t>
            </a:r>
            <a:r>
              <a:rPr lang="en-US" sz="3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commandments</a:t>
            </a:r>
            <a:r>
              <a:rPr lang="en-US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length of days and years of life and </a:t>
            </a:r>
            <a:r>
              <a:rPr lang="en-US" sz="3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peace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they will add to you</a:t>
            </a:r>
            <a:r>
              <a:rPr lang="en-US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3:1-2)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wisdom sayings in the book of Proverbs come to us in the form of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and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commandments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will make the teachings of the Proverbs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integral part of our innermost thoughts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desires,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beliefs (= “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in the Hebrew) – we are likely to have a full and lengthy life, one that tends to be free from unnecessary hostility and filled with inner contentment, delight, joy and pleasure as a gift from God (= “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in Hebrew)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How and Why of Wisdom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r>
              <a:rPr lang="en-US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Let not steadfast love and faithfulness forsake you; bind them around your neck; write them on the tablet of your heart</a:t>
            </a:r>
            <a:r>
              <a:rPr lang="en-US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r>
              <a:rPr lang="en-US" sz="3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So you will find favor and good success in the sight of God and man</a:t>
            </a:r>
            <a:r>
              <a:rPr lang="en-US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r>
              <a:rPr lang="en-US" sz="3600" dirty="0" smtClean="0"/>
              <a:t>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3:3-4)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Steadfast love and faithfulness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are the characteristics of a person who lives his life in obedience to the teachings (of wisdom) found in the Proverbs. (cf.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“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bind them around your neck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(like a necklace) and “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 them on the tablet of your heart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implies that these things characterize who you are both inside and out.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will live this kind of life of wisdom and obedience, you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favor and good success in the sight of God and man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7886525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How and Why of Wisdom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Trust in the LORD with all your heart, and do not lean on your own understanding.</a:t>
            </a:r>
          </a:p>
          <a:p>
            <a:pPr marL="137160" indent="0">
              <a:buNone/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 all your ways acknowledge him, and he will make straight your paths.</a:t>
            </a: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“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in the Lord with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your heart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means a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in God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(remember in Hebrew the word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“heart”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refers to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real inner you – your thoughts, desires, true beliefs, and feelings)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order to become wise,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must depend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God for wisdom, as opposed to your own natural way of thinking about things.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everything that you do conform to God’s standards and He will straighten out your life. 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1528280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How and Why of Wisdom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Be not </a:t>
            </a:r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wise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 your own eyes; </a:t>
            </a:r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fear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the LORD, and turn away from evil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It will be healing to your flesh and refreshment to your bones.</a:t>
            </a: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Beware of being over-confident in your own innate sense of what is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Often our opinions are tainted by our own evil desires.</a:t>
            </a:r>
          </a:p>
          <a:p>
            <a:pPr lvl="0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 instead with a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(reverence) for the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and His word which over time will help you turn away from evil. </a:t>
            </a:r>
          </a:p>
          <a:p>
            <a:pPr lvl="0"/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 right relationship with God leads to a state of complete physical and mental well-being, not simply the absence of illness and disease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(Bruce Waltke on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3:8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You Need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the upright will inhabit the land, and those with integrity will remain in it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but the wicked will be cut off from the land, and the treacherous will be rooted out of it. </a:t>
            </a:r>
          </a:p>
          <a:p>
            <a:pPr marL="690563" indent="-554038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land” here refers to the future heavenly land where only those who are blameless will go to live with God forever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(cf. 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37:9,29,38; Mat. 5:5; Heb. 11:9-10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end, there only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outcomes, depending on what type of person you are:</a:t>
            </a:r>
          </a:p>
          <a:p>
            <a:pPr lvl="1"/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upright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(or blameless)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live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remain in the “land” (i.e. heaven)</a:t>
            </a:r>
          </a:p>
          <a:p>
            <a:pPr lvl="1"/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wicked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(or unfaithful) 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be cut off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(or torn from) the “land”</a:t>
            </a:r>
          </a:p>
        </p:txBody>
      </p:sp>
    </p:spTree>
    <p:extLst>
      <p:ext uri="{BB962C8B-B14F-4D97-AF65-F5344CB8AC3E}">
        <p14:creationId xmlns:p14="http://schemas.microsoft.com/office/powerpoint/2010/main" val="3127634713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Purpose of Proverbs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was originally written by King Solomon (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as an instruction manual to be used by parents in the nation of Israel to teach their sons wisdom: </a:t>
            </a:r>
          </a:p>
          <a:p>
            <a:pPr lvl="1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Hear, my </a:t>
            </a:r>
            <a:r>
              <a:rPr lang="en-US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son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your </a:t>
            </a:r>
            <a:r>
              <a:rPr lang="en-US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father's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instruction, and forsake not your </a:t>
            </a:r>
            <a:r>
              <a:rPr lang="en-US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mother's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teaching…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1:8 cf. 4:1; 6:20)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eventually included the Book of Proverbs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Bible, in order to give wisdom to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those who read it (cf.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1:1-7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Wisdom?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Wisdom is competence with regard to the realities and complexities of life. Wisdom is the ability to know the right thing to do in the 80% of life where the rules of morality don’t apply. Being good and moral is not enough – you’ve got to be wise.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(Tim Keller)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How and Why of Wisdom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first nine chapters of Proverbs deal primarily with the subject of wisdom itself.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light of that, I plan to devote the first few lessons of this series to the subject of wisdom.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passage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Proverbs that we will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examine today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2:1–3:8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teach us two things:</a:t>
            </a:r>
          </a:p>
          <a:p>
            <a:pPr lvl="1"/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would want wisdom – in other words, what are the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wisdom?</a:t>
            </a:r>
          </a:p>
          <a:p>
            <a:pPr lvl="1"/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should go about getting wisdom</a:t>
            </a: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How to Get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My son, if you </a:t>
            </a:r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receive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my </a:t>
            </a:r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words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and treasure up my commandments with you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making your ear attentive to wisdom and inclining your heart to understanding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2:1-2)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wisdom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ultimately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comes from God (cf. 2:6), but in this case, wisdom comes to us through the “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recorded for us in the book of Proverbs.</a:t>
            </a: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get wisdom from the Proverbs we must first “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receive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those 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this means we must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commit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ourselves to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obey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them – it’s not enough to just hear and understand them.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endParaRPr lang="en-U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How to Get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My son, if you receive my words and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treasure up 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my commandments with you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making your ear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attentive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to wisdom and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inclining your heart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to understanding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2:1-2)</a:t>
            </a:r>
            <a:endParaRPr lang="en-US" sz="3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we’re told to “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treasure up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wisdom – tuck it away so that you’ll have it when you need it later.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2:1b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must be “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attentive to wisdom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 carefully with the intent of doing what it says.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2:2a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must “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incline your heart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understanding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”– align your inner thinking and attitudes to conform to a proper understanding of the wisdom found in Proverbs.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2:2b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678893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How to Get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/>
          </a:bodyPr>
          <a:lstStyle/>
          <a:p>
            <a:pPr marL="137160" indent="0">
              <a:buNone/>
            </a:pPr>
            <a:r>
              <a:rPr lang="en-US" sz="3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Yes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if you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call out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insight and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raise your voice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understanding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if you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seek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it like silver and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search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it as for hidden treasures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then you will understand the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fear of the LORD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and find the </a:t>
            </a:r>
            <a:r>
              <a:rPr lang="en-US" sz="3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knowledge of God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2:3-5)</a:t>
            </a:r>
            <a:endParaRPr lang="en-US" sz="3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Urgently ask for wisdom 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2:3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cf. James 1:5)</a:t>
            </a: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Intently 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seek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wisdom and 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it.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2:4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of the obvious benefits of wisdom is that it equips us to deal competently with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realities and complexities of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life, but here we see that true wisdom also causes us to have better reverence for and understanding of God!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2:5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1445648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You Need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 the LORD gives wisdom; from his mouth come knowledge and understanding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he stores up sound wisdom for the upright; he is a shield to those who walk in integrity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guarding the paths of justice and watching over the way of his saints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Then you will understand righteousness and justice and equity, every good path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Prov. 2:6-9)</a:t>
            </a:r>
            <a:endParaRPr lang="en-US" sz="3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wisdom ultimately comes from God.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2:6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blesses his people with wisdom in order to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them.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2:7-8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Christian, wisdom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only make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competent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it will also enable you to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 a </a:t>
            </a:r>
            <a:r>
              <a:rPr lang="en-US" sz="3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life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protect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from the pitfalls that come with sinful living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2:9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Why You Need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/>
          </a:bodyPr>
          <a:lstStyle/>
          <a:p>
            <a:pPr marL="137160" indent="0">
              <a:buNone/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For 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wisdom will come into your heart, and knowledge will be pleasant to your soul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</a:t>
            </a:r>
            <a:r>
              <a:rPr lang="en-US" sz="3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discretion will watch over you, understanding will guard </a:t>
            </a:r>
            <a:r>
              <a:rPr lang="en-US" sz="3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you…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2:10-11)</a:t>
            </a:r>
            <a:endParaRPr lang="en-US" sz="3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573088" indent="-436563">
              <a:buNone/>
            </a:pPr>
            <a:endParaRPr lang="en-US" sz="8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 regenerate man (or woman), wisdom not only protects you from sinful temptations, but it is 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pleasant to your soul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2:10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verses that follow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2:12-19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we will see two examples of where “</a:t>
            </a:r>
            <a:r>
              <a:rPr lang="en-US" sz="3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discretion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(=wisdom) will protect you from temptation:</a:t>
            </a:r>
          </a:p>
          <a:p>
            <a:pPr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Wicked men who delight in doing wrong (</a:t>
            </a:r>
            <a:r>
              <a:rPr 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2:12-15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adulteress with her seductive words   (</a:t>
            </a:r>
            <a:r>
              <a:rPr 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2:16-19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8464</TotalTime>
  <Words>2018</Words>
  <Application>Microsoft Office PowerPoint</Application>
  <PresentationFormat>On-screen Show (4:3)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Apex</vt:lpstr>
      <vt:lpstr>The Book of Proverbs</vt:lpstr>
      <vt:lpstr>The Purpose of Proverbs</vt:lpstr>
      <vt:lpstr>What is Wisdom?</vt:lpstr>
      <vt:lpstr>The How and Why of Wisdom</vt:lpstr>
      <vt:lpstr>How to Get Wisdom</vt:lpstr>
      <vt:lpstr>How to Get Wisdom</vt:lpstr>
      <vt:lpstr>How to Get Wisdom</vt:lpstr>
      <vt:lpstr>Why You Need Wisdom</vt:lpstr>
      <vt:lpstr>Why You Need Wisdom</vt:lpstr>
      <vt:lpstr>Why You Need Wisdom</vt:lpstr>
      <vt:lpstr>Why You Need Wisdom</vt:lpstr>
      <vt:lpstr>Why You Need Wisdom</vt:lpstr>
      <vt:lpstr>Why You Need Wisdom</vt:lpstr>
      <vt:lpstr>The How and Why of Wisdom</vt:lpstr>
      <vt:lpstr>The How and Why of Wisdom</vt:lpstr>
      <vt:lpstr>The How and Why of Wisdom</vt:lpstr>
      <vt:lpstr>The How and Why of Wisdom</vt:lpstr>
      <vt:lpstr>Why You Need Wisdom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rsconnolly</dc:creator>
  <cp:lastModifiedBy>Robert Connolly</cp:lastModifiedBy>
  <cp:revision>419</cp:revision>
  <dcterms:created xsi:type="dcterms:W3CDTF">2011-01-13T01:13:42Z</dcterms:created>
  <dcterms:modified xsi:type="dcterms:W3CDTF">2015-03-22T14:00:48Z</dcterms:modified>
</cp:coreProperties>
</file>