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2" r:id="rId1"/>
  </p:sldMasterIdLst>
  <p:notesMasterIdLst>
    <p:notesMasterId r:id="rId16"/>
  </p:notesMasterIdLst>
  <p:sldIdLst>
    <p:sldId id="258" r:id="rId2"/>
    <p:sldId id="303" r:id="rId3"/>
    <p:sldId id="318" r:id="rId4"/>
    <p:sldId id="319" r:id="rId5"/>
    <p:sldId id="327" r:id="rId6"/>
    <p:sldId id="320" r:id="rId7"/>
    <p:sldId id="321" r:id="rId8"/>
    <p:sldId id="322" r:id="rId9"/>
    <p:sldId id="323" r:id="rId10"/>
    <p:sldId id="324" r:id="rId11"/>
    <p:sldId id="325" r:id="rId12"/>
    <p:sldId id="326" r:id="rId13"/>
    <p:sldId id="329" r:id="rId14"/>
    <p:sldId id="328" r:id="rId1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7" d="100"/>
          <a:sy n="107" d="100"/>
        </p:scale>
        <p:origin x="-1062" y="-78"/>
      </p:cViewPr>
      <p:guideLst>
        <p:guide orient="horz" pos="2160"/>
        <p:guide pos="2880"/>
      </p:guideLst>
    </p:cSldViewPr>
  </p:slideViewPr>
  <p:notesTextViewPr>
    <p:cViewPr>
      <p:scale>
        <a:sx n="100" d="100"/>
        <a:sy n="100" d="100"/>
      </p:scale>
      <p:origin x="0" y="0"/>
    </p:cViewPr>
  </p:notesTextViewPr>
  <p:notesViewPr>
    <p:cSldViewPr>
      <p:cViewPr varScale="1">
        <p:scale>
          <a:sx n="85" d="100"/>
          <a:sy n="85" d="100"/>
        </p:scale>
        <p:origin x="-3834" y="-84"/>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5BEE3FA-69F3-4228-8B1C-751B7C95028F}" type="datetimeFigureOut">
              <a:rPr lang="en-US" smtClean="0"/>
              <a:pPr/>
              <a:t>3/28/2015</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4E50334-F2C2-4770-B480-2913F8F0EA4D}" type="slidenum">
              <a:rPr lang="en-US" smtClean="0"/>
              <a:pPr/>
              <a:t>‹#›</a:t>
            </a:fld>
            <a:endParaRPr lang="en-US" dirty="0"/>
          </a:p>
        </p:txBody>
      </p:sp>
    </p:spTree>
    <p:extLst>
      <p:ext uri="{BB962C8B-B14F-4D97-AF65-F5344CB8AC3E}">
        <p14:creationId xmlns:p14="http://schemas.microsoft.com/office/powerpoint/2010/main" val="76624447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422030" y="1371600"/>
            <a:ext cx="8229600" cy="18288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smtClean="0"/>
              <a:t>Click to edit Master title style</a:t>
            </a:r>
            <a:endParaRPr kumimoji="0" lang="en-US"/>
          </a:p>
        </p:txBody>
      </p:sp>
      <p:sp>
        <p:nvSpPr>
          <p:cNvPr id="28" name="Date Placeholder 27"/>
          <p:cNvSpPr>
            <a:spLocks noGrp="1"/>
          </p:cNvSpPr>
          <p:nvPr>
            <p:ph type="dt" sz="half" idx="10"/>
          </p:nvPr>
        </p:nvSpPr>
        <p:spPr/>
        <p:txBody>
          <a:bodyPr/>
          <a:lstStyle/>
          <a:p>
            <a:fld id="{4499376C-85DB-407B-B965-FC6367A132FF}" type="datetimeFigureOut">
              <a:rPr lang="en-US" smtClean="0"/>
              <a:pPr/>
              <a:t>3/28/2015</a:t>
            </a:fld>
            <a:endParaRPr lang="en-US" dirty="0"/>
          </a:p>
        </p:txBody>
      </p:sp>
      <p:sp>
        <p:nvSpPr>
          <p:cNvPr id="17" name="Footer Placeholder 16"/>
          <p:cNvSpPr>
            <a:spLocks noGrp="1"/>
          </p:cNvSpPr>
          <p:nvPr>
            <p:ph type="ftr" sz="quarter" idx="11"/>
          </p:nvPr>
        </p:nvSpPr>
        <p:spPr/>
        <p:txBody>
          <a:bodyPr/>
          <a:lstStyle/>
          <a:p>
            <a:endParaRPr lang="en-US" dirty="0"/>
          </a:p>
        </p:txBody>
      </p:sp>
      <p:sp>
        <p:nvSpPr>
          <p:cNvPr id="29" name="Slide Number Placeholder 28"/>
          <p:cNvSpPr>
            <a:spLocks noGrp="1"/>
          </p:cNvSpPr>
          <p:nvPr>
            <p:ph type="sldNum" sz="quarter" idx="12"/>
          </p:nvPr>
        </p:nvSpPr>
        <p:spPr/>
        <p:txBody>
          <a:bodyPr/>
          <a:lstStyle/>
          <a:p>
            <a:fld id="{20C93279-0D0F-410B-A93E-63AE6B03E72C}" type="slidenum">
              <a:rPr lang="en-US" smtClean="0"/>
              <a:pPr/>
              <a:t>‹#›</a:t>
            </a:fld>
            <a:endParaRPr lang="en-US" dirty="0"/>
          </a:p>
        </p:txBody>
      </p:sp>
      <p:sp>
        <p:nvSpPr>
          <p:cNvPr id="9" name="Subtitle 8"/>
          <p:cNvSpPr>
            <a:spLocks noGrp="1"/>
          </p:cNvSpPr>
          <p:nvPr>
            <p:ph type="subTitle" idx="1"/>
          </p:nvPr>
        </p:nvSpPr>
        <p:spPr>
          <a:xfrm>
            <a:off x="1371600" y="3331698"/>
            <a:ext cx="6400800" cy="17526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4499376C-85DB-407B-B965-FC6367A132FF}" type="datetimeFigureOut">
              <a:rPr lang="en-US" smtClean="0"/>
              <a:pPr/>
              <a:t>3/28/2015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0C93279-0D0F-410B-A93E-63AE6B03E72C}"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4499376C-85DB-407B-B965-FC6367A132FF}" type="datetimeFigureOut">
              <a:rPr lang="en-US" smtClean="0"/>
              <a:pPr/>
              <a:t>3/28/2015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0C93279-0D0F-410B-A93E-63AE6B03E72C}"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4499376C-85DB-407B-B965-FC6367A132FF}" type="datetimeFigureOut">
              <a:rPr lang="en-US" smtClean="0"/>
              <a:pPr/>
              <a:t>3/28/2015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0C93279-0D0F-410B-A93E-63AE6B03E72C}"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3">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600200" y="609600"/>
            <a:ext cx="7086600" cy="18288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600200" y="2507786"/>
            <a:ext cx="7086600" cy="1509712"/>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4499376C-85DB-407B-B965-FC6367A132FF}" type="datetimeFigureOut">
              <a:rPr lang="en-US" smtClean="0"/>
              <a:pPr/>
              <a:t>3/28/2015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7924800" y="6416675"/>
            <a:ext cx="762000" cy="365125"/>
          </a:xfrm>
        </p:spPr>
        <p:txBody>
          <a:bodyPr/>
          <a:lstStyle/>
          <a:p>
            <a:fld id="{20C93279-0D0F-410B-A93E-63AE6B03E72C}" type="slidenum">
              <a:rPr lang="en-US" smtClean="0"/>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4499376C-85DB-407B-B965-FC6367A132FF}" type="datetimeFigureOut">
              <a:rPr lang="en-US" smtClean="0"/>
              <a:pPr/>
              <a:t>3/28/2015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0C93279-0D0F-410B-A93E-63AE6B03E72C}"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535112"/>
            <a:ext cx="4040188"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535112"/>
            <a:ext cx="4041775"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362200"/>
            <a:ext cx="4040188"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362200"/>
            <a:ext cx="4041775"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4499376C-85DB-407B-B965-FC6367A132FF}" type="datetimeFigureOut">
              <a:rPr lang="en-US" smtClean="0"/>
              <a:pPr/>
              <a:t>3/28/2015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0C93279-0D0F-410B-A93E-63AE6B03E72C}"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4499376C-85DB-407B-B965-FC6367A132FF}" type="datetimeFigureOut">
              <a:rPr lang="en-US" smtClean="0"/>
              <a:pPr/>
              <a:t>3/28/2015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0C93279-0D0F-410B-A93E-63AE6B03E72C}"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499376C-85DB-407B-B965-FC6367A132FF}" type="datetimeFigureOut">
              <a:rPr lang="en-US" smtClean="0"/>
              <a:pPr/>
              <a:t>3/28/2015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0C93279-0D0F-410B-A93E-63AE6B03E72C}"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524000"/>
            <a:ext cx="3008313" cy="4602163"/>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273050"/>
            <a:ext cx="5111750" cy="5853113"/>
          </a:xfrm>
        </p:spPr>
        <p:txBody>
          <a:bodyPr/>
          <a:lstStyle>
            <a:lvl1pPr>
              <a:defRPr sz="2600"/>
            </a:lvl1pPr>
            <a:lvl2pPr>
              <a:defRPr sz="2400"/>
            </a:lvl2pPr>
            <a:lvl3pPr>
              <a:defRPr sz="22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4499376C-85DB-407B-B965-FC6367A132FF}" type="datetimeFigureOut">
              <a:rPr lang="en-US" smtClean="0"/>
              <a:pPr/>
              <a:t>3/28/2015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0C93279-0D0F-410B-A93E-63AE6B03E72C}"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828800" y="609600"/>
            <a:ext cx="5486400" cy="522288"/>
          </a:xfrm>
        </p:spPr>
        <p:txBody>
          <a:bodyPr lIns="45720" rIns="45720" bIns="0" anchor="b">
            <a:sp3d prstMaterial="softEdge"/>
          </a:bodyPr>
          <a:lstStyle>
            <a:lvl1pPr algn="ctr">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828800" y="1831975"/>
            <a:ext cx="5486400" cy="39624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dirty="0" smtClean="0">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828800" y="1166787"/>
            <a:ext cx="5486400" cy="530352"/>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4499376C-85DB-407B-B965-FC6367A132FF}" type="datetimeFigureOut">
              <a:rPr lang="en-US" smtClean="0"/>
              <a:pPr/>
              <a:t>3/28/2015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0C93279-0D0F-410B-A93E-63AE6B03E72C}" type="slidenum">
              <a:rPr lang="en-US" smtClean="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00200"/>
            <a:ext cx="8229600" cy="4709160"/>
          </a:xfrm>
          <a:prstGeom prst="rect">
            <a:avLst/>
          </a:prstGeom>
        </p:spPr>
        <p:txBody>
          <a:bodyPr vert="horz">
            <a:normAutofit/>
          </a:bodyPr>
          <a:lstStyle/>
          <a:p>
            <a:pPr lvl="0" eaLnBrk="1" latinLnBrk="0" hangingPunct="1"/>
            <a:r>
              <a:rPr kumimoji="0" lang="en-US" dirty="0" smtClean="0"/>
              <a:t>Click to edit Master text styles</a:t>
            </a:r>
          </a:p>
          <a:p>
            <a:pPr lvl="1" eaLnBrk="1" latinLnBrk="0" hangingPunct="1"/>
            <a:r>
              <a:rPr kumimoji="0" lang="en-US" dirty="0" smtClean="0"/>
              <a:t>Second level</a:t>
            </a:r>
          </a:p>
          <a:p>
            <a:pPr lvl="2" eaLnBrk="1" latinLnBrk="0" hangingPunct="1"/>
            <a:r>
              <a:rPr kumimoji="0" lang="en-US" dirty="0" smtClean="0"/>
              <a:t>Third level</a:t>
            </a:r>
          </a:p>
          <a:p>
            <a:pPr lvl="3" eaLnBrk="1" latinLnBrk="0" hangingPunct="1"/>
            <a:r>
              <a:rPr kumimoji="0" lang="en-US" dirty="0" smtClean="0"/>
              <a:t>Fourth level</a:t>
            </a:r>
          </a:p>
          <a:p>
            <a:pPr lvl="4" eaLnBrk="1" latinLnBrk="0" hangingPunct="1"/>
            <a:r>
              <a:rPr kumimoji="0" lang="en-US" dirty="0" smtClean="0"/>
              <a:t>Fifth level</a:t>
            </a:r>
            <a:endParaRPr kumimoji="0" lang="en-US" dirty="0"/>
          </a:p>
        </p:txBody>
      </p:sp>
      <p:sp>
        <p:nvSpPr>
          <p:cNvPr id="14" name="Date Placeholder 13"/>
          <p:cNvSpPr>
            <a:spLocks noGrp="1"/>
          </p:cNvSpPr>
          <p:nvPr>
            <p:ph type="dt" sz="half" idx="2"/>
          </p:nvPr>
        </p:nvSpPr>
        <p:spPr>
          <a:xfrm>
            <a:off x="457200" y="6416675"/>
            <a:ext cx="2133600" cy="365125"/>
          </a:xfrm>
          <a:prstGeom prst="rect">
            <a:avLst/>
          </a:prstGeom>
        </p:spPr>
        <p:txBody>
          <a:bodyPr vert="horz" anchor="b"/>
          <a:lstStyle>
            <a:lvl1pPr algn="l" eaLnBrk="1" latinLnBrk="0" hangingPunct="1">
              <a:defRPr kumimoji="0" sz="1200">
                <a:solidFill>
                  <a:schemeClr val="tx1">
                    <a:shade val="50000"/>
                  </a:schemeClr>
                </a:solidFill>
              </a:defRPr>
            </a:lvl1pPr>
          </a:lstStyle>
          <a:p>
            <a:fld id="{4499376C-85DB-407B-B965-FC6367A132FF}" type="datetimeFigureOut">
              <a:rPr lang="en-US" smtClean="0"/>
              <a:pPr/>
              <a:t>3/28/2015</a:t>
            </a:fld>
            <a:endParaRPr lang="en-US" dirty="0"/>
          </a:p>
        </p:txBody>
      </p:sp>
      <p:sp>
        <p:nvSpPr>
          <p:cNvPr id="3" name="Footer Placeholder 2"/>
          <p:cNvSpPr>
            <a:spLocks noGrp="1"/>
          </p:cNvSpPr>
          <p:nvPr>
            <p:ph type="ftr" sz="quarter" idx="3"/>
          </p:nvPr>
        </p:nvSpPr>
        <p:spPr>
          <a:xfrm>
            <a:off x="3124200" y="6416675"/>
            <a:ext cx="2895600" cy="365125"/>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dirty="0"/>
          </a:p>
        </p:txBody>
      </p:sp>
      <p:sp>
        <p:nvSpPr>
          <p:cNvPr id="23" name="Slide Number Placeholder 22"/>
          <p:cNvSpPr>
            <a:spLocks noGrp="1"/>
          </p:cNvSpPr>
          <p:nvPr>
            <p:ph type="sldNum" sz="quarter" idx="4"/>
          </p:nvPr>
        </p:nvSpPr>
        <p:spPr>
          <a:xfrm>
            <a:off x="7924800" y="6416675"/>
            <a:ext cx="762000" cy="365125"/>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20C93279-0D0F-410B-A93E-63AE6B03E72C}" type="slidenum">
              <a:rPr lang="en-US" smtClean="0"/>
              <a:pPr/>
              <a:t>‹#›</a:t>
            </a:fld>
            <a:endParaRPr lang="en-US" dirty="0"/>
          </a:p>
        </p:txBody>
      </p:sp>
    </p:spTree>
  </p:cSld>
  <p:clrMap bg1="dk1" tx1="lt1" bg2="dk2" tx2="lt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timing>
    <p:tnLst>
      <p:par>
        <p:cTn id="1" dur="indefinite" restart="never" nodeType="tmRoot"/>
      </p:par>
    </p:tnLst>
  </p:timing>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32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8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4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4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4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lstStyle/>
          <a:p>
            <a:r>
              <a:rPr lang="en-US" dirty="0" smtClean="0"/>
              <a:t>The Book of Proverbs</a:t>
            </a:r>
            <a:endParaRPr lang="en-US" dirty="0"/>
          </a:p>
        </p:txBody>
      </p:sp>
      <p:sp>
        <p:nvSpPr>
          <p:cNvPr id="5" name="Subtitle 4"/>
          <p:cNvSpPr>
            <a:spLocks noGrp="1"/>
          </p:cNvSpPr>
          <p:nvPr>
            <p:ph type="subTitle" idx="1"/>
          </p:nvPr>
        </p:nvSpPr>
        <p:spPr>
          <a:xfrm>
            <a:off x="1371600" y="3331698"/>
            <a:ext cx="6400800" cy="2078502"/>
          </a:xfrm>
        </p:spPr>
        <p:txBody>
          <a:bodyPr>
            <a:normAutofit/>
          </a:bodyPr>
          <a:lstStyle/>
          <a:p>
            <a:r>
              <a:rPr lang="en-US" sz="4000" b="1" dirty="0" smtClean="0">
                <a:effectLst>
                  <a:outerShdw blurRad="38100" dist="38100" dir="2700000" algn="tl">
                    <a:srgbClr val="000000">
                      <a:alpha val="43137"/>
                    </a:srgbClr>
                  </a:outerShdw>
                </a:effectLst>
              </a:rPr>
              <a:t>The Way of Wisdom</a:t>
            </a:r>
          </a:p>
          <a:p>
            <a:r>
              <a:rPr lang="en-US" sz="4000" b="1" dirty="0" smtClean="0">
                <a:solidFill>
                  <a:srgbClr val="FFFF00"/>
                </a:solidFill>
                <a:effectLst>
                  <a:outerShdw blurRad="38100" dist="38100" dir="2700000" algn="tl">
                    <a:srgbClr val="000000">
                      <a:alpha val="43137"/>
                    </a:srgbClr>
                  </a:outerShdw>
                </a:effectLst>
              </a:rPr>
              <a:t>Proverbs 4:10-27</a:t>
            </a:r>
            <a:endParaRPr lang="en-US" sz="4000" b="1" dirty="0">
              <a:solidFill>
                <a:srgbClr val="FFFF00"/>
              </a:solidFill>
              <a:effectLst>
                <a:outerShdw blurRad="38100" dist="38100" dir="2700000" algn="tl">
                  <a:srgbClr val="000000">
                    <a:alpha val="43137"/>
                  </a:srgbClr>
                </a:outerShdw>
              </a:effectLst>
            </a:endParaRPr>
          </a:p>
        </p:txBody>
      </p:sp>
    </p:spTree>
  </p:cSld>
  <p:clrMapOvr>
    <a:masterClrMapping/>
  </p:clrMapOvr>
  <p:transition>
    <p:diamond/>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0"/>
            <a:ext cx="8229600" cy="838200"/>
          </a:xfrm>
        </p:spPr>
        <p:txBody>
          <a:bodyPr>
            <a:normAutofit/>
          </a:bodyPr>
          <a:lstStyle/>
          <a:p>
            <a:r>
              <a:rPr lang="en-US" sz="4400" dirty="0" smtClean="0">
                <a:effectLst>
                  <a:outerShdw blurRad="38100" dist="38100" dir="2700000" algn="tl">
                    <a:srgbClr val="000000">
                      <a:alpha val="43137"/>
                    </a:srgbClr>
                  </a:outerShdw>
                </a:effectLst>
              </a:rPr>
              <a:t>Wisdom is Like a Path</a:t>
            </a:r>
            <a:endParaRPr lang="en-US" dirty="0"/>
          </a:p>
        </p:txBody>
      </p:sp>
      <p:sp>
        <p:nvSpPr>
          <p:cNvPr id="5" name="Content Placeholder 4"/>
          <p:cNvSpPr>
            <a:spLocks noGrp="1"/>
          </p:cNvSpPr>
          <p:nvPr>
            <p:ph idx="1"/>
          </p:nvPr>
        </p:nvSpPr>
        <p:spPr>
          <a:xfrm>
            <a:off x="457200" y="1066800"/>
            <a:ext cx="8229600" cy="5791200"/>
          </a:xfrm>
        </p:spPr>
        <p:txBody>
          <a:bodyPr>
            <a:normAutofit/>
          </a:bodyPr>
          <a:lstStyle/>
          <a:p>
            <a:r>
              <a:rPr lang="en-US" dirty="0" smtClean="0">
                <a:effectLst>
                  <a:outerShdw blurRad="38100" dist="38100" dir="2700000" algn="tl">
                    <a:srgbClr val="000000">
                      <a:alpha val="43137"/>
                    </a:srgbClr>
                  </a:outerShdw>
                </a:effectLst>
              </a:rPr>
              <a:t>If you settle for a cheap substitute in place of wisdom you are choosing </a:t>
            </a:r>
            <a:r>
              <a:rPr lang="en-US" u="sng" dirty="0" smtClean="0">
                <a:effectLst>
                  <a:outerShdw blurRad="38100" dist="38100" dir="2700000" algn="tl">
                    <a:srgbClr val="000000">
                      <a:alpha val="43137"/>
                    </a:srgbClr>
                  </a:outerShdw>
                </a:effectLst>
              </a:rPr>
              <a:t>by default</a:t>
            </a:r>
            <a:r>
              <a:rPr lang="en-US" dirty="0" smtClean="0">
                <a:effectLst>
                  <a:outerShdw blurRad="38100" dist="38100" dir="2700000" algn="tl">
                    <a:srgbClr val="000000">
                      <a:alpha val="43137"/>
                    </a:srgbClr>
                  </a:outerShdw>
                </a:effectLst>
              </a:rPr>
              <a:t> to go on the way of the wicked – and if you stay on </a:t>
            </a:r>
            <a:r>
              <a:rPr lang="en-US" u="sng" dirty="0" smtClean="0">
                <a:effectLst>
                  <a:outerShdw blurRad="38100" dist="38100" dir="2700000" algn="tl">
                    <a:srgbClr val="000000">
                      <a:alpha val="43137"/>
                    </a:srgbClr>
                  </a:outerShdw>
                </a:effectLst>
              </a:rPr>
              <a:t>that</a:t>
            </a:r>
            <a:r>
              <a:rPr lang="en-US" dirty="0" smtClean="0">
                <a:effectLst>
                  <a:outerShdw blurRad="38100" dist="38100" dir="2700000" algn="tl">
                    <a:srgbClr val="000000">
                      <a:alpha val="43137"/>
                    </a:srgbClr>
                  </a:outerShdw>
                </a:effectLst>
              </a:rPr>
              <a:t> path, you will end up in such darkness that you won’t even know how much trouble you are in or why you have the trouble that you </a:t>
            </a:r>
            <a:r>
              <a:rPr lang="en-US" dirty="0" smtClean="0">
                <a:effectLst>
                  <a:outerShdw blurRad="38100" dist="38100" dir="2700000" algn="tl">
                    <a:srgbClr val="000000">
                      <a:alpha val="43137"/>
                    </a:srgbClr>
                  </a:outerShdw>
                </a:effectLst>
              </a:rPr>
              <a:t>do:</a:t>
            </a:r>
            <a:endParaRPr lang="en-US" dirty="0" smtClean="0">
              <a:effectLst>
                <a:outerShdw blurRad="38100" dist="38100" dir="2700000" algn="tl">
                  <a:srgbClr val="000000">
                    <a:alpha val="43137"/>
                  </a:srgbClr>
                </a:outerShdw>
              </a:effectLst>
            </a:endParaRPr>
          </a:p>
          <a:p>
            <a:pPr lvl="1"/>
            <a:r>
              <a:rPr lang="en-US" b="1" i="1" dirty="0">
                <a:solidFill>
                  <a:srgbClr val="FFFF00"/>
                </a:solidFill>
                <a:effectLst>
                  <a:outerShdw blurRad="38100" dist="38100" dir="2700000" algn="tl">
                    <a:srgbClr val="000000">
                      <a:alpha val="43137"/>
                    </a:srgbClr>
                  </a:outerShdw>
                </a:effectLst>
                <a:latin typeface="Cambria" pitchFamily="18" charset="0"/>
              </a:rPr>
              <a:t>The way of the wicked is like deep darkness; they do not know over what they stumble. </a:t>
            </a:r>
            <a:r>
              <a:rPr lang="en-US" dirty="0" smtClean="0">
                <a:effectLst>
                  <a:outerShdw blurRad="38100" dist="38100" dir="2700000" algn="tl">
                    <a:srgbClr val="000000">
                      <a:alpha val="43137"/>
                    </a:srgbClr>
                  </a:outerShdw>
                </a:effectLst>
              </a:rPr>
              <a:t>(Proverbs 4:19</a:t>
            </a:r>
            <a:r>
              <a:rPr lang="en-US" dirty="0" smtClean="0">
                <a:effectLst>
                  <a:outerShdw blurRad="38100" dist="38100" dir="2700000" algn="tl">
                    <a:srgbClr val="000000">
                      <a:alpha val="43137"/>
                    </a:srgbClr>
                  </a:outerShdw>
                </a:effectLst>
              </a:rPr>
              <a:t>)</a:t>
            </a:r>
          </a:p>
          <a:p>
            <a:endParaRPr lang="en-US" b="1" dirty="0" smtClean="0">
              <a:effectLst>
                <a:outerShdw blurRad="38100" dist="38100" dir="2700000" algn="tl">
                  <a:srgbClr val="000000">
                    <a:alpha val="43137"/>
                  </a:srgbClr>
                </a:outerShdw>
              </a:effectLst>
            </a:endParaRPr>
          </a:p>
          <a:p>
            <a:endParaRPr lang="en-US" dirty="0" smtClean="0">
              <a:effectLst>
                <a:outerShdw blurRad="38100" dist="38100" dir="2700000" algn="tl">
                  <a:srgbClr val="000000">
                    <a:alpha val="43137"/>
                  </a:srgbClr>
                </a:outerShdw>
              </a:effectLst>
            </a:endParaRPr>
          </a:p>
          <a:p>
            <a:pPr lvl="1"/>
            <a:endParaRPr lang="en-US" dirty="0" smtClean="0">
              <a:effectLst>
                <a:outerShdw blurRad="38100" dist="38100" dir="2700000" algn="tl">
                  <a:srgbClr val="000000">
                    <a:alpha val="43137"/>
                  </a:srgbClr>
                </a:outerShdw>
              </a:effectLst>
            </a:endParaRPr>
          </a:p>
          <a:p>
            <a:pPr lvl="1"/>
            <a:endParaRPr lang="en-US" dirty="0" smtClean="0">
              <a:effectLst>
                <a:outerShdw blurRad="38100" dist="38100" dir="2700000" algn="tl">
                  <a:srgbClr val="000000">
                    <a:alpha val="43137"/>
                  </a:srgbClr>
                </a:outerShdw>
              </a:effectLst>
            </a:endParaRPr>
          </a:p>
        </p:txBody>
      </p:sp>
    </p:spTree>
  </p:cSld>
  <p:clrMapOvr>
    <a:masterClrMapping/>
  </p:clrMapOvr>
  <p:transition>
    <p:diamon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0"/>
            <a:ext cx="8229600" cy="838200"/>
          </a:xfrm>
        </p:spPr>
        <p:txBody>
          <a:bodyPr>
            <a:normAutofit/>
          </a:bodyPr>
          <a:lstStyle/>
          <a:p>
            <a:r>
              <a:rPr lang="en-US" sz="4400" dirty="0" smtClean="0">
                <a:effectLst>
                  <a:outerShdw blurRad="38100" dist="38100" dir="2700000" algn="tl">
                    <a:srgbClr val="000000">
                      <a:alpha val="43137"/>
                    </a:srgbClr>
                  </a:outerShdw>
                </a:effectLst>
              </a:rPr>
              <a:t>The Way of Wisdom</a:t>
            </a:r>
            <a:endParaRPr lang="en-US" dirty="0"/>
          </a:p>
        </p:txBody>
      </p:sp>
      <p:sp>
        <p:nvSpPr>
          <p:cNvPr id="5" name="Content Placeholder 4"/>
          <p:cNvSpPr>
            <a:spLocks noGrp="1"/>
          </p:cNvSpPr>
          <p:nvPr>
            <p:ph idx="1"/>
          </p:nvPr>
        </p:nvSpPr>
        <p:spPr>
          <a:xfrm>
            <a:off x="457200" y="1066800"/>
            <a:ext cx="8229600" cy="5791200"/>
          </a:xfrm>
        </p:spPr>
        <p:txBody>
          <a:bodyPr>
            <a:normAutofit lnSpcReduction="10000"/>
          </a:bodyPr>
          <a:lstStyle/>
          <a:p>
            <a:r>
              <a:rPr lang="en-US" dirty="0" smtClean="0">
                <a:effectLst>
                  <a:outerShdw blurRad="38100" dist="38100" dir="2700000" algn="tl">
                    <a:srgbClr val="000000">
                      <a:alpha val="43137"/>
                    </a:srgbClr>
                  </a:outerShdw>
                </a:effectLst>
              </a:rPr>
              <a:t>If you are going to walk in the way of wisdom, your </a:t>
            </a:r>
            <a:r>
              <a:rPr lang="en-US" u="sng" dirty="0" smtClean="0">
                <a:effectLst>
                  <a:outerShdw blurRad="38100" dist="38100" dir="2700000" algn="tl">
                    <a:srgbClr val="000000">
                      <a:alpha val="43137"/>
                    </a:srgbClr>
                  </a:outerShdw>
                </a:effectLst>
              </a:rPr>
              <a:t>first priority</a:t>
            </a:r>
            <a:r>
              <a:rPr lang="en-US" dirty="0" smtClean="0">
                <a:effectLst>
                  <a:outerShdw blurRad="38100" dist="38100" dir="2700000" algn="tl">
                    <a:srgbClr val="000000">
                      <a:alpha val="43137"/>
                    </a:srgbClr>
                  </a:outerShdw>
                </a:effectLst>
              </a:rPr>
              <a:t> must be to allow wisdom to take root in your </a:t>
            </a:r>
            <a:r>
              <a:rPr lang="en-US" u="sng" dirty="0" smtClean="0">
                <a:effectLst>
                  <a:outerShdw blurRad="38100" dist="38100" dir="2700000" algn="tl">
                    <a:srgbClr val="000000">
                      <a:alpha val="43137"/>
                    </a:srgbClr>
                  </a:outerShdw>
                </a:effectLst>
              </a:rPr>
              <a:t>heart</a:t>
            </a:r>
            <a:r>
              <a:rPr lang="en-US" dirty="0" smtClean="0">
                <a:effectLst>
                  <a:outerShdw blurRad="38100" dist="38100" dir="2700000" algn="tl">
                    <a:srgbClr val="000000">
                      <a:alpha val="43137"/>
                    </a:srgbClr>
                  </a:outerShdw>
                </a:effectLst>
              </a:rPr>
              <a:t> </a:t>
            </a:r>
            <a:r>
              <a:rPr lang="en-US" dirty="0" smtClean="0">
                <a:effectLst>
                  <a:outerShdw blurRad="38100" dist="38100" dir="2700000" algn="tl">
                    <a:srgbClr val="000000">
                      <a:alpha val="43137"/>
                    </a:srgbClr>
                  </a:outerShdw>
                </a:effectLst>
              </a:rPr>
              <a:t>(your </a:t>
            </a:r>
            <a:r>
              <a:rPr lang="en-US" dirty="0" smtClean="0">
                <a:effectLst>
                  <a:outerShdw blurRad="38100" dist="38100" dir="2700000" algn="tl">
                    <a:srgbClr val="000000">
                      <a:alpha val="43137"/>
                    </a:srgbClr>
                  </a:outerShdw>
                </a:effectLst>
              </a:rPr>
              <a:t>thoughts, beliefs, desires, priorities, affections, and feelings</a:t>
            </a:r>
            <a:r>
              <a:rPr lang="en-US" dirty="0" smtClean="0">
                <a:effectLst>
                  <a:outerShdw blurRad="38100" dist="38100" dir="2700000" algn="tl">
                    <a:srgbClr val="000000">
                      <a:alpha val="43137"/>
                    </a:srgbClr>
                  </a:outerShdw>
                </a:effectLst>
              </a:rPr>
              <a:t>):</a:t>
            </a:r>
            <a:endParaRPr lang="en-US" dirty="0" smtClean="0">
              <a:effectLst>
                <a:outerShdw blurRad="38100" dist="38100" dir="2700000" algn="tl">
                  <a:srgbClr val="000000">
                    <a:alpha val="43137"/>
                  </a:srgbClr>
                </a:outerShdw>
              </a:effectLst>
            </a:endParaRPr>
          </a:p>
          <a:p>
            <a:pPr lvl="1"/>
            <a:r>
              <a:rPr lang="en-US" sz="3000" b="1" i="1" dirty="0" smtClean="0">
                <a:solidFill>
                  <a:srgbClr val="FFFF00"/>
                </a:solidFill>
                <a:effectLst>
                  <a:outerShdw blurRad="38100" dist="38100" dir="2700000" algn="tl">
                    <a:srgbClr val="000000">
                      <a:alpha val="43137"/>
                    </a:srgbClr>
                  </a:outerShdw>
                </a:effectLst>
                <a:latin typeface="Cambria" pitchFamily="18" charset="0"/>
              </a:rPr>
              <a:t>My </a:t>
            </a:r>
            <a:r>
              <a:rPr lang="en-US" sz="3000" b="1" i="1" dirty="0">
                <a:solidFill>
                  <a:srgbClr val="FFFF00"/>
                </a:solidFill>
                <a:effectLst>
                  <a:outerShdw blurRad="38100" dist="38100" dir="2700000" algn="tl">
                    <a:srgbClr val="000000">
                      <a:alpha val="43137"/>
                    </a:srgbClr>
                  </a:outerShdw>
                </a:effectLst>
                <a:latin typeface="Cambria" pitchFamily="18" charset="0"/>
              </a:rPr>
              <a:t>son, be attentive to my words; incline your ear to my sayings</a:t>
            </a:r>
            <a:r>
              <a:rPr lang="en-US" sz="3000" b="1" i="1" dirty="0" smtClean="0">
                <a:solidFill>
                  <a:srgbClr val="FFFF00"/>
                </a:solidFill>
                <a:effectLst>
                  <a:outerShdw blurRad="38100" dist="38100" dir="2700000" algn="tl">
                    <a:srgbClr val="000000">
                      <a:alpha val="43137"/>
                    </a:srgbClr>
                  </a:outerShdw>
                </a:effectLst>
                <a:latin typeface="Cambria" pitchFamily="18" charset="0"/>
              </a:rPr>
              <a:t>. </a:t>
            </a:r>
            <a:r>
              <a:rPr lang="en-US" sz="3000" b="1" baseline="30000" dirty="0">
                <a:effectLst>
                  <a:outerShdw blurRad="38100" dist="38100" dir="2700000" algn="tl">
                    <a:srgbClr val="000000">
                      <a:alpha val="43137"/>
                    </a:srgbClr>
                  </a:outerShdw>
                </a:effectLst>
              </a:rPr>
              <a:t>21</a:t>
            </a:r>
            <a:r>
              <a:rPr lang="en-US" sz="3000" b="1" i="1" dirty="0">
                <a:solidFill>
                  <a:srgbClr val="FFFF00"/>
                </a:solidFill>
                <a:effectLst>
                  <a:outerShdw blurRad="38100" dist="38100" dir="2700000" algn="tl">
                    <a:srgbClr val="000000">
                      <a:alpha val="43137"/>
                    </a:srgbClr>
                  </a:outerShdw>
                </a:effectLst>
                <a:latin typeface="Cambria" pitchFamily="18" charset="0"/>
              </a:rPr>
              <a:t> Let them not escape from your sight; </a:t>
            </a:r>
            <a:r>
              <a:rPr lang="en-US" sz="3000" b="1" i="1" u="sng" dirty="0">
                <a:solidFill>
                  <a:srgbClr val="FFFF00"/>
                </a:solidFill>
                <a:effectLst>
                  <a:outerShdw blurRad="38100" dist="38100" dir="2700000" algn="tl">
                    <a:srgbClr val="000000">
                      <a:alpha val="43137"/>
                    </a:srgbClr>
                  </a:outerShdw>
                </a:effectLst>
                <a:latin typeface="Cambria" pitchFamily="18" charset="0"/>
              </a:rPr>
              <a:t>keep them within your heart</a:t>
            </a:r>
            <a:r>
              <a:rPr lang="en-US" sz="3000" b="1" i="1" dirty="0" smtClean="0">
                <a:solidFill>
                  <a:srgbClr val="FFFF00"/>
                </a:solidFill>
                <a:effectLst>
                  <a:outerShdw blurRad="38100" dist="38100" dir="2700000" algn="tl">
                    <a:srgbClr val="000000">
                      <a:alpha val="43137"/>
                    </a:srgbClr>
                  </a:outerShdw>
                </a:effectLst>
                <a:latin typeface="Cambria" pitchFamily="18" charset="0"/>
              </a:rPr>
              <a:t>. </a:t>
            </a:r>
            <a:r>
              <a:rPr lang="en-US" sz="3000" b="1" baseline="30000" dirty="0">
                <a:effectLst>
                  <a:outerShdw blurRad="38100" dist="38100" dir="2700000" algn="tl">
                    <a:srgbClr val="000000">
                      <a:alpha val="43137"/>
                    </a:srgbClr>
                  </a:outerShdw>
                </a:effectLst>
              </a:rPr>
              <a:t>22</a:t>
            </a:r>
            <a:r>
              <a:rPr lang="en-US" sz="3000" b="1" i="1" dirty="0">
                <a:solidFill>
                  <a:srgbClr val="FFFF00"/>
                </a:solidFill>
                <a:effectLst>
                  <a:outerShdw blurRad="38100" dist="38100" dir="2700000" algn="tl">
                    <a:srgbClr val="000000">
                      <a:alpha val="43137"/>
                    </a:srgbClr>
                  </a:outerShdw>
                </a:effectLst>
                <a:latin typeface="Cambria" pitchFamily="18" charset="0"/>
              </a:rPr>
              <a:t> For they are life to those who find them, and healing to all their flesh</a:t>
            </a:r>
            <a:r>
              <a:rPr lang="en-US" sz="3000" b="1" i="1" dirty="0" smtClean="0">
                <a:solidFill>
                  <a:srgbClr val="FFFF00"/>
                </a:solidFill>
                <a:effectLst>
                  <a:outerShdw blurRad="38100" dist="38100" dir="2700000" algn="tl">
                    <a:srgbClr val="000000">
                      <a:alpha val="43137"/>
                    </a:srgbClr>
                  </a:outerShdw>
                </a:effectLst>
                <a:latin typeface="Cambria" pitchFamily="18" charset="0"/>
              </a:rPr>
              <a:t>. </a:t>
            </a:r>
            <a:r>
              <a:rPr lang="en-US" sz="3000" b="1" baseline="30000" dirty="0">
                <a:effectLst>
                  <a:outerShdw blurRad="38100" dist="38100" dir="2700000" algn="tl">
                    <a:srgbClr val="000000">
                      <a:alpha val="43137"/>
                    </a:srgbClr>
                  </a:outerShdw>
                </a:effectLst>
              </a:rPr>
              <a:t>23</a:t>
            </a:r>
            <a:r>
              <a:rPr lang="en-US" sz="3000" b="1" i="1" dirty="0">
                <a:solidFill>
                  <a:srgbClr val="FFFF00"/>
                </a:solidFill>
                <a:effectLst>
                  <a:outerShdw blurRad="38100" dist="38100" dir="2700000" algn="tl">
                    <a:srgbClr val="000000">
                      <a:alpha val="43137"/>
                    </a:srgbClr>
                  </a:outerShdw>
                </a:effectLst>
                <a:latin typeface="Cambria" pitchFamily="18" charset="0"/>
              </a:rPr>
              <a:t> Keep your heart with all vigilance, for from it flow the springs of life</a:t>
            </a:r>
            <a:r>
              <a:rPr lang="en-US" sz="3000" b="1" i="1" dirty="0" smtClean="0">
                <a:solidFill>
                  <a:srgbClr val="FFFF00"/>
                </a:solidFill>
                <a:effectLst>
                  <a:outerShdw blurRad="38100" dist="38100" dir="2700000" algn="tl">
                    <a:srgbClr val="000000">
                      <a:alpha val="43137"/>
                    </a:srgbClr>
                  </a:outerShdw>
                </a:effectLst>
                <a:latin typeface="Cambria" pitchFamily="18" charset="0"/>
              </a:rPr>
              <a:t>.</a:t>
            </a:r>
            <a:r>
              <a:rPr lang="en-US" sz="3000" b="1" i="1" dirty="0" smtClean="0">
                <a:solidFill>
                  <a:srgbClr val="FFFF00"/>
                </a:solidFill>
                <a:effectLst>
                  <a:outerShdw blurRad="38100" dist="38100" dir="2700000" algn="tl">
                    <a:srgbClr val="000000">
                      <a:alpha val="43137"/>
                    </a:srgbClr>
                  </a:outerShdw>
                </a:effectLst>
                <a:latin typeface="Cambria" pitchFamily="18" charset="0"/>
              </a:rPr>
              <a:t> </a:t>
            </a:r>
            <a:r>
              <a:rPr lang="en-US" sz="3000" dirty="0" smtClean="0">
                <a:effectLst>
                  <a:outerShdw blurRad="38100" dist="38100" dir="2700000" algn="tl">
                    <a:srgbClr val="000000">
                      <a:alpha val="43137"/>
                    </a:srgbClr>
                  </a:outerShdw>
                </a:effectLst>
              </a:rPr>
              <a:t>(Proverbs 4:20-23</a:t>
            </a:r>
            <a:r>
              <a:rPr lang="en-US" sz="3000" dirty="0" smtClean="0">
                <a:effectLst>
                  <a:outerShdw blurRad="38100" dist="38100" dir="2700000" algn="tl">
                    <a:srgbClr val="000000">
                      <a:alpha val="43137"/>
                    </a:srgbClr>
                  </a:outerShdw>
                </a:effectLst>
              </a:rPr>
              <a:t>)</a:t>
            </a:r>
          </a:p>
          <a:p>
            <a:endParaRPr lang="en-US" b="1" dirty="0" smtClean="0">
              <a:effectLst>
                <a:outerShdw blurRad="38100" dist="38100" dir="2700000" algn="tl">
                  <a:srgbClr val="000000">
                    <a:alpha val="43137"/>
                  </a:srgbClr>
                </a:outerShdw>
              </a:effectLst>
            </a:endParaRPr>
          </a:p>
          <a:p>
            <a:endParaRPr lang="en-US" dirty="0" smtClean="0">
              <a:effectLst>
                <a:outerShdw blurRad="38100" dist="38100" dir="2700000" algn="tl">
                  <a:srgbClr val="000000">
                    <a:alpha val="43137"/>
                  </a:srgbClr>
                </a:outerShdw>
              </a:effectLst>
            </a:endParaRPr>
          </a:p>
          <a:p>
            <a:pPr lvl="1"/>
            <a:endParaRPr lang="en-US" dirty="0" smtClean="0">
              <a:effectLst>
                <a:outerShdw blurRad="38100" dist="38100" dir="2700000" algn="tl">
                  <a:srgbClr val="000000">
                    <a:alpha val="43137"/>
                  </a:srgbClr>
                </a:outerShdw>
              </a:effectLst>
            </a:endParaRPr>
          </a:p>
          <a:p>
            <a:pPr lvl="1"/>
            <a:endParaRPr lang="en-US" dirty="0" smtClean="0">
              <a:effectLst>
                <a:outerShdw blurRad="38100" dist="38100" dir="2700000" algn="tl">
                  <a:srgbClr val="000000">
                    <a:alpha val="43137"/>
                  </a:srgbClr>
                </a:outerShdw>
              </a:effectLst>
            </a:endParaRPr>
          </a:p>
        </p:txBody>
      </p:sp>
    </p:spTree>
  </p:cSld>
  <p:clrMapOvr>
    <a:masterClrMapping/>
  </p:clrMapOvr>
  <p:transition>
    <p:diamon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0"/>
            <a:ext cx="8229600" cy="838200"/>
          </a:xfrm>
        </p:spPr>
        <p:txBody>
          <a:bodyPr>
            <a:normAutofit/>
          </a:bodyPr>
          <a:lstStyle/>
          <a:p>
            <a:r>
              <a:rPr lang="en-US" sz="4400" dirty="0" smtClean="0">
                <a:effectLst>
                  <a:outerShdw blurRad="38100" dist="38100" dir="2700000" algn="tl">
                    <a:srgbClr val="000000">
                      <a:alpha val="43137"/>
                    </a:srgbClr>
                  </a:outerShdw>
                </a:effectLst>
              </a:rPr>
              <a:t>The Way of Wisdom</a:t>
            </a:r>
            <a:endParaRPr lang="en-US" dirty="0"/>
          </a:p>
        </p:txBody>
      </p:sp>
      <p:sp>
        <p:nvSpPr>
          <p:cNvPr id="5" name="Content Placeholder 4"/>
          <p:cNvSpPr>
            <a:spLocks noGrp="1"/>
          </p:cNvSpPr>
          <p:nvPr>
            <p:ph idx="1"/>
          </p:nvPr>
        </p:nvSpPr>
        <p:spPr>
          <a:xfrm>
            <a:off x="457200" y="1066800"/>
            <a:ext cx="8229600" cy="5791200"/>
          </a:xfrm>
        </p:spPr>
        <p:txBody>
          <a:bodyPr>
            <a:normAutofit/>
          </a:bodyPr>
          <a:lstStyle/>
          <a:p>
            <a:r>
              <a:rPr lang="en-US" dirty="0" smtClean="0">
                <a:effectLst>
                  <a:outerShdw blurRad="38100" dist="38100" dir="2700000" algn="tl">
                    <a:srgbClr val="000000">
                      <a:alpha val="43137"/>
                    </a:srgbClr>
                  </a:outerShdw>
                </a:effectLst>
              </a:rPr>
              <a:t>The evidence (to yourself and those around you) that you have truly taken wisdom to </a:t>
            </a:r>
            <a:r>
              <a:rPr lang="en-US" u="sng" dirty="0" smtClean="0">
                <a:effectLst>
                  <a:outerShdw blurRad="38100" dist="38100" dir="2700000" algn="tl">
                    <a:srgbClr val="000000">
                      <a:alpha val="43137"/>
                    </a:srgbClr>
                  </a:outerShdw>
                </a:effectLst>
              </a:rPr>
              <a:t>heart</a:t>
            </a:r>
            <a:r>
              <a:rPr lang="en-US" dirty="0" smtClean="0">
                <a:effectLst>
                  <a:outerShdw blurRad="38100" dist="38100" dir="2700000" algn="tl">
                    <a:srgbClr val="000000">
                      <a:alpha val="43137"/>
                    </a:srgbClr>
                  </a:outerShdw>
                </a:effectLst>
              </a:rPr>
              <a:t>, is that you will begin to </a:t>
            </a:r>
            <a:r>
              <a:rPr lang="en-US" u="sng" dirty="0" smtClean="0">
                <a:effectLst>
                  <a:outerShdw blurRad="38100" dist="38100" dir="2700000" algn="tl">
                    <a:srgbClr val="000000">
                      <a:alpha val="43137"/>
                    </a:srgbClr>
                  </a:outerShdw>
                </a:effectLst>
              </a:rPr>
              <a:t>live out</a:t>
            </a:r>
            <a:r>
              <a:rPr lang="en-US" dirty="0" smtClean="0">
                <a:effectLst>
                  <a:outerShdw blurRad="38100" dist="38100" dir="2700000" algn="tl">
                    <a:srgbClr val="000000">
                      <a:alpha val="43137"/>
                    </a:srgbClr>
                  </a:outerShdw>
                </a:effectLst>
              </a:rPr>
              <a:t> that wisdom:</a:t>
            </a:r>
          </a:p>
          <a:p>
            <a:pPr lvl="1"/>
            <a:r>
              <a:rPr lang="en-US" b="1" i="1" dirty="0">
                <a:solidFill>
                  <a:srgbClr val="FFFF00"/>
                </a:solidFill>
                <a:effectLst>
                  <a:outerShdw blurRad="38100" dist="38100" dir="2700000" algn="tl">
                    <a:srgbClr val="000000">
                      <a:alpha val="43137"/>
                    </a:srgbClr>
                  </a:outerShdw>
                </a:effectLst>
                <a:latin typeface="Cambria" pitchFamily="18" charset="0"/>
              </a:rPr>
              <a:t> </a:t>
            </a:r>
            <a:r>
              <a:rPr lang="en-US" b="1" baseline="30000" dirty="0">
                <a:effectLst>
                  <a:outerShdw blurRad="38100" dist="38100" dir="2700000" algn="tl">
                    <a:srgbClr val="000000">
                      <a:alpha val="43137"/>
                    </a:srgbClr>
                  </a:outerShdw>
                </a:effectLst>
              </a:rPr>
              <a:t>24</a:t>
            </a:r>
            <a:r>
              <a:rPr lang="en-US" b="1" i="1" dirty="0">
                <a:solidFill>
                  <a:srgbClr val="FFFF00"/>
                </a:solidFill>
                <a:effectLst>
                  <a:outerShdw blurRad="38100" dist="38100" dir="2700000" algn="tl">
                    <a:srgbClr val="000000">
                      <a:alpha val="43137"/>
                    </a:srgbClr>
                  </a:outerShdw>
                </a:effectLst>
                <a:latin typeface="Cambria" pitchFamily="18" charset="0"/>
              </a:rPr>
              <a:t> Put away from you crooked speech, and put devious talk far from you</a:t>
            </a:r>
            <a:r>
              <a:rPr lang="en-US" b="1" i="1" dirty="0" smtClean="0">
                <a:solidFill>
                  <a:srgbClr val="FFFF00"/>
                </a:solidFill>
                <a:effectLst>
                  <a:outerShdw blurRad="38100" dist="38100" dir="2700000" algn="tl">
                    <a:srgbClr val="000000">
                      <a:alpha val="43137"/>
                    </a:srgbClr>
                  </a:outerShdw>
                </a:effectLst>
                <a:latin typeface="Cambria" pitchFamily="18" charset="0"/>
              </a:rPr>
              <a:t>. </a:t>
            </a:r>
            <a:r>
              <a:rPr lang="en-US" b="1" baseline="30000" dirty="0">
                <a:effectLst>
                  <a:outerShdw blurRad="38100" dist="38100" dir="2700000" algn="tl">
                    <a:srgbClr val="000000">
                      <a:alpha val="43137"/>
                    </a:srgbClr>
                  </a:outerShdw>
                </a:effectLst>
              </a:rPr>
              <a:t>25</a:t>
            </a:r>
            <a:r>
              <a:rPr lang="en-US" b="1" i="1" dirty="0">
                <a:solidFill>
                  <a:srgbClr val="FFFF00"/>
                </a:solidFill>
                <a:effectLst>
                  <a:outerShdw blurRad="38100" dist="38100" dir="2700000" algn="tl">
                    <a:srgbClr val="000000">
                      <a:alpha val="43137"/>
                    </a:srgbClr>
                  </a:outerShdw>
                </a:effectLst>
                <a:latin typeface="Cambria" pitchFamily="18" charset="0"/>
              </a:rPr>
              <a:t> Let your eyes look directly forward, and your gaze be straight before you</a:t>
            </a:r>
            <a:r>
              <a:rPr lang="en-US" b="1" i="1" dirty="0" smtClean="0">
                <a:solidFill>
                  <a:srgbClr val="FFFF00"/>
                </a:solidFill>
                <a:effectLst>
                  <a:outerShdw blurRad="38100" dist="38100" dir="2700000" algn="tl">
                    <a:srgbClr val="000000">
                      <a:alpha val="43137"/>
                    </a:srgbClr>
                  </a:outerShdw>
                </a:effectLst>
                <a:latin typeface="Cambria" pitchFamily="18" charset="0"/>
              </a:rPr>
              <a:t>. </a:t>
            </a:r>
            <a:r>
              <a:rPr lang="en-US" dirty="0" smtClean="0">
                <a:effectLst>
                  <a:outerShdw blurRad="38100" dist="38100" dir="2700000" algn="tl">
                    <a:srgbClr val="000000">
                      <a:alpha val="43137"/>
                    </a:srgbClr>
                  </a:outerShdw>
                </a:effectLst>
              </a:rPr>
              <a:t>(Proverbs 4:24-25)</a:t>
            </a:r>
            <a:endParaRPr lang="en-US" dirty="0" smtClean="0">
              <a:effectLst>
                <a:outerShdw blurRad="38100" dist="38100" dir="2700000" algn="tl">
                  <a:srgbClr val="000000">
                    <a:alpha val="43137"/>
                  </a:srgbClr>
                </a:outerShdw>
              </a:effectLst>
            </a:endParaRPr>
          </a:p>
          <a:p>
            <a:endParaRPr lang="en-US" b="1" dirty="0" smtClean="0">
              <a:effectLst>
                <a:outerShdw blurRad="38100" dist="38100" dir="2700000" algn="tl">
                  <a:srgbClr val="000000">
                    <a:alpha val="43137"/>
                  </a:srgbClr>
                </a:outerShdw>
              </a:effectLst>
            </a:endParaRPr>
          </a:p>
          <a:p>
            <a:endParaRPr lang="en-US" dirty="0" smtClean="0">
              <a:effectLst>
                <a:outerShdw blurRad="38100" dist="38100" dir="2700000" algn="tl">
                  <a:srgbClr val="000000">
                    <a:alpha val="43137"/>
                  </a:srgbClr>
                </a:outerShdw>
              </a:effectLst>
            </a:endParaRPr>
          </a:p>
          <a:p>
            <a:pPr lvl="1"/>
            <a:endParaRPr lang="en-US" dirty="0" smtClean="0">
              <a:effectLst>
                <a:outerShdw blurRad="38100" dist="38100" dir="2700000" algn="tl">
                  <a:srgbClr val="000000">
                    <a:alpha val="43137"/>
                  </a:srgbClr>
                </a:outerShdw>
              </a:effectLst>
            </a:endParaRPr>
          </a:p>
          <a:p>
            <a:pPr lvl="1"/>
            <a:endParaRPr lang="en-US" dirty="0" smtClean="0">
              <a:effectLst>
                <a:outerShdw blurRad="38100" dist="38100" dir="2700000" algn="tl">
                  <a:srgbClr val="000000">
                    <a:alpha val="43137"/>
                  </a:srgbClr>
                </a:outerShdw>
              </a:effectLst>
            </a:endParaRPr>
          </a:p>
        </p:txBody>
      </p:sp>
    </p:spTree>
  </p:cSld>
  <p:clrMapOvr>
    <a:masterClrMapping/>
  </p:clrMapOvr>
  <p:transition>
    <p:diamon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0"/>
            <a:ext cx="8229600" cy="838200"/>
          </a:xfrm>
        </p:spPr>
        <p:txBody>
          <a:bodyPr>
            <a:normAutofit/>
          </a:bodyPr>
          <a:lstStyle/>
          <a:p>
            <a:r>
              <a:rPr lang="en-US" sz="4400" dirty="0" smtClean="0">
                <a:effectLst>
                  <a:outerShdw blurRad="38100" dist="38100" dir="2700000" algn="tl">
                    <a:srgbClr val="000000">
                      <a:alpha val="43137"/>
                    </a:srgbClr>
                  </a:outerShdw>
                </a:effectLst>
              </a:rPr>
              <a:t>The Way of Wisdom</a:t>
            </a:r>
            <a:endParaRPr lang="en-US" dirty="0"/>
          </a:p>
        </p:txBody>
      </p:sp>
      <p:sp>
        <p:nvSpPr>
          <p:cNvPr id="5" name="Content Placeholder 4"/>
          <p:cNvSpPr>
            <a:spLocks noGrp="1"/>
          </p:cNvSpPr>
          <p:nvPr>
            <p:ph idx="1"/>
          </p:nvPr>
        </p:nvSpPr>
        <p:spPr>
          <a:xfrm>
            <a:off x="457200" y="1066800"/>
            <a:ext cx="8229600" cy="5791200"/>
          </a:xfrm>
        </p:spPr>
        <p:txBody>
          <a:bodyPr>
            <a:normAutofit/>
          </a:bodyPr>
          <a:lstStyle/>
          <a:p>
            <a:r>
              <a:rPr lang="en-US" dirty="0" smtClean="0">
                <a:effectLst>
                  <a:outerShdw blurRad="38100" dist="38100" dir="2700000" algn="tl">
                    <a:srgbClr val="000000">
                      <a:alpha val="43137"/>
                    </a:srgbClr>
                  </a:outerShdw>
                </a:effectLst>
              </a:rPr>
              <a:t>Give careful consideration to what is going on in your life – your thought life (vss. </a:t>
            </a:r>
            <a:r>
              <a:rPr lang="en-US" dirty="0" smtClean="0">
                <a:solidFill>
                  <a:srgbClr val="FFFF00"/>
                </a:solidFill>
                <a:effectLst>
                  <a:outerShdw blurRad="38100" dist="38100" dir="2700000" algn="tl">
                    <a:srgbClr val="000000">
                      <a:alpha val="43137"/>
                    </a:srgbClr>
                  </a:outerShdw>
                </a:effectLst>
              </a:rPr>
              <a:t>21-23</a:t>
            </a:r>
            <a:r>
              <a:rPr lang="en-US" dirty="0" smtClean="0">
                <a:effectLst>
                  <a:outerShdw blurRad="38100" dist="38100" dir="2700000" algn="tl">
                    <a:srgbClr val="000000">
                      <a:alpha val="43137"/>
                    </a:srgbClr>
                  </a:outerShdw>
                </a:effectLst>
              </a:rPr>
              <a:t>) as well as your </a:t>
            </a:r>
            <a:r>
              <a:rPr lang="en-US" dirty="0">
                <a:effectLst>
                  <a:outerShdw blurRad="38100" dist="38100" dir="2700000" algn="tl">
                    <a:srgbClr val="000000">
                      <a:alpha val="43137"/>
                    </a:srgbClr>
                  </a:outerShdw>
                </a:effectLst>
              </a:rPr>
              <a:t>external behavior (vss. </a:t>
            </a:r>
            <a:r>
              <a:rPr lang="en-US" dirty="0" smtClean="0">
                <a:solidFill>
                  <a:srgbClr val="FFFF00"/>
                </a:solidFill>
                <a:effectLst>
                  <a:outerShdw blurRad="38100" dist="38100" dir="2700000" algn="tl">
                    <a:srgbClr val="000000">
                      <a:alpha val="43137"/>
                    </a:srgbClr>
                  </a:outerShdw>
                </a:effectLst>
              </a:rPr>
              <a:t>24-25</a:t>
            </a:r>
            <a:r>
              <a:rPr lang="en-US" dirty="0" smtClean="0">
                <a:effectLst>
                  <a:outerShdw blurRad="38100" dist="38100" dir="2700000" algn="tl">
                    <a:srgbClr val="000000">
                      <a:alpha val="43137"/>
                    </a:srgbClr>
                  </a:outerShdw>
                </a:effectLst>
              </a:rPr>
              <a:t>) </a:t>
            </a:r>
            <a:r>
              <a:rPr lang="en-US" dirty="0">
                <a:effectLst>
                  <a:outerShdw blurRad="38100" dist="38100" dir="2700000" algn="tl">
                    <a:srgbClr val="000000">
                      <a:alpha val="43137"/>
                    </a:srgbClr>
                  </a:outerShdw>
                </a:effectLst>
              </a:rPr>
              <a:t>. </a:t>
            </a:r>
            <a:r>
              <a:rPr lang="en-US" dirty="0" smtClean="0">
                <a:effectLst>
                  <a:outerShdw blurRad="38100" dist="38100" dir="2700000" algn="tl">
                    <a:srgbClr val="000000">
                      <a:alpha val="43137"/>
                    </a:srgbClr>
                  </a:outerShdw>
                </a:effectLst>
              </a:rPr>
              <a:t>Are you on the right path?</a:t>
            </a:r>
            <a:endParaRPr lang="en-US" dirty="0" smtClean="0">
              <a:effectLst>
                <a:outerShdw blurRad="38100" dist="38100" dir="2700000" algn="tl">
                  <a:srgbClr val="000000">
                    <a:alpha val="43137"/>
                  </a:srgbClr>
                </a:outerShdw>
              </a:effectLst>
            </a:endParaRPr>
          </a:p>
          <a:p>
            <a:pPr lvl="1"/>
            <a:r>
              <a:rPr lang="en-US" b="1" baseline="30000" dirty="0" smtClean="0">
                <a:effectLst>
                  <a:outerShdw blurRad="38100" dist="38100" dir="2700000" algn="tl">
                    <a:srgbClr val="000000">
                      <a:alpha val="43137"/>
                    </a:srgbClr>
                  </a:outerShdw>
                </a:effectLst>
              </a:rPr>
              <a:t>26</a:t>
            </a:r>
            <a:r>
              <a:rPr lang="en-US" b="1" i="1" dirty="0" smtClean="0">
                <a:solidFill>
                  <a:srgbClr val="FFFF00"/>
                </a:solidFill>
                <a:effectLst>
                  <a:outerShdw blurRad="38100" dist="38100" dir="2700000" algn="tl">
                    <a:srgbClr val="000000">
                      <a:alpha val="43137"/>
                    </a:srgbClr>
                  </a:outerShdw>
                </a:effectLst>
                <a:latin typeface="Cambria" pitchFamily="18" charset="0"/>
              </a:rPr>
              <a:t> Ponder the path of your feet; then all your ways will be sure. </a:t>
            </a:r>
            <a:r>
              <a:rPr lang="en-US" b="1" baseline="30000" dirty="0" smtClean="0">
                <a:effectLst>
                  <a:outerShdw blurRad="38100" dist="38100" dir="2700000" algn="tl">
                    <a:srgbClr val="000000">
                      <a:alpha val="43137"/>
                    </a:srgbClr>
                  </a:outerShdw>
                </a:effectLst>
              </a:rPr>
              <a:t>27</a:t>
            </a:r>
            <a:r>
              <a:rPr lang="en-US" b="1" i="1" dirty="0" smtClean="0">
                <a:solidFill>
                  <a:srgbClr val="FFFF00"/>
                </a:solidFill>
                <a:effectLst>
                  <a:outerShdw blurRad="38100" dist="38100" dir="2700000" algn="tl">
                    <a:srgbClr val="000000">
                      <a:alpha val="43137"/>
                    </a:srgbClr>
                  </a:outerShdw>
                </a:effectLst>
                <a:latin typeface="Cambria" pitchFamily="18" charset="0"/>
              </a:rPr>
              <a:t> Do </a:t>
            </a:r>
            <a:r>
              <a:rPr lang="en-US" b="1" i="1" dirty="0">
                <a:solidFill>
                  <a:srgbClr val="FFFF00"/>
                </a:solidFill>
                <a:effectLst>
                  <a:outerShdw blurRad="38100" dist="38100" dir="2700000" algn="tl">
                    <a:srgbClr val="000000">
                      <a:alpha val="43137"/>
                    </a:srgbClr>
                  </a:outerShdw>
                </a:effectLst>
                <a:latin typeface="Cambria" pitchFamily="18" charset="0"/>
              </a:rPr>
              <a:t>not swerve to the right or to the left; turn your foot away from evil. </a:t>
            </a:r>
            <a:r>
              <a:rPr lang="en-US" dirty="0" smtClean="0">
                <a:effectLst>
                  <a:outerShdw blurRad="38100" dist="38100" dir="2700000" algn="tl">
                    <a:srgbClr val="000000">
                      <a:alpha val="43137"/>
                    </a:srgbClr>
                  </a:outerShdw>
                </a:effectLst>
              </a:rPr>
              <a:t>(Proverbs 4:26-27</a:t>
            </a:r>
            <a:r>
              <a:rPr lang="en-US" dirty="0" smtClean="0">
                <a:effectLst>
                  <a:outerShdw blurRad="38100" dist="38100" dir="2700000" algn="tl">
                    <a:srgbClr val="000000">
                      <a:alpha val="43137"/>
                    </a:srgbClr>
                  </a:outerShdw>
                </a:effectLst>
              </a:rPr>
              <a:t>)</a:t>
            </a:r>
          </a:p>
          <a:p>
            <a:endParaRPr lang="en-US" b="1" dirty="0" smtClean="0">
              <a:effectLst>
                <a:outerShdw blurRad="38100" dist="38100" dir="2700000" algn="tl">
                  <a:srgbClr val="000000">
                    <a:alpha val="43137"/>
                  </a:srgbClr>
                </a:outerShdw>
              </a:effectLst>
            </a:endParaRPr>
          </a:p>
          <a:p>
            <a:endParaRPr lang="en-US" dirty="0" smtClean="0">
              <a:effectLst>
                <a:outerShdw blurRad="38100" dist="38100" dir="2700000" algn="tl">
                  <a:srgbClr val="000000">
                    <a:alpha val="43137"/>
                  </a:srgbClr>
                </a:outerShdw>
              </a:effectLst>
            </a:endParaRPr>
          </a:p>
          <a:p>
            <a:pPr lvl="1"/>
            <a:endParaRPr lang="en-US" dirty="0" smtClean="0">
              <a:effectLst>
                <a:outerShdw blurRad="38100" dist="38100" dir="2700000" algn="tl">
                  <a:srgbClr val="000000">
                    <a:alpha val="43137"/>
                  </a:srgbClr>
                </a:outerShdw>
              </a:effectLst>
            </a:endParaRPr>
          </a:p>
          <a:p>
            <a:pPr lvl="1"/>
            <a:endParaRPr lang="en-US" dirty="0" smtClean="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3457586032"/>
      </p:ext>
    </p:extLst>
  </p:cSld>
  <p:clrMapOvr>
    <a:masterClrMapping/>
  </p:clrMapOvr>
  <p:transition>
    <p:diamon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0"/>
            <a:ext cx="8229600" cy="838200"/>
          </a:xfrm>
        </p:spPr>
        <p:txBody>
          <a:bodyPr>
            <a:normAutofit/>
          </a:bodyPr>
          <a:lstStyle/>
          <a:p>
            <a:r>
              <a:rPr lang="en-US" sz="4400" dirty="0" smtClean="0">
                <a:effectLst>
                  <a:outerShdw blurRad="38100" dist="38100" dir="2700000" algn="tl">
                    <a:srgbClr val="000000">
                      <a:alpha val="43137"/>
                    </a:srgbClr>
                  </a:outerShdw>
                </a:effectLst>
              </a:rPr>
              <a:t>Jesus is the Ultimate Way</a:t>
            </a:r>
            <a:endParaRPr lang="en-US" dirty="0"/>
          </a:p>
        </p:txBody>
      </p:sp>
      <p:sp>
        <p:nvSpPr>
          <p:cNvPr id="5" name="Content Placeholder 4"/>
          <p:cNvSpPr>
            <a:spLocks noGrp="1"/>
          </p:cNvSpPr>
          <p:nvPr>
            <p:ph idx="1"/>
          </p:nvPr>
        </p:nvSpPr>
        <p:spPr>
          <a:xfrm>
            <a:off x="457200" y="1066800"/>
            <a:ext cx="8229600" cy="5791200"/>
          </a:xfrm>
        </p:spPr>
        <p:txBody>
          <a:bodyPr>
            <a:normAutofit/>
          </a:bodyPr>
          <a:lstStyle/>
          <a:p>
            <a:pPr marL="0" indent="0">
              <a:buNone/>
            </a:pPr>
            <a:r>
              <a:rPr lang="en-US" b="1" i="1" dirty="0">
                <a:solidFill>
                  <a:srgbClr val="FFFF00"/>
                </a:solidFill>
                <a:effectLst>
                  <a:outerShdw blurRad="38100" dist="38100" dir="2700000" algn="tl">
                    <a:srgbClr val="000000">
                      <a:alpha val="43137"/>
                    </a:srgbClr>
                  </a:outerShdw>
                </a:effectLst>
                <a:latin typeface="Cambria" pitchFamily="18" charset="0"/>
              </a:rPr>
              <a:t>“Let not your hearts be troubled. Believe in God; believe also in </a:t>
            </a:r>
            <a:r>
              <a:rPr lang="en-US" b="1" i="1" dirty="0" smtClean="0">
                <a:solidFill>
                  <a:srgbClr val="FFFF00"/>
                </a:solidFill>
                <a:effectLst>
                  <a:outerShdw blurRad="38100" dist="38100" dir="2700000" algn="tl">
                    <a:srgbClr val="000000">
                      <a:alpha val="43137"/>
                    </a:srgbClr>
                  </a:outerShdw>
                </a:effectLst>
                <a:latin typeface="Cambria" pitchFamily="18" charset="0"/>
              </a:rPr>
              <a:t>me… </a:t>
            </a:r>
            <a:r>
              <a:rPr lang="en-US" baseline="30000" dirty="0" smtClean="0"/>
              <a:t>4 </a:t>
            </a:r>
            <a:r>
              <a:rPr lang="en-US" b="1" i="1" dirty="0">
                <a:solidFill>
                  <a:srgbClr val="FFFF00"/>
                </a:solidFill>
                <a:effectLst>
                  <a:outerShdw blurRad="38100" dist="38100" dir="2700000" algn="tl">
                    <a:srgbClr val="000000">
                      <a:alpha val="43137"/>
                    </a:srgbClr>
                  </a:outerShdw>
                </a:effectLst>
                <a:latin typeface="Cambria" pitchFamily="18" charset="0"/>
              </a:rPr>
              <a:t>And </a:t>
            </a:r>
            <a:r>
              <a:rPr lang="en-US" b="1" i="1" dirty="0">
                <a:solidFill>
                  <a:srgbClr val="FFFF00"/>
                </a:solidFill>
                <a:effectLst>
                  <a:outerShdw blurRad="38100" dist="38100" dir="2700000" algn="tl">
                    <a:srgbClr val="000000">
                      <a:alpha val="43137"/>
                    </a:srgbClr>
                  </a:outerShdw>
                </a:effectLst>
                <a:latin typeface="Cambria" pitchFamily="18" charset="0"/>
              </a:rPr>
              <a:t>you know </a:t>
            </a:r>
            <a:r>
              <a:rPr lang="en-US" b="1" i="1" u="sng" dirty="0">
                <a:solidFill>
                  <a:srgbClr val="FFFF00"/>
                </a:solidFill>
                <a:effectLst>
                  <a:outerShdw blurRad="38100" dist="38100" dir="2700000" algn="tl">
                    <a:srgbClr val="000000">
                      <a:alpha val="43137"/>
                    </a:srgbClr>
                  </a:outerShdw>
                </a:effectLst>
                <a:latin typeface="Cambria" pitchFamily="18" charset="0"/>
              </a:rPr>
              <a:t>the way</a:t>
            </a:r>
            <a:r>
              <a:rPr lang="en-US" b="1" i="1" dirty="0">
                <a:solidFill>
                  <a:srgbClr val="FFFF00"/>
                </a:solidFill>
                <a:effectLst>
                  <a:outerShdw blurRad="38100" dist="38100" dir="2700000" algn="tl">
                    <a:srgbClr val="000000">
                      <a:alpha val="43137"/>
                    </a:srgbClr>
                  </a:outerShdw>
                </a:effectLst>
                <a:latin typeface="Cambria" pitchFamily="18" charset="0"/>
              </a:rPr>
              <a:t> to where I am going</a:t>
            </a:r>
            <a:r>
              <a:rPr lang="en-US" b="1" i="1" dirty="0" smtClean="0">
                <a:solidFill>
                  <a:srgbClr val="FFFF00"/>
                </a:solidFill>
                <a:effectLst>
                  <a:outerShdw blurRad="38100" dist="38100" dir="2700000" algn="tl">
                    <a:srgbClr val="000000">
                      <a:alpha val="43137"/>
                    </a:srgbClr>
                  </a:outerShdw>
                </a:effectLst>
                <a:latin typeface="Cambria" pitchFamily="18" charset="0"/>
              </a:rPr>
              <a:t>.” </a:t>
            </a:r>
          </a:p>
          <a:p>
            <a:pPr marL="0" indent="0">
              <a:buNone/>
            </a:pPr>
            <a:r>
              <a:rPr lang="en-US" baseline="30000" dirty="0" smtClean="0"/>
              <a:t>5</a:t>
            </a:r>
            <a:r>
              <a:rPr lang="en-US" dirty="0" smtClean="0"/>
              <a:t> </a:t>
            </a:r>
            <a:r>
              <a:rPr lang="en-US" b="1" i="1" dirty="0">
                <a:solidFill>
                  <a:srgbClr val="FFFF00"/>
                </a:solidFill>
                <a:effectLst>
                  <a:outerShdw blurRad="38100" dist="38100" dir="2700000" algn="tl">
                    <a:srgbClr val="000000">
                      <a:alpha val="43137"/>
                    </a:srgbClr>
                  </a:outerShdw>
                </a:effectLst>
                <a:latin typeface="Cambria" pitchFamily="18" charset="0"/>
              </a:rPr>
              <a:t>Thomas said to him, </a:t>
            </a:r>
            <a:r>
              <a:rPr lang="en-US" b="1" i="1" dirty="0" smtClean="0">
                <a:solidFill>
                  <a:srgbClr val="FFFF00"/>
                </a:solidFill>
                <a:effectLst>
                  <a:outerShdw blurRad="38100" dist="38100" dir="2700000" algn="tl">
                    <a:srgbClr val="000000">
                      <a:alpha val="43137"/>
                    </a:srgbClr>
                  </a:outerShdw>
                </a:effectLst>
                <a:latin typeface="Cambria" pitchFamily="18" charset="0"/>
              </a:rPr>
              <a:t>“Lord</a:t>
            </a:r>
            <a:r>
              <a:rPr lang="en-US" b="1" i="1" dirty="0">
                <a:solidFill>
                  <a:srgbClr val="FFFF00"/>
                </a:solidFill>
                <a:effectLst>
                  <a:outerShdw blurRad="38100" dist="38100" dir="2700000" algn="tl">
                    <a:srgbClr val="000000">
                      <a:alpha val="43137"/>
                    </a:srgbClr>
                  </a:outerShdw>
                </a:effectLst>
                <a:latin typeface="Cambria" pitchFamily="18" charset="0"/>
              </a:rPr>
              <a:t>, we do not know where you are going. How can we know </a:t>
            </a:r>
            <a:r>
              <a:rPr lang="en-US" b="1" i="1" u="sng" dirty="0">
                <a:solidFill>
                  <a:srgbClr val="FFFF00"/>
                </a:solidFill>
                <a:effectLst>
                  <a:outerShdw blurRad="38100" dist="38100" dir="2700000" algn="tl">
                    <a:srgbClr val="000000">
                      <a:alpha val="43137"/>
                    </a:srgbClr>
                  </a:outerShdw>
                </a:effectLst>
                <a:latin typeface="Cambria" pitchFamily="18" charset="0"/>
              </a:rPr>
              <a:t>the way</a:t>
            </a:r>
            <a:r>
              <a:rPr lang="en-US" b="1" i="1" dirty="0" smtClean="0">
                <a:solidFill>
                  <a:srgbClr val="FFFF00"/>
                </a:solidFill>
                <a:effectLst>
                  <a:outerShdw blurRad="38100" dist="38100" dir="2700000" algn="tl">
                    <a:srgbClr val="000000">
                      <a:alpha val="43137"/>
                    </a:srgbClr>
                  </a:outerShdw>
                </a:effectLst>
                <a:latin typeface="Cambria" pitchFamily="18" charset="0"/>
              </a:rPr>
              <a:t>?” </a:t>
            </a:r>
          </a:p>
          <a:p>
            <a:pPr marL="0" indent="0">
              <a:buNone/>
            </a:pPr>
            <a:r>
              <a:rPr lang="en-US" baseline="30000" dirty="0" smtClean="0"/>
              <a:t>6</a:t>
            </a:r>
            <a:r>
              <a:rPr lang="en-US" dirty="0" smtClean="0"/>
              <a:t> </a:t>
            </a:r>
            <a:r>
              <a:rPr lang="en-US" b="1" i="1" dirty="0">
                <a:solidFill>
                  <a:srgbClr val="FFFF00"/>
                </a:solidFill>
                <a:effectLst>
                  <a:outerShdw blurRad="38100" dist="38100" dir="2700000" algn="tl">
                    <a:srgbClr val="000000">
                      <a:alpha val="43137"/>
                    </a:srgbClr>
                  </a:outerShdw>
                </a:effectLst>
                <a:latin typeface="Cambria" pitchFamily="18" charset="0"/>
              </a:rPr>
              <a:t>Jesus said to him, </a:t>
            </a:r>
            <a:r>
              <a:rPr lang="en-US" b="1" i="1" dirty="0" smtClean="0">
                <a:solidFill>
                  <a:srgbClr val="FFFF00"/>
                </a:solidFill>
                <a:effectLst>
                  <a:outerShdw blurRad="38100" dist="38100" dir="2700000" algn="tl">
                    <a:srgbClr val="000000">
                      <a:alpha val="43137"/>
                    </a:srgbClr>
                  </a:outerShdw>
                </a:effectLst>
                <a:latin typeface="Cambria" pitchFamily="18" charset="0"/>
              </a:rPr>
              <a:t>“</a:t>
            </a:r>
            <a:r>
              <a:rPr lang="en-US" b="1" i="1" u="sng" dirty="0" smtClean="0">
                <a:solidFill>
                  <a:srgbClr val="FFFF00"/>
                </a:solidFill>
                <a:effectLst>
                  <a:outerShdw blurRad="38100" dist="38100" dir="2700000" algn="tl">
                    <a:srgbClr val="000000">
                      <a:alpha val="43137"/>
                    </a:srgbClr>
                  </a:outerShdw>
                </a:effectLst>
                <a:latin typeface="Cambria" pitchFamily="18" charset="0"/>
              </a:rPr>
              <a:t>I </a:t>
            </a:r>
            <a:r>
              <a:rPr lang="en-US" b="1" i="1" u="sng" dirty="0">
                <a:solidFill>
                  <a:srgbClr val="FFFF00"/>
                </a:solidFill>
                <a:effectLst>
                  <a:outerShdw blurRad="38100" dist="38100" dir="2700000" algn="tl">
                    <a:srgbClr val="000000">
                      <a:alpha val="43137"/>
                    </a:srgbClr>
                  </a:outerShdw>
                </a:effectLst>
                <a:latin typeface="Cambria" pitchFamily="18" charset="0"/>
              </a:rPr>
              <a:t>am the way</a:t>
            </a:r>
            <a:r>
              <a:rPr lang="en-US" b="1" i="1" dirty="0">
                <a:solidFill>
                  <a:srgbClr val="FFFF00"/>
                </a:solidFill>
                <a:effectLst>
                  <a:outerShdw blurRad="38100" dist="38100" dir="2700000" algn="tl">
                    <a:srgbClr val="000000">
                      <a:alpha val="43137"/>
                    </a:srgbClr>
                  </a:outerShdw>
                </a:effectLst>
                <a:latin typeface="Cambria" pitchFamily="18" charset="0"/>
              </a:rPr>
              <a:t>, and the truth, and the life. No one comes to the Father except through me</a:t>
            </a:r>
            <a:r>
              <a:rPr lang="en-US" b="1" i="1" dirty="0" smtClean="0">
                <a:solidFill>
                  <a:srgbClr val="FFFF00"/>
                </a:solidFill>
                <a:effectLst>
                  <a:outerShdw blurRad="38100" dist="38100" dir="2700000" algn="tl">
                    <a:srgbClr val="000000">
                      <a:alpha val="43137"/>
                    </a:srgbClr>
                  </a:outerShdw>
                </a:effectLst>
                <a:latin typeface="Cambria" pitchFamily="18" charset="0"/>
              </a:rPr>
              <a:t>.”</a:t>
            </a:r>
            <a:r>
              <a:rPr lang="en-US" b="1" i="1" dirty="0" smtClean="0">
                <a:solidFill>
                  <a:srgbClr val="FFFF00"/>
                </a:solidFill>
                <a:effectLst>
                  <a:outerShdw blurRad="38100" dist="38100" dir="2700000" algn="tl">
                    <a:srgbClr val="000000">
                      <a:alpha val="43137"/>
                    </a:srgbClr>
                  </a:outerShdw>
                </a:effectLst>
                <a:latin typeface="Cambria" pitchFamily="18" charset="0"/>
              </a:rPr>
              <a:t> </a:t>
            </a:r>
            <a:r>
              <a:rPr lang="en-US" dirty="0" smtClean="0">
                <a:effectLst>
                  <a:outerShdw blurRad="38100" dist="38100" dir="2700000" algn="tl">
                    <a:srgbClr val="000000">
                      <a:alpha val="43137"/>
                    </a:srgbClr>
                  </a:outerShdw>
                </a:effectLst>
              </a:rPr>
              <a:t>(John 14:1, 4-6)</a:t>
            </a:r>
          </a:p>
          <a:p>
            <a:endParaRPr lang="en-US" b="1" dirty="0" smtClean="0">
              <a:effectLst>
                <a:outerShdw blurRad="38100" dist="38100" dir="2700000" algn="tl">
                  <a:srgbClr val="000000">
                    <a:alpha val="43137"/>
                  </a:srgbClr>
                </a:outerShdw>
              </a:effectLst>
            </a:endParaRPr>
          </a:p>
          <a:p>
            <a:endParaRPr lang="en-US" dirty="0" smtClean="0">
              <a:effectLst>
                <a:outerShdw blurRad="38100" dist="38100" dir="2700000" algn="tl">
                  <a:srgbClr val="000000">
                    <a:alpha val="43137"/>
                  </a:srgbClr>
                </a:outerShdw>
              </a:effectLst>
            </a:endParaRPr>
          </a:p>
          <a:p>
            <a:pPr lvl="1"/>
            <a:endParaRPr lang="en-US" dirty="0" smtClean="0">
              <a:effectLst>
                <a:outerShdw blurRad="38100" dist="38100" dir="2700000" algn="tl">
                  <a:srgbClr val="000000">
                    <a:alpha val="43137"/>
                  </a:srgbClr>
                </a:outerShdw>
              </a:effectLst>
            </a:endParaRPr>
          </a:p>
          <a:p>
            <a:pPr lvl="1"/>
            <a:endParaRPr lang="en-US" dirty="0" smtClean="0">
              <a:effectLst>
                <a:outerShdw blurRad="38100" dist="38100" dir="2700000" algn="tl">
                  <a:srgbClr val="000000">
                    <a:alpha val="43137"/>
                  </a:srgbClr>
                </a:outerShdw>
              </a:effectLst>
            </a:endParaRPr>
          </a:p>
        </p:txBody>
      </p:sp>
    </p:spTree>
  </p:cSld>
  <p:clrMapOvr>
    <a:masterClrMapping/>
  </p:clrMapOvr>
  <p:transition>
    <p:diamon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p:cTn id="7" dur="500" fill="hold"/>
                                        <p:tgtEl>
                                          <p:spTgt spid="5">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5">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5">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0" fill="hold" grpId="0" nodeType="clickEffect">
                                  <p:stCondLst>
                                    <p:cond delay="0"/>
                                  </p:stCondLst>
                                  <p:childTnLst>
                                    <p:set>
                                      <p:cBhvr>
                                        <p:cTn id="13" dur="1" fill="hold">
                                          <p:stCondLst>
                                            <p:cond delay="0"/>
                                          </p:stCondLst>
                                        </p:cTn>
                                        <p:tgtEl>
                                          <p:spTgt spid="5">
                                            <p:txEl>
                                              <p:pRg st="1" end="1"/>
                                            </p:txEl>
                                          </p:spTgt>
                                        </p:tgtEl>
                                        <p:attrNameLst>
                                          <p:attrName>style.visibility</p:attrName>
                                        </p:attrNameLst>
                                      </p:cBhvr>
                                      <p:to>
                                        <p:strVal val="visible"/>
                                      </p:to>
                                    </p:set>
                                    <p:anim calcmode="lin" valueType="num">
                                      <p:cBhvr>
                                        <p:cTn id="14"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5">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0" fill="hold" grpId="0" nodeType="clickEffect">
                                  <p:stCondLst>
                                    <p:cond delay="0"/>
                                  </p:stCondLst>
                                  <p:childTnLst>
                                    <p:set>
                                      <p:cBhvr>
                                        <p:cTn id="20" dur="1" fill="hold">
                                          <p:stCondLst>
                                            <p:cond delay="0"/>
                                          </p:stCondLst>
                                        </p:cTn>
                                        <p:tgtEl>
                                          <p:spTgt spid="5">
                                            <p:txEl>
                                              <p:pRg st="2" end="2"/>
                                            </p:txEl>
                                          </p:spTgt>
                                        </p:tgtEl>
                                        <p:attrNameLst>
                                          <p:attrName>style.visibility</p:attrName>
                                        </p:attrNameLst>
                                      </p:cBhvr>
                                      <p:to>
                                        <p:strVal val="visible"/>
                                      </p:to>
                                    </p:set>
                                    <p:anim calcmode="lin" valueType="num">
                                      <p:cBhvr>
                                        <p:cTn id="21"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uiExpand="1"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0"/>
            <a:ext cx="8229600" cy="838200"/>
          </a:xfrm>
        </p:spPr>
        <p:txBody>
          <a:bodyPr>
            <a:normAutofit fontScale="90000"/>
          </a:bodyPr>
          <a:lstStyle/>
          <a:p>
            <a:r>
              <a:rPr lang="en-US" sz="4400" dirty="0" smtClean="0">
                <a:effectLst>
                  <a:outerShdw blurRad="38100" dist="38100" dir="2700000" algn="tl">
                    <a:srgbClr val="000000">
                      <a:alpha val="43137"/>
                    </a:srgbClr>
                  </a:outerShdw>
                </a:effectLst>
              </a:rPr>
              <a:t>The How and Why of Wisdom</a:t>
            </a:r>
            <a:endParaRPr lang="en-US" dirty="0"/>
          </a:p>
        </p:txBody>
      </p:sp>
      <p:sp>
        <p:nvSpPr>
          <p:cNvPr id="5" name="Content Placeholder 4"/>
          <p:cNvSpPr>
            <a:spLocks noGrp="1"/>
          </p:cNvSpPr>
          <p:nvPr>
            <p:ph idx="1"/>
          </p:nvPr>
        </p:nvSpPr>
        <p:spPr>
          <a:xfrm>
            <a:off x="457200" y="1066800"/>
            <a:ext cx="8229600" cy="5791200"/>
          </a:xfrm>
        </p:spPr>
        <p:txBody>
          <a:bodyPr>
            <a:normAutofit fontScale="92500" lnSpcReduction="10000"/>
          </a:bodyPr>
          <a:lstStyle/>
          <a:p>
            <a:r>
              <a:rPr lang="en-US" dirty="0" smtClean="0">
                <a:effectLst>
                  <a:outerShdw blurRad="38100" dist="38100" dir="2700000" algn="tl">
                    <a:srgbClr val="000000">
                      <a:alpha val="43137"/>
                    </a:srgbClr>
                  </a:outerShdw>
                </a:effectLst>
              </a:rPr>
              <a:t>In our last lesson (</a:t>
            </a:r>
            <a:r>
              <a:rPr lang="en-US" dirty="0" smtClean="0">
                <a:solidFill>
                  <a:srgbClr val="FFFF00"/>
                </a:solidFill>
                <a:effectLst>
                  <a:outerShdw blurRad="38100" dist="38100" dir="2700000" algn="tl">
                    <a:srgbClr val="000000">
                      <a:alpha val="43137"/>
                    </a:srgbClr>
                  </a:outerShdw>
                </a:effectLst>
              </a:rPr>
              <a:t>Proverbs 2-3</a:t>
            </a:r>
            <a:r>
              <a:rPr lang="en-US" dirty="0" smtClean="0">
                <a:effectLst>
                  <a:outerShdw blurRad="38100" dist="38100" dir="2700000" algn="tl">
                    <a:srgbClr val="000000">
                      <a:alpha val="43137"/>
                    </a:srgbClr>
                  </a:outerShdw>
                </a:effectLst>
              </a:rPr>
              <a:t>) we saw how to </a:t>
            </a:r>
            <a:r>
              <a:rPr lang="en-US" u="sng" dirty="0" smtClean="0">
                <a:effectLst>
                  <a:outerShdw blurRad="38100" dist="38100" dir="2700000" algn="tl">
                    <a:srgbClr val="000000">
                      <a:alpha val="43137"/>
                    </a:srgbClr>
                  </a:outerShdw>
                </a:effectLst>
              </a:rPr>
              <a:t>get</a:t>
            </a:r>
            <a:r>
              <a:rPr lang="en-US" dirty="0" smtClean="0">
                <a:effectLst>
                  <a:outerShdw blurRad="38100" dist="38100" dir="2700000" algn="tl">
                    <a:srgbClr val="000000">
                      <a:alpha val="43137"/>
                    </a:srgbClr>
                  </a:outerShdw>
                </a:effectLst>
              </a:rPr>
              <a:t> wisdom</a:t>
            </a:r>
            <a:r>
              <a:rPr lang="en-US" dirty="0" smtClean="0">
                <a:effectLst>
                  <a:outerShdw blurRad="38100" dist="38100" dir="2700000" algn="tl">
                    <a:srgbClr val="000000">
                      <a:alpha val="43137"/>
                    </a:srgbClr>
                  </a:outerShdw>
                </a:effectLst>
              </a:rPr>
              <a:t>:</a:t>
            </a:r>
          </a:p>
          <a:p>
            <a:pPr lvl="1"/>
            <a:r>
              <a:rPr lang="en-US" dirty="0" smtClean="0">
                <a:effectLst>
                  <a:outerShdw blurRad="38100" dist="38100" dir="2700000" algn="tl">
                    <a:srgbClr val="000000">
                      <a:alpha val="43137"/>
                    </a:srgbClr>
                  </a:outerShdw>
                </a:effectLst>
              </a:rPr>
              <a:t>You must </a:t>
            </a:r>
            <a:r>
              <a:rPr lang="en-US" u="sng" dirty="0" smtClean="0">
                <a:effectLst>
                  <a:outerShdw blurRad="38100" dist="38100" dir="2700000" algn="tl">
                    <a:srgbClr val="000000">
                      <a:alpha val="43137"/>
                    </a:srgbClr>
                  </a:outerShdw>
                </a:effectLst>
              </a:rPr>
              <a:t>value</a:t>
            </a:r>
            <a:r>
              <a:rPr lang="en-US" dirty="0" smtClean="0">
                <a:effectLst>
                  <a:outerShdw blurRad="38100" dist="38100" dir="2700000" algn="tl">
                    <a:srgbClr val="000000">
                      <a:alpha val="43137"/>
                    </a:srgbClr>
                  </a:outerShdw>
                </a:effectLst>
              </a:rPr>
              <a:t> </a:t>
            </a:r>
            <a:r>
              <a:rPr lang="en-US" dirty="0" smtClean="0">
                <a:effectLst>
                  <a:outerShdw blurRad="38100" dist="38100" dir="2700000" algn="tl">
                    <a:srgbClr val="000000">
                      <a:alpha val="43137"/>
                    </a:srgbClr>
                  </a:outerShdw>
                </a:effectLst>
              </a:rPr>
              <a:t>wisdom and diligently </a:t>
            </a:r>
            <a:r>
              <a:rPr lang="en-US" u="sng" dirty="0" smtClean="0">
                <a:effectLst>
                  <a:outerShdw blurRad="38100" dist="38100" dir="2700000" algn="tl">
                    <a:srgbClr val="000000">
                      <a:alpha val="43137"/>
                    </a:srgbClr>
                  </a:outerShdw>
                </a:effectLst>
              </a:rPr>
              <a:t>search</a:t>
            </a:r>
            <a:r>
              <a:rPr lang="en-US" dirty="0" smtClean="0">
                <a:effectLst>
                  <a:outerShdw blurRad="38100" dist="38100" dir="2700000" algn="tl">
                    <a:srgbClr val="000000">
                      <a:alpha val="43137"/>
                    </a:srgbClr>
                  </a:outerShdw>
                </a:effectLst>
              </a:rPr>
              <a:t> for it (</a:t>
            </a:r>
            <a:r>
              <a:rPr lang="en-US" dirty="0" smtClean="0">
                <a:solidFill>
                  <a:srgbClr val="FFFF00"/>
                </a:solidFill>
                <a:effectLst>
                  <a:outerShdw blurRad="38100" dist="38100" dir="2700000" algn="tl">
                    <a:srgbClr val="000000">
                      <a:alpha val="43137"/>
                    </a:srgbClr>
                  </a:outerShdw>
                </a:effectLst>
              </a:rPr>
              <a:t>2:4</a:t>
            </a:r>
            <a:r>
              <a:rPr lang="en-US" dirty="0" smtClean="0">
                <a:effectLst>
                  <a:outerShdw blurRad="38100" dist="38100" dir="2700000" algn="tl">
                    <a:srgbClr val="000000">
                      <a:alpha val="43137"/>
                    </a:srgbClr>
                  </a:outerShdw>
                </a:effectLst>
              </a:rPr>
              <a:t>)</a:t>
            </a:r>
          </a:p>
          <a:p>
            <a:pPr lvl="1"/>
            <a:r>
              <a:rPr lang="en-US" dirty="0" smtClean="0">
                <a:effectLst>
                  <a:outerShdw blurRad="38100" dist="38100" dir="2700000" algn="tl">
                    <a:srgbClr val="000000">
                      <a:alpha val="43137"/>
                    </a:srgbClr>
                  </a:outerShdw>
                </a:effectLst>
              </a:rPr>
              <a:t>You must </a:t>
            </a:r>
            <a:r>
              <a:rPr lang="en-US" u="sng" dirty="0" smtClean="0">
                <a:effectLst>
                  <a:outerShdw blurRad="38100" dist="38100" dir="2700000" algn="tl">
                    <a:srgbClr val="000000">
                      <a:alpha val="43137"/>
                    </a:srgbClr>
                  </a:outerShdw>
                </a:effectLst>
              </a:rPr>
              <a:t>trust</a:t>
            </a:r>
            <a:r>
              <a:rPr lang="en-US" dirty="0" smtClean="0">
                <a:effectLst>
                  <a:outerShdw blurRad="38100" dist="38100" dir="2700000" algn="tl">
                    <a:srgbClr val="000000">
                      <a:alpha val="43137"/>
                    </a:srgbClr>
                  </a:outerShdw>
                </a:effectLst>
              </a:rPr>
              <a:t> </a:t>
            </a:r>
            <a:r>
              <a:rPr lang="en-US" dirty="0" smtClean="0">
                <a:effectLst>
                  <a:outerShdw blurRad="38100" dist="38100" dir="2700000" algn="tl">
                    <a:srgbClr val="000000">
                      <a:alpha val="43137"/>
                    </a:srgbClr>
                  </a:outerShdw>
                </a:effectLst>
              </a:rPr>
              <a:t>what </a:t>
            </a:r>
            <a:r>
              <a:rPr lang="en-US" u="sng" dirty="0" smtClean="0">
                <a:effectLst>
                  <a:outerShdw blurRad="38100" dist="38100" dir="2700000" algn="tl">
                    <a:srgbClr val="000000">
                      <a:alpha val="43137"/>
                    </a:srgbClr>
                  </a:outerShdw>
                </a:effectLst>
              </a:rPr>
              <a:t>God</a:t>
            </a:r>
            <a:r>
              <a:rPr lang="en-US" dirty="0" smtClean="0">
                <a:effectLst>
                  <a:outerShdw blurRad="38100" dist="38100" dir="2700000" algn="tl">
                    <a:srgbClr val="000000">
                      <a:alpha val="43137"/>
                    </a:srgbClr>
                  </a:outerShdw>
                </a:effectLst>
              </a:rPr>
              <a:t> has to say above what </a:t>
            </a:r>
            <a:r>
              <a:rPr lang="en-US" dirty="0" smtClean="0">
                <a:effectLst>
                  <a:outerShdw blurRad="38100" dist="38100" dir="2700000" algn="tl">
                    <a:srgbClr val="000000">
                      <a:alpha val="43137"/>
                    </a:srgbClr>
                  </a:outerShdw>
                </a:effectLst>
              </a:rPr>
              <a:t>you might </a:t>
            </a:r>
            <a:r>
              <a:rPr lang="en-US" dirty="0" smtClean="0">
                <a:effectLst>
                  <a:outerShdw blurRad="38100" dist="38100" dir="2700000" algn="tl">
                    <a:srgbClr val="000000">
                      <a:alpha val="43137"/>
                    </a:srgbClr>
                  </a:outerShdw>
                </a:effectLst>
              </a:rPr>
              <a:t>naturally think based on our own understanding or background (</a:t>
            </a:r>
            <a:r>
              <a:rPr lang="en-US" dirty="0" smtClean="0">
                <a:solidFill>
                  <a:srgbClr val="FFFF00"/>
                </a:solidFill>
                <a:effectLst>
                  <a:outerShdw blurRad="38100" dist="38100" dir="2700000" algn="tl">
                    <a:srgbClr val="000000">
                      <a:alpha val="43137"/>
                    </a:srgbClr>
                  </a:outerShdw>
                </a:effectLst>
              </a:rPr>
              <a:t>3:5-8</a:t>
            </a:r>
            <a:r>
              <a:rPr lang="en-US" dirty="0" smtClean="0">
                <a:effectLst>
                  <a:outerShdw blurRad="38100" dist="38100" dir="2700000" algn="tl">
                    <a:srgbClr val="000000">
                      <a:alpha val="43137"/>
                    </a:srgbClr>
                  </a:outerShdw>
                </a:effectLst>
              </a:rPr>
              <a:t>)</a:t>
            </a:r>
          </a:p>
          <a:p>
            <a:r>
              <a:rPr lang="en-US" dirty="0" smtClean="0">
                <a:effectLst>
                  <a:outerShdw blurRad="38100" dist="38100" dir="2700000" algn="tl">
                    <a:srgbClr val="000000">
                      <a:alpha val="43137"/>
                    </a:srgbClr>
                  </a:outerShdw>
                </a:effectLst>
              </a:rPr>
              <a:t>And we saw that </a:t>
            </a:r>
            <a:r>
              <a:rPr lang="en-US" dirty="0" smtClean="0">
                <a:effectLst>
                  <a:outerShdw blurRad="38100" dist="38100" dir="2700000" algn="tl">
                    <a:srgbClr val="000000">
                      <a:alpha val="43137"/>
                    </a:srgbClr>
                  </a:outerShdw>
                </a:effectLst>
              </a:rPr>
              <a:t>as </a:t>
            </a:r>
            <a:r>
              <a:rPr lang="en-US" dirty="0">
                <a:effectLst>
                  <a:outerShdw blurRad="38100" dist="38100" dir="2700000" algn="tl">
                    <a:srgbClr val="000000">
                      <a:alpha val="43137"/>
                    </a:srgbClr>
                  </a:outerShdw>
                </a:effectLst>
              </a:rPr>
              <a:t>a Christian, wisdom will not only make you </a:t>
            </a:r>
            <a:r>
              <a:rPr lang="en-US" u="sng" dirty="0">
                <a:effectLst>
                  <a:outerShdw blurRad="38100" dist="38100" dir="2700000" algn="tl">
                    <a:srgbClr val="000000">
                      <a:alpha val="43137"/>
                    </a:srgbClr>
                  </a:outerShdw>
                </a:effectLst>
              </a:rPr>
              <a:t>competent</a:t>
            </a:r>
            <a:r>
              <a:rPr lang="en-US" dirty="0">
                <a:effectLst>
                  <a:outerShdw blurRad="38100" dist="38100" dir="2700000" algn="tl">
                    <a:srgbClr val="000000">
                      <a:alpha val="43137"/>
                    </a:srgbClr>
                  </a:outerShdw>
                </a:effectLst>
              </a:rPr>
              <a:t>, it </a:t>
            </a:r>
            <a:r>
              <a:rPr lang="en-US" dirty="0" smtClean="0">
                <a:effectLst>
                  <a:outerShdw blurRad="38100" dist="38100" dir="2700000" algn="tl">
                    <a:srgbClr val="000000">
                      <a:alpha val="43137"/>
                    </a:srgbClr>
                  </a:outerShdw>
                </a:effectLst>
              </a:rPr>
              <a:t>will:</a:t>
            </a:r>
          </a:p>
          <a:p>
            <a:pPr lvl="1"/>
            <a:r>
              <a:rPr lang="en-US" dirty="0" smtClean="0">
                <a:effectLst>
                  <a:outerShdw blurRad="38100" dist="38100" dir="2700000" algn="tl">
                    <a:srgbClr val="000000">
                      <a:alpha val="43137"/>
                    </a:srgbClr>
                  </a:outerShdw>
                </a:effectLst>
              </a:rPr>
              <a:t>Draw you into a closer relationship with God </a:t>
            </a:r>
            <a:r>
              <a:rPr lang="en-US" sz="2400" dirty="0">
                <a:effectLst>
                  <a:outerShdw blurRad="38100" dist="38100" dir="2700000" algn="tl">
                    <a:srgbClr val="000000">
                      <a:alpha val="43137"/>
                    </a:srgbClr>
                  </a:outerShdw>
                </a:effectLst>
              </a:rPr>
              <a:t>(</a:t>
            </a:r>
            <a:r>
              <a:rPr lang="en-US" sz="2400" dirty="0">
                <a:solidFill>
                  <a:srgbClr val="FFFF00"/>
                </a:solidFill>
                <a:effectLst>
                  <a:outerShdw blurRad="38100" dist="38100" dir="2700000" algn="tl">
                    <a:srgbClr val="000000">
                      <a:alpha val="43137"/>
                    </a:srgbClr>
                  </a:outerShdw>
                </a:effectLst>
              </a:rPr>
              <a:t>2:5</a:t>
            </a:r>
            <a:r>
              <a:rPr lang="en-US" sz="2400" dirty="0">
                <a:effectLst>
                  <a:outerShdw blurRad="38100" dist="38100" dir="2700000" algn="tl">
                    <a:srgbClr val="000000">
                      <a:alpha val="43137"/>
                    </a:srgbClr>
                  </a:outerShdw>
                </a:effectLst>
              </a:rPr>
              <a:t>)</a:t>
            </a:r>
            <a:endParaRPr lang="en-US" dirty="0">
              <a:effectLst>
                <a:outerShdw blurRad="38100" dist="38100" dir="2700000" algn="tl">
                  <a:srgbClr val="000000">
                    <a:alpha val="43137"/>
                  </a:srgbClr>
                </a:outerShdw>
              </a:effectLst>
            </a:endParaRPr>
          </a:p>
          <a:p>
            <a:pPr lvl="1"/>
            <a:r>
              <a:rPr lang="en-US" dirty="0" smtClean="0">
                <a:effectLst>
                  <a:outerShdw blurRad="38100" dist="38100" dir="2700000" algn="tl">
                    <a:srgbClr val="000000">
                      <a:alpha val="43137"/>
                    </a:srgbClr>
                  </a:outerShdw>
                </a:effectLst>
              </a:rPr>
              <a:t>Enable </a:t>
            </a:r>
            <a:r>
              <a:rPr lang="en-US" dirty="0">
                <a:effectLst>
                  <a:outerShdw blurRad="38100" dist="38100" dir="2700000" algn="tl">
                    <a:srgbClr val="000000">
                      <a:alpha val="43137"/>
                    </a:srgbClr>
                  </a:outerShdw>
                </a:effectLst>
              </a:rPr>
              <a:t>you to live a </a:t>
            </a:r>
            <a:r>
              <a:rPr lang="en-US" u="sng" dirty="0">
                <a:effectLst>
                  <a:outerShdw blurRad="38100" dist="38100" dir="2700000" algn="tl">
                    <a:srgbClr val="000000">
                      <a:alpha val="43137"/>
                    </a:srgbClr>
                  </a:outerShdw>
                </a:effectLst>
              </a:rPr>
              <a:t>holy</a:t>
            </a:r>
            <a:r>
              <a:rPr lang="en-US" dirty="0">
                <a:effectLst>
                  <a:outerShdw blurRad="38100" dist="38100" dir="2700000" algn="tl">
                    <a:srgbClr val="000000">
                      <a:alpha val="43137"/>
                    </a:srgbClr>
                  </a:outerShdw>
                </a:effectLst>
              </a:rPr>
              <a:t> life and protect you from the pitfalls that come with sinful living. (</a:t>
            </a:r>
            <a:r>
              <a:rPr lang="en-US" dirty="0" smtClean="0">
                <a:solidFill>
                  <a:srgbClr val="FFFF00"/>
                </a:solidFill>
                <a:effectLst>
                  <a:outerShdw blurRad="38100" dist="38100" dir="2700000" algn="tl">
                    <a:srgbClr val="000000">
                      <a:alpha val="43137"/>
                    </a:srgbClr>
                  </a:outerShdw>
                </a:effectLst>
              </a:rPr>
              <a:t>2:9-19</a:t>
            </a:r>
            <a:r>
              <a:rPr lang="en-US" dirty="0" smtClean="0">
                <a:effectLst>
                  <a:outerShdw blurRad="38100" dist="38100" dir="2700000" algn="tl">
                    <a:srgbClr val="000000">
                      <a:alpha val="43137"/>
                    </a:srgbClr>
                  </a:outerShdw>
                </a:effectLst>
              </a:rPr>
              <a:t>)</a:t>
            </a:r>
            <a:endParaRPr lang="en-US" dirty="0" smtClean="0">
              <a:effectLst>
                <a:outerShdw blurRad="38100" dist="38100" dir="2700000" algn="tl">
                  <a:srgbClr val="000000">
                    <a:alpha val="43137"/>
                  </a:srgbClr>
                </a:outerShdw>
              </a:effectLst>
            </a:endParaRPr>
          </a:p>
          <a:p>
            <a:pPr lvl="1"/>
            <a:endParaRPr lang="en-US" dirty="0" smtClean="0">
              <a:effectLst>
                <a:outerShdw blurRad="38100" dist="38100" dir="2700000" algn="tl">
                  <a:srgbClr val="000000">
                    <a:alpha val="43137"/>
                  </a:srgbClr>
                </a:outerShdw>
              </a:effectLst>
            </a:endParaRPr>
          </a:p>
          <a:p>
            <a:pPr lvl="1"/>
            <a:endParaRPr lang="en-US" dirty="0" smtClean="0">
              <a:effectLst>
                <a:outerShdw blurRad="38100" dist="38100" dir="2700000" algn="tl">
                  <a:srgbClr val="000000">
                    <a:alpha val="43137"/>
                  </a:srgbClr>
                </a:outerShdw>
              </a:effectLst>
            </a:endParaRPr>
          </a:p>
        </p:txBody>
      </p:sp>
    </p:spTree>
  </p:cSld>
  <p:clrMapOvr>
    <a:masterClrMapping/>
  </p:clrMapOvr>
  <p:transition>
    <p:diamon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0"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0" fill="hold" nodeType="clickEffect">
                                  <p:stCondLst>
                                    <p:cond delay="0"/>
                                  </p:stCondLst>
                                  <p:childTnLst>
                                    <p:set>
                                      <p:cBhvr>
                                        <p:cTn id="20" dur="1" fill="hold">
                                          <p:stCondLst>
                                            <p:cond delay="0"/>
                                          </p:stCondLst>
                                        </p:cTn>
                                        <p:tgtEl>
                                          <p:spTgt spid="5">
                                            <p:txEl>
                                              <p:pRg st="3" end="3"/>
                                            </p:txEl>
                                          </p:spTgt>
                                        </p:tgtEl>
                                        <p:attrNameLst>
                                          <p:attrName>style.visibility</p:attrName>
                                        </p:attrNameLst>
                                      </p:cBhvr>
                                      <p:to>
                                        <p:strVal val="visible"/>
                                      </p:to>
                                    </p:set>
                                    <p:anim calcmode="lin" valueType="num">
                                      <p:cBhvr>
                                        <p:cTn id="21"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5">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0" fill="hold" nodeType="clickEffect">
                                  <p:stCondLst>
                                    <p:cond delay="0"/>
                                  </p:stCondLst>
                                  <p:childTnLst>
                                    <p:set>
                                      <p:cBhvr>
                                        <p:cTn id="27" dur="1" fill="hold">
                                          <p:stCondLst>
                                            <p:cond delay="0"/>
                                          </p:stCondLst>
                                        </p:cTn>
                                        <p:tgtEl>
                                          <p:spTgt spid="5">
                                            <p:txEl>
                                              <p:pRg st="4" end="4"/>
                                            </p:txEl>
                                          </p:spTgt>
                                        </p:tgtEl>
                                        <p:attrNameLst>
                                          <p:attrName>style.visibility</p:attrName>
                                        </p:attrNameLst>
                                      </p:cBhvr>
                                      <p:to>
                                        <p:strVal val="visible"/>
                                      </p:to>
                                    </p:set>
                                    <p:anim calcmode="lin" valueType="num">
                                      <p:cBhvr>
                                        <p:cTn id="28" dur="500" fill="hold"/>
                                        <p:tgtEl>
                                          <p:spTgt spid="5">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5">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5">
                                            <p:txEl>
                                              <p:pRg st="4" end="4"/>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0" fill="hold" nodeType="clickEffect">
                                  <p:stCondLst>
                                    <p:cond delay="0"/>
                                  </p:stCondLst>
                                  <p:childTnLst>
                                    <p:set>
                                      <p:cBhvr>
                                        <p:cTn id="34" dur="1" fill="hold">
                                          <p:stCondLst>
                                            <p:cond delay="0"/>
                                          </p:stCondLst>
                                        </p:cTn>
                                        <p:tgtEl>
                                          <p:spTgt spid="5">
                                            <p:txEl>
                                              <p:pRg st="5" end="5"/>
                                            </p:txEl>
                                          </p:spTgt>
                                        </p:tgtEl>
                                        <p:attrNameLst>
                                          <p:attrName>style.visibility</p:attrName>
                                        </p:attrNameLst>
                                      </p:cBhvr>
                                      <p:to>
                                        <p:strVal val="visible"/>
                                      </p:to>
                                    </p:set>
                                    <p:anim calcmode="lin" valueType="num">
                                      <p:cBhvr>
                                        <p:cTn id="35" dur="500" fill="hold"/>
                                        <p:tgtEl>
                                          <p:spTgt spid="5">
                                            <p:txEl>
                                              <p:pRg st="5" end="5"/>
                                            </p:txEl>
                                          </p:spTgt>
                                        </p:tgtEl>
                                        <p:attrNameLst>
                                          <p:attrName>ppt_w</p:attrName>
                                        </p:attrNameLst>
                                      </p:cBhvr>
                                      <p:tavLst>
                                        <p:tav tm="0">
                                          <p:val>
                                            <p:fltVal val="0"/>
                                          </p:val>
                                        </p:tav>
                                        <p:tav tm="100000">
                                          <p:val>
                                            <p:strVal val="#ppt_w"/>
                                          </p:val>
                                        </p:tav>
                                      </p:tavLst>
                                    </p:anim>
                                    <p:anim calcmode="lin" valueType="num">
                                      <p:cBhvr>
                                        <p:cTn id="36" dur="500" fill="hold"/>
                                        <p:tgtEl>
                                          <p:spTgt spid="5">
                                            <p:txEl>
                                              <p:pRg st="5" end="5"/>
                                            </p:txEl>
                                          </p:spTgt>
                                        </p:tgtEl>
                                        <p:attrNameLst>
                                          <p:attrName>ppt_h</p:attrName>
                                        </p:attrNameLst>
                                      </p:cBhvr>
                                      <p:tavLst>
                                        <p:tav tm="0">
                                          <p:val>
                                            <p:fltVal val="0"/>
                                          </p:val>
                                        </p:tav>
                                        <p:tav tm="100000">
                                          <p:val>
                                            <p:strVal val="#ppt_h"/>
                                          </p:val>
                                        </p:tav>
                                      </p:tavLst>
                                    </p:anim>
                                    <p:animEffect transition="in" filter="fade">
                                      <p:cBhvr>
                                        <p:cTn id="37" dur="500"/>
                                        <p:tgtEl>
                                          <p:spTgt spid="5">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0"/>
            <a:ext cx="8229600" cy="838200"/>
          </a:xfrm>
        </p:spPr>
        <p:txBody>
          <a:bodyPr>
            <a:normAutofit/>
          </a:bodyPr>
          <a:lstStyle/>
          <a:p>
            <a:r>
              <a:rPr lang="en-US" sz="4400" dirty="0" smtClean="0">
                <a:effectLst>
                  <a:outerShdw blurRad="38100" dist="38100" dir="2700000" algn="tl">
                    <a:srgbClr val="000000">
                      <a:alpha val="43137"/>
                    </a:srgbClr>
                  </a:outerShdw>
                </a:effectLst>
              </a:rPr>
              <a:t>The Way of Wisdom</a:t>
            </a:r>
            <a:endParaRPr lang="en-US" dirty="0"/>
          </a:p>
        </p:txBody>
      </p:sp>
      <p:sp>
        <p:nvSpPr>
          <p:cNvPr id="5" name="Content Placeholder 4"/>
          <p:cNvSpPr>
            <a:spLocks noGrp="1"/>
          </p:cNvSpPr>
          <p:nvPr>
            <p:ph idx="1"/>
          </p:nvPr>
        </p:nvSpPr>
        <p:spPr>
          <a:xfrm>
            <a:off x="457200" y="1066800"/>
            <a:ext cx="8229600" cy="5791200"/>
          </a:xfrm>
        </p:spPr>
        <p:txBody>
          <a:bodyPr>
            <a:normAutofit/>
          </a:bodyPr>
          <a:lstStyle/>
          <a:p>
            <a:r>
              <a:rPr lang="en-US" dirty="0" smtClean="0">
                <a:effectLst>
                  <a:outerShdw blurRad="38100" dist="38100" dir="2700000" algn="tl">
                    <a:srgbClr val="000000">
                      <a:alpha val="43137"/>
                    </a:srgbClr>
                  </a:outerShdw>
                </a:effectLst>
              </a:rPr>
              <a:t>Today we will be looking at </a:t>
            </a:r>
            <a:r>
              <a:rPr lang="en-US" dirty="0" smtClean="0">
                <a:solidFill>
                  <a:srgbClr val="FFFF00"/>
                </a:solidFill>
                <a:effectLst>
                  <a:outerShdw blurRad="38100" dist="38100" dir="2700000" algn="tl">
                    <a:srgbClr val="000000">
                      <a:alpha val="43137"/>
                    </a:srgbClr>
                  </a:outerShdw>
                </a:effectLst>
              </a:rPr>
              <a:t>Proverbs 4:10-27</a:t>
            </a:r>
            <a:r>
              <a:rPr lang="en-US" dirty="0" smtClean="0">
                <a:effectLst>
                  <a:outerShdw blurRad="38100" dist="38100" dir="2700000" algn="tl">
                    <a:srgbClr val="000000">
                      <a:alpha val="43137"/>
                    </a:srgbClr>
                  </a:outerShdw>
                </a:effectLst>
              </a:rPr>
              <a:t> where we </a:t>
            </a:r>
            <a:r>
              <a:rPr lang="en-US" dirty="0" smtClean="0">
                <a:effectLst>
                  <a:outerShdw blurRad="38100" dist="38100" dir="2700000" algn="tl">
                    <a:srgbClr val="000000">
                      <a:alpha val="43137"/>
                    </a:srgbClr>
                  </a:outerShdw>
                </a:effectLst>
              </a:rPr>
              <a:t>are told that wisdom is like a </a:t>
            </a:r>
            <a:r>
              <a:rPr lang="en-US" dirty="0" smtClean="0">
                <a:effectLst>
                  <a:outerShdw blurRad="38100" dist="38100" dir="2700000" algn="tl">
                    <a:srgbClr val="000000">
                      <a:alpha val="43137"/>
                    </a:srgbClr>
                  </a:outerShdw>
                </a:effectLst>
              </a:rPr>
              <a:t>“way” or </a:t>
            </a:r>
            <a:r>
              <a:rPr lang="en-US" dirty="0" smtClean="0">
                <a:effectLst>
                  <a:outerShdw blurRad="38100" dist="38100" dir="2700000" algn="tl">
                    <a:srgbClr val="000000">
                      <a:alpha val="43137"/>
                    </a:srgbClr>
                  </a:outerShdw>
                </a:effectLst>
              </a:rPr>
              <a:t>a “path”.</a:t>
            </a:r>
          </a:p>
          <a:p>
            <a:r>
              <a:rPr lang="en-US" dirty="0" smtClean="0">
                <a:effectLst>
                  <a:outerShdw blurRad="38100" dist="38100" dir="2700000" algn="tl">
                    <a:srgbClr val="000000">
                      <a:alpha val="43137"/>
                    </a:srgbClr>
                  </a:outerShdw>
                </a:effectLst>
              </a:rPr>
              <a:t>In fact, our passage talks about </a:t>
            </a:r>
            <a:r>
              <a:rPr lang="en-US" u="sng" dirty="0" smtClean="0">
                <a:effectLst>
                  <a:outerShdw blurRad="38100" dist="38100" dir="2700000" algn="tl">
                    <a:srgbClr val="000000">
                      <a:alpha val="43137"/>
                    </a:srgbClr>
                  </a:outerShdw>
                </a:effectLst>
              </a:rPr>
              <a:t>two</a:t>
            </a:r>
            <a:r>
              <a:rPr lang="en-US" dirty="0" smtClean="0">
                <a:effectLst>
                  <a:outerShdw blurRad="38100" dist="38100" dir="2700000" algn="tl">
                    <a:srgbClr val="000000">
                      <a:alpha val="43137"/>
                    </a:srgbClr>
                  </a:outerShdw>
                </a:effectLst>
              </a:rPr>
              <a:t> ways or paths:</a:t>
            </a:r>
          </a:p>
          <a:p>
            <a:pPr lvl="1"/>
            <a:r>
              <a:rPr lang="en-US" dirty="0" smtClean="0">
                <a:effectLst>
                  <a:outerShdw blurRad="38100" dist="38100" dir="2700000" algn="tl">
                    <a:srgbClr val="000000">
                      <a:alpha val="43137"/>
                    </a:srgbClr>
                  </a:outerShdw>
                </a:effectLst>
              </a:rPr>
              <a:t>“the way of wisdom” (</a:t>
            </a:r>
            <a:r>
              <a:rPr lang="en-US" dirty="0" smtClean="0">
                <a:solidFill>
                  <a:srgbClr val="FFFF00"/>
                </a:solidFill>
                <a:effectLst>
                  <a:outerShdw blurRad="38100" dist="38100" dir="2700000" algn="tl">
                    <a:srgbClr val="000000">
                      <a:alpha val="43137"/>
                    </a:srgbClr>
                  </a:outerShdw>
                </a:effectLst>
              </a:rPr>
              <a:t>11a</a:t>
            </a:r>
            <a:r>
              <a:rPr lang="en-US" dirty="0" smtClean="0">
                <a:effectLst>
                  <a:outerShdw blurRad="38100" dist="38100" dir="2700000" algn="tl">
                    <a:srgbClr val="000000">
                      <a:alpha val="43137"/>
                    </a:srgbClr>
                  </a:outerShdw>
                </a:effectLst>
              </a:rPr>
              <a:t>) also known as “the path of the righteous” (</a:t>
            </a:r>
            <a:r>
              <a:rPr lang="en-US" dirty="0" smtClean="0">
                <a:solidFill>
                  <a:srgbClr val="FFFF00"/>
                </a:solidFill>
                <a:effectLst>
                  <a:outerShdw blurRad="38100" dist="38100" dir="2700000" algn="tl">
                    <a:srgbClr val="000000">
                      <a:alpha val="43137"/>
                    </a:srgbClr>
                  </a:outerShdw>
                </a:effectLst>
              </a:rPr>
              <a:t>18a</a:t>
            </a:r>
            <a:r>
              <a:rPr lang="en-US" dirty="0" smtClean="0">
                <a:effectLst>
                  <a:outerShdw blurRad="38100" dist="38100" dir="2700000" algn="tl">
                    <a:srgbClr val="000000">
                      <a:alpha val="43137"/>
                    </a:srgbClr>
                  </a:outerShdw>
                </a:effectLst>
              </a:rPr>
              <a:t>)</a:t>
            </a:r>
          </a:p>
          <a:p>
            <a:pPr lvl="1"/>
            <a:r>
              <a:rPr lang="en-US" dirty="0" smtClean="0">
                <a:effectLst>
                  <a:outerShdw blurRad="38100" dist="38100" dir="2700000" algn="tl">
                    <a:srgbClr val="000000">
                      <a:alpha val="43137"/>
                    </a:srgbClr>
                  </a:outerShdw>
                </a:effectLst>
              </a:rPr>
              <a:t>“the path (or way) of the wicked” (</a:t>
            </a:r>
            <a:r>
              <a:rPr lang="en-US" dirty="0" smtClean="0">
                <a:solidFill>
                  <a:srgbClr val="FFFF00"/>
                </a:solidFill>
                <a:effectLst>
                  <a:outerShdw blurRad="38100" dist="38100" dir="2700000" algn="tl">
                    <a:srgbClr val="000000">
                      <a:alpha val="43137"/>
                    </a:srgbClr>
                  </a:outerShdw>
                </a:effectLst>
              </a:rPr>
              <a:t>14; 19a</a:t>
            </a:r>
            <a:r>
              <a:rPr lang="en-US" dirty="0" smtClean="0">
                <a:effectLst>
                  <a:outerShdw blurRad="38100" dist="38100" dir="2700000" algn="tl">
                    <a:srgbClr val="000000">
                      <a:alpha val="43137"/>
                    </a:srgbClr>
                  </a:outerShdw>
                </a:effectLst>
              </a:rPr>
              <a:t>)</a:t>
            </a:r>
          </a:p>
          <a:p>
            <a:endParaRPr lang="en-US" dirty="0" smtClean="0">
              <a:effectLst>
                <a:outerShdw blurRad="38100" dist="38100" dir="2700000" algn="tl">
                  <a:srgbClr val="000000">
                    <a:alpha val="43137"/>
                  </a:srgbClr>
                </a:outerShdw>
              </a:effectLst>
            </a:endParaRPr>
          </a:p>
          <a:p>
            <a:endParaRPr lang="en-US" b="1" dirty="0" smtClean="0">
              <a:effectLst>
                <a:outerShdw blurRad="38100" dist="38100" dir="2700000" algn="tl">
                  <a:srgbClr val="000000">
                    <a:alpha val="43137"/>
                  </a:srgbClr>
                </a:outerShdw>
              </a:effectLst>
            </a:endParaRPr>
          </a:p>
          <a:p>
            <a:endParaRPr lang="en-US" dirty="0" smtClean="0">
              <a:effectLst>
                <a:outerShdw blurRad="38100" dist="38100" dir="2700000" algn="tl">
                  <a:srgbClr val="000000">
                    <a:alpha val="43137"/>
                  </a:srgbClr>
                </a:outerShdw>
              </a:effectLst>
            </a:endParaRPr>
          </a:p>
          <a:p>
            <a:pPr lvl="1"/>
            <a:endParaRPr lang="en-US" dirty="0" smtClean="0">
              <a:effectLst>
                <a:outerShdw blurRad="38100" dist="38100" dir="2700000" algn="tl">
                  <a:srgbClr val="000000">
                    <a:alpha val="43137"/>
                  </a:srgbClr>
                </a:outerShdw>
              </a:effectLst>
            </a:endParaRPr>
          </a:p>
          <a:p>
            <a:pPr lvl="1"/>
            <a:endParaRPr lang="en-US" dirty="0" smtClean="0">
              <a:effectLst>
                <a:outerShdw blurRad="38100" dist="38100" dir="2700000" algn="tl">
                  <a:srgbClr val="000000">
                    <a:alpha val="43137"/>
                  </a:srgbClr>
                </a:outerShdw>
              </a:effectLst>
            </a:endParaRPr>
          </a:p>
        </p:txBody>
      </p:sp>
    </p:spTree>
  </p:cSld>
  <p:clrMapOvr>
    <a:masterClrMapping/>
  </p:clrMapOvr>
  <p:transition>
    <p:diamon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0"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0" fill="hold" nodeType="clickEffect">
                                  <p:stCondLst>
                                    <p:cond delay="0"/>
                                  </p:stCondLst>
                                  <p:childTnLst>
                                    <p:set>
                                      <p:cBhvr>
                                        <p:cTn id="20" dur="1" fill="hold">
                                          <p:stCondLst>
                                            <p:cond delay="0"/>
                                          </p:stCondLst>
                                        </p:cTn>
                                        <p:tgtEl>
                                          <p:spTgt spid="5">
                                            <p:txEl>
                                              <p:pRg st="3" end="3"/>
                                            </p:txEl>
                                          </p:spTgt>
                                        </p:tgtEl>
                                        <p:attrNameLst>
                                          <p:attrName>style.visibility</p:attrName>
                                        </p:attrNameLst>
                                      </p:cBhvr>
                                      <p:to>
                                        <p:strVal val="visible"/>
                                      </p:to>
                                    </p:set>
                                    <p:anim calcmode="lin" valueType="num">
                                      <p:cBhvr>
                                        <p:cTn id="21"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0"/>
            <a:ext cx="8229600" cy="838200"/>
          </a:xfrm>
        </p:spPr>
        <p:txBody>
          <a:bodyPr>
            <a:normAutofit/>
          </a:bodyPr>
          <a:lstStyle/>
          <a:p>
            <a:r>
              <a:rPr lang="en-US" sz="4400" dirty="0" smtClean="0">
                <a:effectLst>
                  <a:outerShdw blurRad="38100" dist="38100" dir="2700000" algn="tl">
                    <a:srgbClr val="000000">
                      <a:alpha val="43137"/>
                    </a:srgbClr>
                  </a:outerShdw>
                </a:effectLst>
              </a:rPr>
              <a:t>The Way of Wisdom</a:t>
            </a:r>
            <a:endParaRPr lang="en-US" dirty="0"/>
          </a:p>
        </p:txBody>
      </p:sp>
      <p:sp>
        <p:nvSpPr>
          <p:cNvPr id="5" name="Content Placeholder 4"/>
          <p:cNvSpPr>
            <a:spLocks noGrp="1"/>
          </p:cNvSpPr>
          <p:nvPr>
            <p:ph idx="1"/>
          </p:nvPr>
        </p:nvSpPr>
        <p:spPr>
          <a:xfrm>
            <a:off x="457200" y="1066800"/>
            <a:ext cx="8229600" cy="5791200"/>
          </a:xfrm>
        </p:spPr>
        <p:txBody>
          <a:bodyPr>
            <a:normAutofit fontScale="62500" lnSpcReduction="20000"/>
          </a:bodyPr>
          <a:lstStyle/>
          <a:p>
            <a:r>
              <a:rPr lang="en-US" sz="4800" dirty="0" smtClean="0">
                <a:effectLst>
                  <a:outerShdw blurRad="38100" dist="38100" dir="2700000" algn="tl">
                    <a:srgbClr val="000000">
                      <a:alpha val="43137"/>
                    </a:srgbClr>
                  </a:outerShdw>
                </a:effectLst>
              </a:rPr>
              <a:t>The Bible frequently describes life as walking on a path – even in the New Testament:</a:t>
            </a:r>
          </a:p>
          <a:p>
            <a:pPr lvl="1"/>
            <a:r>
              <a:rPr lang="en-US" sz="4500" b="1" i="1" dirty="0" smtClean="0">
                <a:solidFill>
                  <a:srgbClr val="FFFF00"/>
                </a:solidFill>
                <a:effectLst>
                  <a:outerShdw blurRad="38100" dist="38100" dir="2700000" algn="tl">
                    <a:srgbClr val="000000">
                      <a:alpha val="43137"/>
                    </a:srgbClr>
                  </a:outerShdw>
                </a:effectLst>
                <a:latin typeface="Cambria" pitchFamily="18" charset="0"/>
              </a:rPr>
              <a:t>…</a:t>
            </a:r>
            <a:r>
              <a:rPr lang="en-US" sz="4500" b="1" i="1" dirty="0" smtClean="0">
                <a:solidFill>
                  <a:srgbClr val="FFFF00"/>
                </a:solidFill>
                <a:effectLst>
                  <a:outerShdw blurRad="38100" dist="38100" dir="2700000" algn="tl">
                    <a:srgbClr val="000000">
                      <a:alpha val="43137"/>
                    </a:srgbClr>
                  </a:outerShdw>
                </a:effectLst>
                <a:latin typeface="Cambria" pitchFamily="18" charset="0"/>
              </a:rPr>
              <a:t>you must no longer </a:t>
            </a:r>
            <a:r>
              <a:rPr lang="en-US" sz="4500" b="1" i="1" u="sng" dirty="0" smtClean="0">
                <a:solidFill>
                  <a:srgbClr val="FFFF00"/>
                </a:solidFill>
                <a:effectLst>
                  <a:outerShdw blurRad="38100" dist="38100" dir="2700000" algn="tl">
                    <a:srgbClr val="000000">
                      <a:alpha val="43137"/>
                    </a:srgbClr>
                  </a:outerShdw>
                </a:effectLst>
                <a:latin typeface="Cambria" pitchFamily="18" charset="0"/>
              </a:rPr>
              <a:t>walk</a:t>
            </a:r>
            <a:r>
              <a:rPr lang="en-US" sz="4500" b="1" i="1" dirty="0" smtClean="0">
                <a:solidFill>
                  <a:srgbClr val="FFFF00"/>
                </a:solidFill>
                <a:effectLst>
                  <a:outerShdw blurRad="38100" dist="38100" dir="2700000" algn="tl">
                    <a:srgbClr val="000000">
                      <a:alpha val="43137"/>
                    </a:srgbClr>
                  </a:outerShdw>
                </a:effectLst>
                <a:latin typeface="Cambria" pitchFamily="18" charset="0"/>
              </a:rPr>
              <a:t> </a:t>
            </a:r>
            <a:r>
              <a:rPr lang="en-US" sz="4500" dirty="0" smtClean="0">
                <a:effectLst>
                  <a:outerShdw blurRad="38100" dist="38100" dir="2700000" algn="tl">
                    <a:srgbClr val="000000">
                      <a:alpha val="43137"/>
                    </a:srgbClr>
                  </a:outerShdw>
                </a:effectLst>
                <a:latin typeface="Cambria" pitchFamily="18" charset="0"/>
              </a:rPr>
              <a:t>[NIV – “live”] </a:t>
            </a:r>
            <a:r>
              <a:rPr lang="en-US" sz="4500" b="1" i="1" dirty="0" smtClean="0">
                <a:solidFill>
                  <a:srgbClr val="FFFF00"/>
                </a:solidFill>
                <a:effectLst>
                  <a:outerShdw blurRad="38100" dist="38100" dir="2700000" algn="tl">
                    <a:srgbClr val="000000">
                      <a:alpha val="43137"/>
                    </a:srgbClr>
                  </a:outerShdw>
                </a:effectLst>
                <a:latin typeface="Cambria" pitchFamily="18" charset="0"/>
              </a:rPr>
              <a:t>as the Gentiles do, in the futility of their minds. </a:t>
            </a:r>
            <a:r>
              <a:rPr lang="en-US" sz="4500" dirty="0" smtClean="0">
                <a:effectLst>
                  <a:outerShdw blurRad="38100" dist="38100" dir="2700000" algn="tl">
                    <a:srgbClr val="000000">
                      <a:alpha val="43137"/>
                    </a:srgbClr>
                  </a:outerShdw>
                </a:effectLst>
              </a:rPr>
              <a:t>(</a:t>
            </a:r>
            <a:r>
              <a:rPr lang="en-US" sz="4500" dirty="0" smtClean="0">
                <a:effectLst>
                  <a:outerShdw blurRad="38100" dist="38100" dir="2700000" algn="tl">
                    <a:srgbClr val="000000">
                      <a:alpha val="43137"/>
                    </a:srgbClr>
                  </a:outerShdw>
                </a:effectLst>
              </a:rPr>
              <a:t>Eph.4:17b)</a:t>
            </a:r>
          </a:p>
          <a:p>
            <a:pPr lvl="1"/>
            <a:r>
              <a:rPr lang="en-US" sz="4500" b="1" i="1" dirty="0">
                <a:solidFill>
                  <a:srgbClr val="FFFF00"/>
                </a:solidFill>
                <a:effectLst>
                  <a:outerShdw blurRad="38100" dist="38100" dir="2700000" algn="tl">
                    <a:srgbClr val="000000">
                      <a:alpha val="43137"/>
                    </a:srgbClr>
                  </a:outerShdw>
                </a:effectLst>
                <a:latin typeface="Cambria" pitchFamily="18" charset="0"/>
              </a:rPr>
              <a:t>Look carefully then how you </a:t>
            </a:r>
            <a:r>
              <a:rPr lang="en-US" sz="4500" b="1" i="1" u="sng" dirty="0" smtClean="0">
                <a:solidFill>
                  <a:srgbClr val="FFFF00"/>
                </a:solidFill>
                <a:effectLst>
                  <a:outerShdw blurRad="38100" dist="38100" dir="2700000" algn="tl">
                    <a:srgbClr val="000000">
                      <a:alpha val="43137"/>
                    </a:srgbClr>
                  </a:outerShdw>
                </a:effectLst>
                <a:latin typeface="Cambria" pitchFamily="18" charset="0"/>
              </a:rPr>
              <a:t>walk</a:t>
            </a:r>
            <a:r>
              <a:rPr lang="en-US" sz="4500" b="1" i="1" dirty="0" smtClean="0">
                <a:solidFill>
                  <a:srgbClr val="FFFF00"/>
                </a:solidFill>
                <a:effectLst>
                  <a:outerShdw blurRad="38100" dist="38100" dir="2700000" algn="tl">
                    <a:srgbClr val="000000">
                      <a:alpha val="43137"/>
                    </a:srgbClr>
                  </a:outerShdw>
                </a:effectLst>
                <a:latin typeface="Cambria" pitchFamily="18" charset="0"/>
              </a:rPr>
              <a:t> </a:t>
            </a:r>
            <a:r>
              <a:rPr lang="en-US" sz="4500" dirty="0">
                <a:effectLst>
                  <a:outerShdw blurRad="38100" dist="38100" dir="2700000" algn="tl">
                    <a:srgbClr val="000000">
                      <a:alpha val="43137"/>
                    </a:srgbClr>
                  </a:outerShdw>
                </a:effectLst>
                <a:latin typeface="Cambria" pitchFamily="18" charset="0"/>
              </a:rPr>
              <a:t>[NIV – “live”] </a:t>
            </a:r>
            <a:r>
              <a:rPr lang="en-US" sz="4500" b="1" i="1" dirty="0" smtClean="0">
                <a:solidFill>
                  <a:srgbClr val="FFFF00"/>
                </a:solidFill>
                <a:effectLst>
                  <a:outerShdw blurRad="38100" dist="38100" dir="2700000" algn="tl">
                    <a:srgbClr val="000000">
                      <a:alpha val="43137"/>
                    </a:srgbClr>
                  </a:outerShdw>
                </a:effectLst>
                <a:latin typeface="Cambria" pitchFamily="18" charset="0"/>
              </a:rPr>
              <a:t>, </a:t>
            </a:r>
            <a:r>
              <a:rPr lang="en-US" sz="4500" b="1" i="1" dirty="0">
                <a:solidFill>
                  <a:srgbClr val="FFFF00"/>
                </a:solidFill>
                <a:effectLst>
                  <a:outerShdw blurRad="38100" dist="38100" dir="2700000" algn="tl">
                    <a:srgbClr val="000000">
                      <a:alpha val="43137"/>
                    </a:srgbClr>
                  </a:outerShdw>
                </a:effectLst>
                <a:latin typeface="Cambria" pitchFamily="18" charset="0"/>
              </a:rPr>
              <a:t>not as unwise but as wise, </a:t>
            </a:r>
            <a:r>
              <a:rPr lang="en-US" sz="4500" b="1" baseline="30000" dirty="0">
                <a:effectLst>
                  <a:outerShdw blurRad="38100" dist="38100" dir="2700000" algn="tl">
                    <a:srgbClr val="000000">
                      <a:alpha val="43137"/>
                    </a:srgbClr>
                  </a:outerShdw>
                </a:effectLst>
              </a:rPr>
              <a:t>16</a:t>
            </a:r>
            <a:r>
              <a:rPr lang="en-US" sz="4500" b="1" i="1" dirty="0">
                <a:solidFill>
                  <a:srgbClr val="FFFF00"/>
                </a:solidFill>
                <a:effectLst>
                  <a:outerShdw blurRad="38100" dist="38100" dir="2700000" algn="tl">
                    <a:srgbClr val="000000">
                      <a:alpha val="43137"/>
                    </a:srgbClr>
                  </a:outerShdw>
                </a:effectLst>
                <a:latin typeface="Cambria" pitchFamily="18" charset="0"/>
              </a:rPr>
              <a:t> making the best use of the time, because the days are </a:t>
            </a:r>
            <a:r>
              <a:rPr lang="en-US" sz="4500" b="1" i="1" dirty="0" smtClean="0">
                <a:solidFill>
                  <a:srgbClr val="FFFF00"/>
                </a:solidFill>
                <a:effectLst>
                  <a:outerShdw blurRad="38100" dist="38100" dir="2700000" algn="tl">
                    <a:srgbClr val="000000">
                      <a:alpha val="43137"/>
                    </a:srgbClr>
                  </a:outerShdw>
                </a:effectLst>
                <a:latin typeface="Cambria" pitchFamily="18" charset="0"/>
              </a:rPr>
              <a:t>evil. </a:t>
            </a:r>
            <a:r>
              <a:rPr lang="en-US" sz="4500" dirty="0" smtClean="0">
                <a:effectLst>
                  <a:outerShdw blurRad="38100" dist="38100" dir="2700000" algn="tl">
                    <a:srgbClr val="000000">
                      <a:alpha val="43137"/>
                    </a:srgbClr>
                  </a:outerShdw>
                </a:effectLst>
              </a:rPr>
              <a:t>(Eph.5:15-16)</a:t>
            </a:r>
            <a:endParaRPr lang="en-US" sz="4500" dirty="0" smtClean="0">
              <a:effectLst>
                <a:outerShdw blurRad="38100" dist="38100" dir="2700000" algn="tl">
                  <a:srgbClr val="000000">
                    <a:alpha val="43137"/>
                  </a:srgbClr>
                </a:outerShdw>
              </a:effectLst>
            </a:endParaRPr>
          </a:p>
          <a:p>
            <a:r>
              <a:rPr lang="en-US" sz="4800" dirty="0" smtClean="0">
                <a:effectLst>
                  <a:outerShdw blurRad="38100" dist="38100" dir="2700000" algn="tl">
                    <a:srgbClr val="000000">
                      <a:alpha val="43137"/>
                    </a:srgbClr>
                  </a:outerShdw>
                </a:effectLst>
              </a:rPr>
              <a:t>This is because the main way that we make progress in life is though a series of small, seemingly insignificant daily decisions and activities – like taking steps as you walk down a path.</a:t>
            </a:r>
          </a:p>
          <a:p>
            <a:pPr>
              <a:buNone/>
            </a:pPr>
            <a:endParaRPr lang="en-US" dirty="0" smtClean="0">
              <a:effectLst>
                <a:outerShdw blurRad="38100" dist="38100" dir="2700000" algn="tl">
                  <a:srgbClr val="000000">
                    <a:alpha val="43137"/>
                  </a:srgbClr>
                </a:outerShdw>
              </a:effectLst>
            </a:endParaRPr>
          </a:p>
          <a:p>
            <a:endParaRPr lang="en-US" dirty="0" smtClean="0">
              <a:effectLst>
                <a:outerShdw blurRad="38100" dist="38100" dir="2700000" algn="tl">
                  <a:srgbClr val="000000">
                    <a:alpha val="43137"/>
                  </a:srgbClr>
                </a:outerShdw>
              </a:effectLst>
            </a:endParaRPr>
          </a:p>
          <a:p>
            <a:endParaRPr lang="en-US" b="1" dirty="0" smtClean="0">
              <a:effectLst>
                <a:outerShdw blurRad="38100" dist="38100" dir="2700000" algn="tl">
                  <a:srgbClr val="000000">
                    <a:alpha val="43137"/>
                  </a:srgbClr>
                </a:outerShdw>
              </a:effectLst>
            </a:endParaRPr>
          </a:p>
          <a:p>
            <a:endParaRPr lang="en-US" dirty="0" smtClean="0">
              <a:effectLst>
                <a:outerShdw blurRad="38100" dist="38100" dir="2700000" algn="tl">
                  <a:srgbClr val="000000">
                    <a:alpha val="43137"/>
                  </a:srgbClr>
                </a:outerShdw>
              </a:effectLst>
            </a:endParaRPr>
          </a:p>
          <a:p>
            <a:pPr lvl="1"/>
            <a:endParaRPr lang="en-US" dirty="0" smtClean="0">
              <a:effectLst>
                <a:outerShdw blurRad="38100" dist="38100" dir="2700000" algn="tl">
                  <a:srgbClr val="000000">
                    <a:alpha val="43137"/>
                  </a:srgbClr>
                </a:outerShdw>
              </a:effectLst>
            </a:endParaRPr>
          </a:p>
          <a:p>
            <a:pPr lvl="1"/>
            <a:endParaRPr lang="en-US" dirty="0" smtClean="0">
              <a:effectLst>
                <a:outerShdw blurRad="38100" dist="38100" dir="2700000" algn="tl">
                  <a:srgbClr val="000000">
                    <a:alpha val="43137"/>
                  </a:srgbClr>
                </a:outerShdw>
              </a:effectLst>
            </a:endParaRPr>
          </a:p>
        </p:txBody>
      </p:sp>
    </p:spTree>
  </p:cSld>
  <p:clrMapOvr>
    <a:masterClrMapping/>
  </p:clrMapOvr>
  <p:transition>
    <p:diamon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0"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0" fill="hold" nodeType="clickEffect">
                                  <p:stCondLst>
                                    <p:cond delay="0"/>
                                  </p:stCondLst>
                                  <p:childTnLst>
                                    <p:set>
                                      <p:cBhvr>
                                        <p:cTn id="20" dur="1" fill="hold">
                                          <p:stCondLst>
                                            <p:cond delay="0"/>
                                          </p:stCondLst>
                                        </p:cTn>
                                        <p:tgtEl>
                                          <p:spTgt spid="5">
                                            <p:txEl>
                                              <p:pRg st="3" end="3"/>
                                            </p:txEl>
                                          </p:spTgt>
                                        </p:tgtEl>
                                        <p:attrNameLst>
                                          <p:attrName>style.visibility</p:attrName>
                                        </p:attrNameLst>
                                      </p:cBhvr>
                                      <p:to>
                                        <p:strVal val="visible"/>
                                      </p:to>
                                    </p:set>
                                    <p:anim calcmode="lin" valueType="num">
                                      <p:cBhvr>
                                        <p:cTn id="21"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0"/>
            <a:ext cx="8229600" cy="838200"/>
          </a:xfrm>
        </p:spPr>
        <p:txBody>
          <a:bodyPr>
            <a:normAutofit/>
          </a:bodyPr>
          <a:lstStyle/>
          <a:p>
            <a:r>
              <a:rPr lang="en-US" sz="4400" dirty="0" smtClean="0">
                <a:effectLst>
                  <a:outerShdw blurRad="38100" dist="38100" dir="2700000" algn="tl">
                    <a:srgbClr val="000000">
                      <a:alpha val="43137"/>
                    </a:srgbClr>
                  </a:outerShdw>
                </a:effectLst>
              </a:rPr>
              <a:t>Wisdom is Like a Path</a:t>
            </a:r>
            <a:endParaRPr lang="en-US" dirty="0"/>
          </a:p>
        </p:txBody>
      </p:sp>
      <p:sp>
        <p:nvSpPr>
          <p:cNvPr id="5" name="Content Placeholder 4"/>
          <p:cNvSpPr>
            <a:spLocks noGrp="1"/>
          </p:cNvSpPr>
          <p:nvPr>
            <p:ph idx="1"/>
          </p:nvPr>
        </p:nvSpPr>
        <p:spPr>
          <a:xfrm>
            <a:off x="457200" y="1066800"/>
            <a:ext cx="8229600" cy="5791200"/>
          </a:xfrm>
        </p:spPr>
        <p:txBody>
          <a:bodyPr>
            <a:normAutofit/>
          </a:bodyPr>
          <a:lstStyle/>
          <a:p>
            <a:r>
              <a:rPr lang="en-US" dirty="0" smtClean="0">
                <a:effectLst>
                  <a:outerShdw blurRad="38100" dist="38100" dir="2700000" algn="tl">
                    <a:srgbClr val="000000">
                      <a:alpha val="43137"/>
                    </a:srgbClr>
                  </a:outerShdw>
                </a:effectLst>
              </a:rPr>
              <a:t>Attaining wisdom is like walking on a path: the main way that you grow in wisdom is through a series of small steps over the course of a long period of </a:t>
            </a:r>
            <a:r>
              <a:rPr lang="en-US" dirty="0" smtClean="0">
                <a:effectLst>
                  <a:outerShdw blurRad="38100" dist="38100" dir="2700000" algn="tl">
                    <a:srgbClr val="000000">
                      <a:alpha val="43137"/>
                    </a:srgbClr>
                  </a:outerShdw>
                </a:effectLst>
              </a:rPr>
              <a:t>time.</a:t>
            </a:r>
          </a:p>
          <a:p>
            <a:r>
              <a:rPr lang="en-US" dirty="0" smtClean="0">
                <a:effectLst>
                  <a:outerShdw blurRad="38100" dist="38100" dir="2700000" algn="tl">
                    <a:srgbClr val="000000">
                      <a:alpha val="43137"/>
                    </a:srgbClr>
                  </a:outerShdw>
                </a:effectLst>
              </a:rPr>
              <a:t>It </a:t>
            </a:r>
            <a:r>
              <a:rPr lang="en-US" dirty="0" smtClean="0">
                <a:effectLst>
                  <a:outerShdw blurRad="38100" dist="38100" dir="2700000" algn="tl">
                    <a:srgbClr val="000000">
                      <a:alpha val="43137"/>
                    </a:srgbClr>
                  </a:outerShdw>
                </a:effectLst>
              </a:rPr>
              <a:t>takes time and continuous effort to become wise – more on this when we get to </a:t>
            </a:r>
            <a:r>
              <a:rPr lang="en-US" dirty="0" smtClean="0">
                <a:solidFill>
                  <a:srgbClr val="FFFF00"/>
                </a:solidFill>
                <a:effectLst>
                  <a:outerShdw blurRad="38100" dist="38100" dir="2700000" algn="tl">
                    <a:srgbClr val="000000">
                      <a:alpha val="43137"/>
                    </a:srgbClr>
                  </a:outerShdw>
                </a:effectLst>
              </a:rPr>
              <a:t>verse 18</a:t>
            </a:r>
            <a:r>
              <a:rPr lang="en-US" dirty="0" smtClean="0">
                <a:effectLst>
                  <a:outerShdw blurRad="38100" dist="38100" dir="2700000" algn="tl">
                    <a:srgbClr val="000000">
                      <a:alpha val="43137"/>
                    </a:srgbClr>
                  </a:outerShdw>
                </a:effectLst>
              </a:rPr>
              <a:t>.</a:t>
            </a:r>
          </a:p>
          <a:p>
            <a:pPr>
              <a:buNone/>
            </a:pPr>
            <a:endParaRPr lang="en-US" dirty="0" smtClean="0">
              <a:effectLst>
                <a:outerShdw blurRad="38100" dist="38100" dir="2700000" algn="tl">
                  <a:srgbClr val="000000">
                    <a:alpha val="43137"/>
                  </a:srgbClr>
                </a:outerShdw>
              </a:effectLst>
            </a:endParaRPr>
          </a:p>
          <a:p>
            <a:endParaRPr lang="en-US" dirty="0" smtClean="0">
              <a:effectLst>
                <a:outerShdw blurRad="38100" dist="38100" dir="2700000" algn="tl">
                  <a:srgbClr val="000000">
                    <a:alpha val="43137"/>
                  </a:srgbClr>
                </a:outerShdw>
              </a:effectLst>
            </a:endParaRPr>
          </a:p>
          <a:p>
            <a:endParaRPr lang="en-US" b="1" dirty="0" smtClean="0">
              <a:effectLst>
                <a:outerShdw blurRad="38100" dist="38100" dir="2700000" algn="tl">
                  <a:srgbClr val="000000">
                    <a:alpha val="43137"/>
                  </a:srgbClr>
                </a:outerShdw>
              </a:effectLst>
            </a:endParaRPr>
          </a:p>
          <a:p>
            <a:endParaRPr lang="en-US" dirty="0" smtClean="0">
              <a:effectLst>
                <a:outerShdw blurRad="38100" dist="38100" dir="2700000" algn="tl">
                  <a:srgbClr val="000000">
                    <a:alpha val="43137"/>
                  </a:srgbClr>
                </a:outerShdw>
              </a:effectLst>
            </a:endParaRPr>
          </a:p>
          <a:p>
            <a:pPr lvl="1"/>
            <a:endParaRPr lang="en-US" dirty="0" smtClean="0">
              <a:effectLst>
                <a:outerShdw blurRad="38100" dist="38100" dir="2700000" algn="tl">
                  <a:srgbClr val="000000">
                    <a:alpha val="43137"/>
                  </a:srgbClr>
                </a:outerShdw>
              </a:effectLst>
            </a:endParaRPr>
          </a:p>
          <a:p>
            <a:pPr lvl="1"/>
            <a:endParaRPr lang="en-US" dirty="0" smtClean="0">
              <a:effectLst>
                <a:outerShdw blurRad="38100" dist="38100" dir="2700000" algn="tl">
                  <a:srgbClr val="000000">
                    <a:alpha val="43137"/>
                  </a:srgbClr>
                </a:outerShdw>
              </a:effectLst>
            </a:endParaRPr>
          </a:p>
        </p:txBody>
      </p:sp>
    </p:spTree>
  </p:cSld>
  <p:clrMapOvr>
    <a:masterClrMapping/>
  </p:clrMapOvr>
  <p:transition>
    <p:diamon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0"/>
            <a:ext cx="8229600" cy="838200"/>
          </a:xfrm>
        </p:spPr>
        <p:txBody>
          <a:bodyPr>
            <a:normAutofit/>
          </a:bodyPr>
          <a:lstStyle/>
          <a:p>
            <a:r>
              <a:rPr lang="en-US" sz="4400" dirty="0" smtClean="0">
                <a:effectLst>
                  <a:outerShdw blurRad="38100" dist="38100" dir="2700000" algn="tl">
                    <a:srgbClr val="000000">
                      <a:alpha val="43137"/>
                    </a:srgbClr>
                  </a:outerShdw>
                </a:effectLst>
              </a:rPr>
              <a:t>Wisdom is Like a Path</a:t>
            </a:r>
            <a:endParaRPr lang="en-US" dirty="0"/>
          </a:p>
        </p:txBody>
      </p:sp>
      <p:sp>
        <p:nvSpPr>
          <p:cNvPr id="5" name="Content Placeholder 4"/>
          <p:cNvSpPr>
            <a:spLocks noGrp="1"/>
          </p:cNvSpPr>
          <p:nvPr>
            <p:ph idx="1"/>
          </p:nvPr>
        </p:nvSpPr>
        <p:spPr>
          <a:xfrm>
            <a:off x="457200" y="1066800"/>
            <a:ext cx="8229600" cy="5791200"/>
          </a:xfrm>
        </p:spPr>
        <p:txBody>
          <a:bodyPr>
            <a:normAutofit/>
          </a:bodyPr>
          <a:lstStyle/>
          <a:p>
            <a:r>
              <a:rPr lang="en-US" dirty="0" smtClean="0">
                <a:effectLst>
                  <a:outerShdw blurRad="38100" dist="38100" dir="2700000" algn="tl">
                    <a:srgbClr val="000000">
                      <a:alpha val="43137"/>
                    </a:srgbClr>
                  </a:outerShdw>
                </a:effectLst>
              </a:rPr>
              <a:t>Wisdom is like a good road – travel is generally smoother and you are likely to go much farther than you would on a bad road:</a:t>
            </a:r>
          </a:p>
          <a:p>
            <a:pPr marL="457200" lvl="1" indent="0">
              <a:buNone/>
            </a:pPr>
            <a:r>
              <a:rPr lang="en-US" b="1" i="1" dirty="0" smtClean="0">
                <a:solidFill>
                  <a:srgbClr val="FFFF00"/>
                </a:solidFill>
                <a:effectLst>
                  <a:outerShdw blurRad="38100" dist="38100" dir="2700000" algn="tl">
                    <a:srgbClr val="000000">
                      <a:alpha val="43137"/>
                    </a:srgbClr>
                  </a:outerShdw>
                </a:effectLst>
                <a:latin typeface="Cambria" pitchFamily="18" charset="0"/>
              </a:rPr>
              <a:t>Hear</a:t>
            </a:r>
            <a:r>
              <a:rPr lang="en-US" b="1" i="1" dirty="0">
                <a:solidFill>
                  <a:srgbClr val="FFFF00"/>
                </a:solidFill>
                <a:effectLst>
                  <a:outerShdw blurRad="38100" dist="38100" dir="2700000" algn="tl">
                    <a:srgbClr val="000000">
                      <a:alpha val="43137"/>
                    </a:srgbClr>
                  </a:outerShdw>
                </a:effectLst>
                <a:latin typeface="Cambria" pitchFamily="18" charset="0"/>
              </a:rPr>
              <a:t>, my son, and accept my words, that the years of your life may be many</a:t>
            </a:r>
            <a:r>
              <a:rPr lang="en-US" b="1" i="1" dirty="0" smtClean="0">
                <a:solidFill>
                  <a:srgbClr val="FFFF00"/>
                </a:solidFill>
                <a:effectLst>
                  <a:outerShdw blurRad="38100" dist="38100" dir="2700000" algn="tl">
                    <a:srgbClr val="000000">
                      <a:alpha val="43137"/>
                    </a:srgbClr>
                  </a:outerShdw>
                </a:effectLst>
                <a:latin typeface="Cambria" pitchFamily="18" charset="0"/>
              </a:rPr>
              <a:t>. </a:t>
            </a:r>
            <a:r>
              <a:rPr lang="en-US" b="1" baseline="30000" dirty="0">
                <a:effectLst>
                  <a:outerShdw blurRad="38100" dist="38100" dir="2700000" algn="tl">
                    <a:srgbClr val="000000">
                      <a:alpha val="43137"/>
                    </a:srgbClr>
                  </a:outerShdw>
                </a:effectLst>
              </a:rPr>
              <a:t>11</a:t>
            </a:r>
            <a:r>
              <a:rPr lang="en-US" b="1" i="1" dirty="0">
                <a:solidFill>
                  <a:srgbClr val="FFFF00"/>
                </a:solidFill>
                <a:effectLst>
                  <a:outerShdw blurRad="38100" dist="38100" dir="2700000" algn="tl">
                    <a:srgbClr val="000000">
                      <a:alpha val="43137"/>
                    </a:srgbClr>
                  </a:outerShdw>
                </a:effectLst>
                <a:latin typeface="Cambria" pitchFamily="18" charset="0"/>
              </a:rPr>
              <a:t> I have taught you the way of wisdom; I have led you in the paths of </a:t>
            </a:r>
            <a:r>
              <a:rPr lang="en-US" b="1" i="1" dirty="0" smtClean="0">
                <a:solidFill>
                  <a:srgbClr val="FFFF00"/>
                </a:solidFill>
                <a:effectLst>
                  <a:outerShdw blurRad="38100" dist="38100" dir="2700000" algn="tl">
                    <a:srgbClr val="000000">
                      <a:alpha val="43137"/>
                    </a:srgbClr>
                  </a:outerShdw>
                </a:effectLst>
                <a:latin typeface="Cambria" pitchFamily="18" charset="0"/>
              </a:rPr>
              <a:t>uprightness </a:t>
            </a:r>
            <a:r>
              <a:rPr lang="en-US" dirty="0"/>
              <a:t>[</a:t>
            </a:r>
            <a:r>
              <a:rPr lang="en-US" dirty="0" smtClean="0"/>
              <a:t>or “</a:t>
            </a:r>
            <a:r>
              <a:rPr lang="en-US" dirty="0" smtClean="0">
                <a:solidFill>
                  <a:srgbClr val="FFFF00"/>
                </a:solidFill>
              </a:rPr>
              <a:t>straight paths</a:t>
            </a:r>
            <a:r>
              <a:rPr lang="en-US" dirty="0" smtClean="0"/>
              <a:t>”- NIV]</a:t>
            </a:r>
            <a:r>
              <a:rPr lang="en-US" b="1" i="1" dirty="0" smtClean="0">
                <a:solidFill>
                  <a:srgbClr val="FFFF00"/>
                </a:solidFill>
                <a:effectLst>
                  <a:outerShdw blurRad="38100" dist="38100" dir="2700000" algn="tl">
                    <a:srgbClr val="000000">
                      <a:alpha val="43137"/>
                    </a:srgbClr>
                  </a:outerShdw>
                </a:effectLst>
                <a:latin typeface="Cambria" pitchFamily="18" charset="0"/>
              </a:rPr>
              <a:t>. </a:t>
            </a:r>
            <a:r>
              <a:rPr lang="en-US" b="1" baseline="30000" dirty="0">
                <a:effectLst>
                  <a:outerShdw blurRad="38100" dist="38100" dir="2700000" algn="tl">
                    <a:srgbClr val="000000">
                      <a:alpha val="43137"/>
                    </a:srgbClr>
                  </a:outerShdw>
                </a:effectLst>
              </a:rPr>
              <a:t>12</a:t>
            </a:r>
            <a:r>
              <a:rPr lang="en-US" b="1" i="1" dirty="0">
                <a:solidFill>
                  <a:srgbClr val="FFFF00"/>
                </a:solidFill>
                <a:effectLst>
                  <a:outerShdw blurRad="38100" dist="38100" dir="2700000" algn="tl">
                    <a:srgbClr val="000000">
                      <a:alpha val="43137"/>
                    </a:srgbClr>
                  </a:outerShdw>
                </a:effectLst>
                <a:latin typeface="Cambria" pitchFamily="18" charset="0"/>
              </a:rPr>
              <a:t> When you walk, your step will not be hampered, and if you run, you will not stumble</a:t>
            </a:r>
            <a:r>
              <a:rPr lang="en-US" b="1" i="1" dirty="0" smtClean="0">
                <a:solidFill>
                  <a:srgbClr val="FFFF00"/>
                </a:solidFill>
                <a:effectLst>
                  <a:outerShdw blurRad="38100" dist="38100" dir="2700000" algn="tl">
                    <a:srgbClr val="000000">
                      <a:alpha val="43137"/>
                    </a:srgbClr>
                  </a:outerShdw>
                </a:effectLst>
                <a:latin typeface="Cambria" pitchFamily="18" charset="0"/>
              </a:rPr>
              <a:t>.</a:t>
            </a:r>
            <a:r>
              <a:rPr lang="en-US" dirty="0" smtClean="0">
                <a:effectLst>
                  <a:outerShdw blurRad="38100" dist="38100" dir="2700000" algn="tl">
                    <a:srgbClr val="000000">
                      <a:alpha val="43137"/>
                    </a:srgbClr>
                  </a:outerShdw>
                </a:effectLst>
              </a:rPr>
              <a:t>(Proverbs 4:10-12</a:t>
            </a:r>
            <a:r>
              <a:rPr lang="en-US" dirty="0" smtClean="0">
                <a:effectLst>
                  <a:outerShdw blurRad="38100" dist="38100" dir="2700000" algn="tl">
                    <a:srgbClr val="000000">
                      <a:alpha val="43137"/>
                    </a:srgbClr>
                  </a:outerShdw>
                </a:effectLst>
              </a:rPr>
              <a:t>)</a:t>
            </a:r>
          </a:p>
          <a:p>
            <a:endParaRPr lang="en-US" dirty="0" smtClean="0">
              <a:effectLst>
                <a:outerShdw blurRad="38100" dist="38100" dir="2700000" algn="tl">
                  <a:srgbClr val="000000">
                    <a:alpha val="43137"/>
                  </a:srgbClr>
                </a:outerShdw>
              </a:effectLst>
            </a:endParaRPr>
          </a:p>
          <a:p>
            <a:endParaRPr lang="en-US" b="1" dirty="0" smtClean="0">
              <a:effectLst>
                <a:outerShdw blurRad="38100" dist="38100" dir="2700000" algn="tl">
                  <a:srgbClr val="000000">
                    <a:alpha val="43137"/>
                  </a:srgbClr>
                </a:outerShdw>
              </a:effectLst>
            </a:endParaRPr>
          </a:p>
          <a:p>
            <a:endParaRPr lang="en-US" dirty="0" smtClean="0">
              <a:effectLst>
                <a:outerShdw blurRad="38100" dist="38100" dir="2700000" algn="tl">
                  <a:srgbClr val="000000">
                    <a:alpha val="43137"/>
                  </a:srgbClr>
                </a:outerShdw>
              </a:effectLst>
            </a:endParaRPr>
          </a:p>
          <a:p>
            <a:pPr lvl="1"/>
            <a:endParaRPr lang="en-US" dirty="0" smtClean="0">
              <a:effectLst>
                <a:outerShdw blurRad="38100" dist="38100" dir="2700000" algn="tl">
                  <a:srgbClr val="000000">
                    <a:alpha val="43137"/>
                  </a:srgbClr>
                </a:outerShdw>
              </a:effectLst>
            </a:endParaRPr>
          </a:p>
          <a:p>
            <a:pPr lvl="1"/>
            <a:endParaRPr lang="en-US" dirty="0" smtClean="0">
              <a:effectLst>
                <a:outerShdw blurRad="38100" dist="38100" dir="2700000" algn="tl">
                  <a:srgbClr val="000000">
                    <a:alpha val="43137"/>
                  </a:srgbClr>
                </a:outerShdw>
              </a:effectLst>
            </a:endParaRPr>
          </a:p>
        </p:txBody>
      </p:sp>
    </p:spTree>
  </p:cSld>
  <p:clrMapOvr>
    <a:masterClrMapping/>
  </p:clrMapOvr>
  <p:transition>
    <p:diamon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0"/>
            <a:ext cx="8229600" cy="838200"/>
          </a:xfrm>
        </p:spPr>
        <p:txBody>
          <a:bodyPr>
            <a:normAutofit/>
          </a:bodyPr>
          <a:lstStyle/>
          <a:p>
            <a:r>
              <a:rPr lang="en-US" sz="4400" dirty="0" smtClean="0">
                <a:effectLst>
                  <a:outerShdw blurRad="38100" dist="38100" dir="2700000" algn="tl">
                    <a:srgbClr val="000000">
                      <a:alpha val="43137"/>
                    </a:srgbClr>
                  </a:outerShdw>
                </a:effectLst>
              </a:rPr>
              <a:t>Wisdom is Like a Path</a:t>
            </a:r>
            <a:endParaRPr lang="en-US" dirty="0"/>
          </a:p>
        </p:txBody>
      </p:sp>
      <p:sp>
        <p:nvSpPr>
          <p:cNvPr id="5" name="Content Placeholder 4"/>
          <p:cNvSpPr>
            <a:spLocks noGrp="1"/>
          </p:cNvSpPr>
          <p:nvPr>
            <p:ph idx="1"/>
          </p:nvPr>
        </p:nvSpPr>
        <p:spPr>
          <a:xfrm>
            <a:off x="457200" y="1066800"/>
            <a:ext cx="8229600" cy="5791200"/>
          </a:xfrm>
        </p:spPr>
        <p:txBody>
          <a:bodyPr>
            <a:normAutofit lnSpcReduction="10000"/>
          </a:bodyPr>
          <a:lstStyle/>
          <a:p>
            <a:r>
              <a:rPr lang="en-US" dirty="0" smtClean="0">
                <a:effectLst>
                  <a:outerShdw blurRad="38100" dist="38100" dir="2700000" algn="tl">
                    <a:srgbClr val="000000">
                      <a:alpha val="43137"/>
                    </a:srgbClr>
                  </a:outerShdw>
                </a:effectLst>
              </a:rPr>
              <a:t>Like staying on the good path, living a life of wisdom requires deliberate effort:</a:t>
            </a:r>
          </a:p>
          <a:p>
            <a:pPr lvl="1"/>
            <a:r>
              <a:rPr lang="en-US" sz="3200" b="1" i="1" u="sng" dirty="0">
                <a:solidFill>
                  <a:srgbClr val="FFFF00"/>
                </a:solidFill>
                <a:effectLst>
                  <a:outerShdw blurRad="38100" dist="38100" dir="2700000" algn="tl">
                    <a:srgbClr val="000000">
                      <a:alpha val="43137"/>
                    </a:srgbClr>
                  </a:outerShdw>
                </a:effectLst>
                <a:latin typeface="Cambria" pitchFamily="18" charset="0"/>
              </a:rPr>
              <a:t>Keep hold</a:t>
            </a:r>
            <a:r>
              <a:rPr lang="en-US" sz="3200" b="1" i="1" dirty="0">
                <a:solidFill>
                  <a:srgbClr val="FFFF00"/>
                </a:solidFill>
                <a:effectLst>
                  <a:outerShdw blurRad="38100" dist="38100" dir="2700000" algn="tl">
                    <a:srgbClr val="000000">
                      <a:alpha val="43137"/>
                    </a:srgbClr>
                  </a:outerShdw>
                </a:effectLst>
                <a:latin typeface="Cambria" pitchFamily="18" charset="0"/>
              </a:rPr>
              <a:t> of instruction; </a:t>
            </a:r>
            <a:r>
              <a:rPr lang="en-US" sz="3200" b="1" i="1" u="sng" dirty="0">
                <a:solidFill>
                  <a:srgbClr val="FFFF00"/>
                </a:solidFill>
                <a:effectLst>
                  <a:outerShdw blurRad="38100" dist="38100" dir="2700000" algn="tl">
                    <a:srgbClr val="000000">
                      <a:alpha val="43137"/>
                    </a:srgbClr>
                  </a:outerShdw>
                </a:effectLst>
                <a:latin typeface="Cambria" pitchFamily="18" charset="0"/>
              </a:rPr>
              <a:t>do not let go</a:t>
            </a:r>
            <a:r>
              <a:rPr lang="en-US" sz="3200" b="1" i="1" dirty="0">
                <a:solidFill>
                  <a:srgbClr val="FFFF00"/>
                </a:solidFill>
                <a:effectLst>
                  <a:outerShdw blurRad="38100" dist="38100" dir="2700000" algn="tl">
                    <a:srgbClr val="000000">
                      <a:alpha val="43137"/>
                    </a:srgbClr>
                  </a:outerShdw>
                </a:effectLst>
                <a:latin typeface="Cambria" pitchFamily="18" charset="0"/>
              </a:rPr>
              <a:t>; </a:t>
            </a:r>
            <a:r>
              <a:rPr lang="en-US" sz="3200" b="1" i="1" u="sng" dirty="0">
                <a:solidFill>
                  <a:srgbClr val="FFFF00"/>
                </a:solidFill>
                <a:effectLst>
                  <a:outerShdw blurRad="38100" dist="38100" dir="2700000" algn="tl">
                    <a:srgbClr val="000000">
                      <a:alpha val="43137"/>
                    </a:srgbClr>
                  </a:outerShdw>
                </a:effectLst>
                <a:latin typeface="Cambria" pitchFamily="18" charset="0"/>
              </a:rPr>
              <a:t>guard her</a:t>
            </a:r>
            <a:r>
              <a:rPr lang="en-US" sz="3200" b="1" i="1" dirty="0">
                <a:solidFill>
                  <a:srgbClr val="FFFF00"/>
                </a:solidFill>
                <a:effectLst>
                  <a:outerShdw blurRad="38100" dist="38100" dir="2700000" algn="tl">
                    <a:srgbClr val="000000">
                      <a:alpha val="43137"/>
                    </a:srgbClr>
                  </a:outerShdw>
                </a:effectLst>
                <a:latin typeface="Cambria" pitchFamily="18" charset="0"/>
              </a:rPr>
              <a:t>, for she is your </a:t>
            </a:r>
            <a:r>
              <a:rPr lang="en-US" sz="3200" b="1" i="1" dirty="0" smtClean="0">
                <a:solidFill>
                  <a:srgbClr val="FFFF00"/>
                </a:solidFill>
                <a:effectLst>
                  <a:outerShdw blurRad="38100" dist="38100" dir="2700000" algn="tl">
                    <a:srgbClr val="000000">
                      <a:alpha val="43137"/>
                    </a:srgbClr>
                  </a:outerShdw>
                </a:effectLst>
                <a:latin typeface="Cambria" pitchFamily="18" charset="0"/>
              </a:rPr>
              <a:t>life</a:t>
            </a:r>
            <a:r>
              <a:rPr lang="en-US" sz="3200" b="1" i="1" dirty="0" smtClean="0">
                <a:solidFill>
                  <a:srgbClr val="FFFF00"/>
                </a:solidFill>
                <a:effectLst>
                  <a:outerShdw blurRad="38100" dist="38100" dir="2700000" algn="tl">
                    <a:srgbClr val="000000">
                      <a:alpha val="43137"/>
                    </a:srgbClr>
                  </a:outerShdw>
                </a:effectLst>
                <a:latin typeface="Cambria" pitchFamily="18" charset="0"/>
              </a:rPr>
              <a:t>. </a:t>
            </a:r>
            <a:r>
              <a:rPr lang="en-US" sz="3200" dirty="0" smtClean="0">
                <a:effectLst>
                  <a:outerShdw blurRad="38100" dist="38100" dir="2700000" algn="tl">
                    <a:srgbClr val="000000">
                      <a:alpha val="43137"/>
                    </a:srgbClr>
                  </a:outerShdw>
                </a:effectLst>
              </a:rPr>
              <a:t>(Proverbs 4:13)</a:t>
            </a:r>
            <a:endParaRPr lang="en-US" sz="3200" dirty="0" smtClean="0">
              <a:effectLst>
                <a:outerShdw blurRad="38100" dist="38100" dir="2700000" algn="tl">
                  <a:srgbClr val="000000">
                    <a:alpha val="43137"/>
                  </a:srgbClr>
                </a:outerShdw>
              </a:effectLst>
            </a:endParaRPr>
          </a:p>
          <a:p>
            <a:r>
              <a:rPr lang="en-US" dirty="0" smtClean="0">
                <a:effectLst>
                  <a:outerShdw blurRad="38100" dist="38100" dir="2700000" algn="tl">
                    <a:srgbClr val="000000">
                      <a:alpha val="43137"/>
                    </a:srgbClr>
                  </a:outerShdw>
                </a:effectLst>
              </a:rPr>
              <a:t>Along the way you will have choices to make (like when you come to a fork in the road):</a:t>
            </a:r>
          </a:p>
          <a:p>
            <a:pPr lvl="1"/>
            <a:r>
              <a:rPr lang="en-US" sz="3200" b="1" i="1" u="sng" dirty="0">
                <a:solidFill>
                  <a:srgbClr val="FFFF00"/>
                </a:solidFill>
                <a:effectLst>
                  <a:outerShdw blurRad="38100" dist="38100" dir="2700000" algn="tl">
                    <a:srgbClr val="000000">
                      <a:alpha val="43137"/>
                    </a:srgbClr>
                  </a:outerShdw>
                </a:effectLst>
                <a:latin typeface="Cambria" pitchFamily="18" charset="0"/>
              </a:rPr>
              <a:t>Do not enter</a:t>
            </a:r>
            <a:r>
              <a:rPr lang="en-US" sz="3200" b="1" i="1" dirty="0">
                <a:solidFill>
                  <a:srgbClr val="FFFF00"/>
                </a:solidFill>
                <a:effectLst>
                  <a:outerShdw blurRad="38100" dist="38100" dir="2700000" algn="tl">
                    <a:srgbClr val="000000">
                      <a:alpha val="43137"/>
                    </a:srgbClr>
                  </a:outerShdw>
                </a:effectLst>
                <a:latin typeface="Cambria" pitchFamily="18" charset="0"/>
              </a:rPr>
              <a:t> the path of the wicked, and do not walk in the way of </a:t>
            </a:r>
            <a:r>
              <a:rPr lang="en-US" sz="3200" b="1" i="1" dirty="0">
                <a:solidFill>
                  <a:srgbClr val="FFFF00"/>
                </a:solidFill>
                <a:effectLst>
                  <a:outerShdw blurRad="38100" dist="38100" dir="2700000" algn="tl">
                    <a:srgbClr val="000000">
                      <a:alpha val="43137"/>
                    </a:srgbClr>
                  </a:outerShdw>
                </a:effectLst>
                <a:latin typeface="Cambria" pitchFamily="18" charset="0"/>
              </a:rPr>
              <a:t>the evil</a:t>
            </a:r>
            <a:r>
              <a:rPr lang="en-US" sz="3200" b="1" i="1" dirty="0">
                <a:solidFill>
                  <a:srgbClr val="FFFF00"/>
                </a:solidFill>
                <a:effectLst>
                  <a:outerShdw blurRad="38100" dist="38100" dir="2700000" algn="tl">
                    <a:srgbClr val="000000">
                      <a:alpha val="43137"/>
                    </a:srgbClr>
                  </a:outerShdw>
                </a:effectLst>
                <a:latin typeface="Cambria" pitchFamily="18" charset="0"/>
              </a:rPr>
              <a:t>. </a:t>
            </a:r>
            <a:r>
              <a:rPr lang="en-US" sz="3200" b="1" baseline="30000" dirty="0" smtClean="0">
                <a:effectLst>
                  <a:outerShdw blurRad="38100" dist="38100" dir="2700000" algn="tl">
                    <a:srgbClr val="000000">
                      <a:alpha val="43137"/>
                    </a:srgbClr>
                  </a:outerShdw>
                </a:effectLst>
              </a:rPr>
              <a:t>15</a:t>
            </a:r>
            <a:r>
              <a:rPr lang="en-US" sz="3200" b="1" i="1" dirty="0" smtClean="0">
                <a:solidFill>
                  <a:srgbClr val="FFFF00"/>
                </a:solidFill>
                <a:effectLst>
                  <a:outerShdw blurRad="38100" dist="38100" dir="2700000" algn="tl">
                    <a:srgbClr val="000000">
                      <a:alpha val="43137"/>
                    </a:srgbClr>
                  </a:outerShdw>
                </a:effectLst>
                <a:latin typeface="Cambria" pitchFamily="18" charset="0"/>
              </a:rPr>
              <a:t> </a:t>
            </a:r>
            <a:r>
              <a:rPr lang="en-US" sz="3200" b="1" i="1" u="sng" dirty="0">
                <a:solidFill>
                  <a:srgbClr val="FFFF00"/>
                </a:solidFill>
                <a:effectLst>
                  <a:outerShdw blurRad="38100" dist="38100" dir="2700000" algn="tl">
                    <a:srgbClr val="000000">
                      <a:alpha val="43137"/>
                    </a:srgbClr>
                  </a:outerShdw>
                </a:effectLst>
                <a:latin typeface="Cambria" pitchFamily="18" charset="0"/>
              </a:rPr>
              <a:t>Avoid it</a:t>
            </a:r>
            <a:r>
              <a:rPr lang="en-US" sz="3200" b="1" i="1" dirty="0">
                <a:solidFill>
                  <a:srgbClr val="FFFF00"/>
                </a:solidFill>
                <a:effectLst>
                  <a:outerShdw blurRad="38100" dist="38100" dir="2700000" algn="tl">
                    <a:srgbClr val="000000">
                      <a:alpha val="43137"/>
                    </a:srgbClr>
                  </a:outerShdw>
                </a:effectLst>
                <a:latin typeface="Cambria" pitchFamily="18" charset="0"/>
              </a:rPr>
              <a:t>; do not go on it; turn away from it and pass on</a:t>
            </a:r>
            <a:r>
              <a:rPr lang="en-US" sz="3200" b="1" i="1" dirty="0">
                <a:solidFill>
                  <a:srgbClr val="FFFF00"/>
                </a:solidFill>
                <a:effectLst>
                  <a:outerShdw blurRad="38100" dist="38100" dir="2700000" algn="tl">
                    <a:srgbClr val="000000">
                      <a:alpha val="43137"/>
                    </a:srgbClr>
                  </a:outerShdw>
                </a:effectLst>
                <a:latin typeface="Cambria" pitchFamily="18" charset="0"/>
              </a:rPr>
              <a:t>. </a:t>
            </a:r>
            <a:r>
              <a:rPr lang="en-US" sz="3200" dirty="0">
                <a:effectLst>
                  <a:outerShdw blurRad="38100" dist="38100" dir="2700000" algn="tl">
                    <a:srgbClr val="000000">
                      <a:alpha val="43137"/>
                    </a:srgbClr>
                  </a:outerShdw>
                </a:effectLst>
              </a:rPr>
              <a:t>(Proverbs 4:14-15</a:t>
            </a:r>
            <a:r>
              <a:rPr lang="en-US" sz="3200" dirty="0" smtClean="0">
                <a:effectLst>
                  <a:outerShdw blurRad="38100" dist="38100" dir="2700000" algn="tl">
                    <a:srgbClr val="000000">
                      <a:alpha val="43137"/>
                    </a:srgbClr>
                  </a:outerShdw>
                </a:effectLst>
              </a:rPr>
              <a:t>)</a:t>
            </a:r>
          </a:p>
          <a:p>
            <a:endParaRPr lang="en-US" dirty="0" smtClean="0">
              <a:effectLst>
                <a:outerShdw blurRad="38100" dist="38100" dir="2700000" algn="tl">
                  <a:srgbClr val="000000">
                    <a:alpha val="43137"/>
                  </a:srgbClr>
                </a:outerShdw>
              </a:effectLst>
            </a:endParaRPr>
          </a:p>
          <a:p>
            <a:endParaRPr lang="en-US" b="1" dirty="0" smtClean="0">
              <a:effectLst>
                <a:outerShdw blurRad="38100" dist="38100" dir="2700000" algn="tl">
                  <a:srgbClr val="000000">
                    <a:alpha val="43137"/>
                  </a:srgbClr>
                </a:outerShdw>
              </a:effectLst>
            </a:endParaRPr>
          </a:p>
          <a:p>
            <a:endParaRPr lang="en-US" dirty="0" smtClean="0">
              <a:effectLst>
                <a:outerShdw blurRad="38100" dist="38100" dir="2700000" algn="tl">
                  <a:srgbClr val="000000">
                    <a:alpha val="43137"/>
                  </a:srgbClr>
                </a:outerShdw>
              </a:effectLst>
            </a:endParaRPr>
          </a:p>
          <a:p>
            <a:pPr lvl="1"/>
            <a:endParaRPr lang="en-US" dirty="0" smtClean="0">
              <a:effectLst>
                <a:outerShdw blurRad="38100" dist="38100" dir="2700000" algn="tl">
                  <a:srgbClr val="000000">
                    <a:alpha val="43137"/>
                  </a:srgbClr>
                </a:outerShdw>
              </a:effectLst>
            </a:endParaRPr>
          </a:p>
          <a:p>
            <a:pPr lvl="1"/>
            <a:endParaRPr lang="en-US" dirty="0" smtClean="0">
              <a:effectLst>
                <a:outerShdw blurRad="38100" dist="38100" dir="2700000" algn="tl">
                  <a:srgbClr val="000000">
                    <a:alpha val="43137"/>
                  </a:srgbClr>
                </a:outerShdw>
              </a:effectLst>
            </a:endParaRPr>
          </a:p>
        </p:txBody>
      </p:sp>
    </p:spTree>
  </p:cSld>
  <p:clrMapOvr>
    <a:masterClrMapping/>
  </p:clrMapOvr>
  <p:transition>
    <p:diamon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0"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0" fill="hold" nodeType="clickEffect">
                                  <p:stCondLst>
                                    <p:cond delay="0"/>
                                  </p:stCondLst>
                                  <p:childTnLst>
                                    <p:set>
                                      <p:cBhvr>
                                        <p:cTn id="20" dur="1" fill="hold">
                                          <p:stCondLst>
                                            <p:cond delay="0"/>
                                          </p:stCondLst>
                                        </p:cTn>
                                        <p:tgtEl>
                                          <p:spTgt spid="5">
                                            <p:txEl>
                                              <p:pRg st="3" end="3"/>
                                            </p:txEl>
                                          </p:spTgt>
                                        </p:tgtEl>
                                        <p:attrNameLst>
                                          <p:attrName>style.visibility</p:attrName>
                                        </p:attrNameLst>
                                      </p:cBhvr>
                                      <p:to>
                                        <p:strVal val="visible"/>
                                      </p:to>
                                    </p:set>
                                    <p:anim calcmode="lin" valueType="num">
                                      <p:cBhvr>
                                        <p:cTn id="21"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0"/>
            <a:ext cx="8229600" cy="838200"/>
          </a:xfrm>
        </p:spPr>
        <p:txBody>
          <a:bodyPr>
            <a:normAutofit/>
          </a:bodyPr>
          <a:lstStyle/>
          <a:p>
            <a:r>
              <a:rPr lang="en-US" sz="4400" dirty="0" smtClean="0">
                <a:effectLst>
                  <a:outerShdw blurRad="38100" dist="38100" dir="2700000" algn="tl">
                    <a:srgbClr val="000000">
                      <a:alpha val="43137"/>
                    </a:srgbClr>
                  </a:outerShdw>
                </a:effectLst>
              </a:rPr>
              <a:t>Wisdom is Like a Path</a:t>
            </a:r>
            <a:endParaRPr lang="en-US" dirty="0"/>
          </a:p>
        </p:txBody>
      </p:sp>
      <p:sp>
        <p:nvSpPr>
          <p:cNvPr id="5" name="Content Placeholder 4"/>
          <p:cNvSpPr>
            <a:spLocks noGrp="1"/>
          </p:cNvSpPr>
          <p:nvPr>
            <p:ph idx="1"/>
          </p:nvPr>
        </p:nvSpPr>
        <p:spPr>
          <a:xfrm>
            <a:off x="457200" y="1066800"/>
            <a:ext cx="8229600" cy="5791200"/>
          </a:xfrm>
        </p:spPr>
        <p:txBody>
          <a:bodyPr>
            <a:normAutofit fontScale="85000" lnSpcReduction="10000"/>
          </a:bodyPr>
          <a:lstStyle/>
          <a:p>
            <a:r>
              <a:rPr lang="en-US" sz="3800" dirty="0" smtClean="0">
                <a:effectLst>
                  <a:outerShdw blurRad="38100" dist="38100" dir="2700000" algn="tl">
                    <a:srgbClr val="000000">
                      <a:alpha val="43137"/>
                    </a:srgbClr>
                  </a:outerShdw>
                </a:effectLst>
              </a:rPr>
              <a:t>If you </a:t>
            </a:r>
            <a:r>
              <a:rPr lang="en-US" sz="3800" dirty="0" smtClean="0">
                <a:effectLst>
                  <a:outerShdw blurRad="38100" dist="38100" dir="2700000" algn="tl">
                    <a:srgbClr val="000000">
                      <a:alpha val="43137"/>
                    </a:srgbClr>
                  </a:outerShdw>
                </a:effectLst>
              </a:rPr>
              <a:t>go down the </a:t>
            </a:r>
            <a:r>
              <a:rPr lang="en-US" sz="3800" dirty="0" smtClean="0">
                <a:effectLst>
                  <a:outerShdw blurRad="38100" dist="38100" dir="2700000" algn="tl">
                    <a:srgbClr val="000000">
                      <a:alpha val="43137"/>
                    </a:srgbClr>
                  </a:outerShdw>
                </a:effectLst>
              </a:rPr>
              <a:t>wrong path and cease to live according to godly wisdom, you may soon find yourself </a:t>
            </a:r>
            <a:r>
              <a:rPr lang="en-US" sz="3800" dirty="0" smtClean="0">
                <a:effectLst>
                  <a:outerShdw blurRad="38100" dist="38100" dir="2700000" algn="tl">
                    <a:srgbClr val="000000">
                      <a:alpha val="43137"/>
                    </a:srgbClr>
                  </a:outerShdw>
                </a:effectLst>
              </a:rPr>
              <a:t>becoming an “</a:t>
            </a:r>
            <a:r>
              <a:rPr lang="en-US" sz="3800" dirty="0" err="1" smtClean="0">
                <a:effectLst>
                  <a:outerShdw blurRad="38100" dist="38100" dir="2700000" algn="tl">
                    <a:srgbClr val="000000">
                      <a:alpha val="43137"/>
                    </a:srgbClr>
                  </a:outerShdw>
                </a:effectLst>
              </a:rPr>
              <a:t>evilholic</a:t>
            </a:r>
            <a:r>
              <a:rPr lang="en-US" sz="3800" dirty="0" smtClean="0">
                <a:effectLst>
                  <a:outerShdw blurRad="38100" dist="38100" dir="2700000" algn="tl">
                    <a:srgbClr val="000000">
                      <a:alpha val="43137"/>
                    </a:srgbClr>
                  </a:outerShdw>
                </a:effectLst>
              </a:rPr>
              <a:t>”:</a:t>
            </a:r>
          </a:p>
          <a:p>
            <a:pPr marL="914400" lvl="1" indent="-457200"/>
            <a:r>
              <a:rPr lang="en-US" sz="3400" b="1" i="1" dirty="0">
                <a:solidFill>
                  <a:srgbClr val="FFFF00"/>
                </a:solidFill>
                <a:effectLst>
                  <a:outerShdw blurRad="38100" dist="38100" dir="2700000" algn="tl">
                    <a:srgbClr val="000000">
                      <a:alpha val="43137"/>
                    </a:srgbClr>
                  </a:outerShdw>
                </a:effectLst>
                <a:latin typeface="Cambria" pitchFamily="18" charset="0"/>
              </a:rPr>
              <a:t>Do not enter the path of the wicked </a:t>
            </a:r>
            <a:r>
              <a:rPr lang="en-US" sz="3400" b="1" i="1" dirty="0" smtClean="0">
                <a:solidFill>
                  <a:srgbClr val="FFFF00"/>
                </a:solidFill>
                <a:effectLst>
                  <a:outerShdw blurRad="38100" dist="38100" dir="2700000" algn="tl">
                    <a:srgbClr val="000000">
                      <a:alpha val="43137"/>
                    </a:srgbClr>
                  </a:outerShdw>
                </a:effectLst>
                <a:latin typeface="Cambria" pitchFamily="18" charset="0"/>
              </a:rPr>
              <a:t>… </a:t>
            </a:r>
            <a:r>
              <a:rPr lang="en-US" sz="3400" b="1" i="1" dirty="0">
                <a:solidFill>
                  <a:srgbClr val="FFFF00"/>
                </a:solidFill>
                <a:effectLst>
                  <a:outerShdw blurRad="38100" dist="38100" dir="2700000" algn="tl">
                    <a:srgbClr val="000000">
                      <a:alpha val="43137"/>
                    </a:srgbClr>
                  </a:outerShdw>
                </a:effectLst>
                <a:latin typeface="Cambria" pitchFamily="18" charset="0"/>
              </a:rPr>
              <a:t> </a:t>
            </a:r>
            <a:r>
              <a:rPr lang="en-US" sz="3400" b="1" baseline="30000" dirty="0">
                <a:effectLst>
                  <a:outerShdw blurRad="38100" dist="38100" dir="2700000" algn="tl">
                    <a:srgbClr val="000000">
                      <a:alpha val="43137"/>
                    </a:srgbClr>
                  </a:outerShdw>
                </a:effectLst>
              </a:rPr>
              <a:t>16</a:t>
            </a:r>
            <a:r>
              <a:rPr lang="en-US" sz="3400" b="1" i="1" dirty="0">
                <a:solidFill>
                  <a:srgbClr val="FFFF00"/>
                </a:solidFill>
                <a:effectLst>
                  <a:outerShdw blurRad="38100" dist="38100" dir="2700000" algn="tl">
                    <a:srgbClr val="000000">
                      <a:alpha val="43137"/>
                    </a:srgbClr>
                  </a:outerShdw>
                </a:effectLst>
                <a:latin typeface="Cambria" pitchFamily="18" charset="0"/>
              </a:rPr>
              <a:t> For they </a:t>
            </a:r>
            <a:r>
              <a:rPr lang="en-US" sz="3400" b="1" i="1" u="sng" dirty="0">
                <a:solidFill>
                  <a:srgbClr val="FFFF00"/>
                </a:solidFill>
                <a:effectLst>
                  <a:outerShdw blurRad="38100" dist="38100" dir="2700000" algn="tl">
                    <a:srgbClr val="000000">
                      <a:alpha val="43137"/>
                    </a:srgbClr>
                  </a:outerShdw>
                </a:effectLst>
                <a:latin typeface="Cambria" pitchFamily="18" charset="0"/>
              </a:rPr>
              <a:t>cannot sleep</a:t>
            </a:r>
            <a:r>
              <a:rPr lang="en-US" sz="3400" b="1" i="1" dirty="0">
                <a:solidFill>
                  <a:srgbClr val="FFFF00"/>
                </a:solidFill>
                <a:effectLst>
                  <a:outerShdw blurRad="38100" dist="38100" dir="2700000" algn="tl">
                    <a:srgbClr val="000000">
                      <a:alpha val="43137"/>
                    </a:srgbClr>
                  </a:outerShdw>
                </a:effectLst>
                <a:latin typeface="Cambria" pitchFamily="18" charset="0"/>
              </a:rPr>
              <a:t> unless they have done wrong; they are robbed of sleep unless they have made someone </a:t>
            </a:r>
            <a:r>
              <a:rPr lang="en-US" sz="3400" b="1" i="1" dirty="0" smtClean="0">
                <a:solidFill>
                  <a:srgbClr val="FFFF00"/>
                </a:solidFill>
                <a:effectLst>
                  <a:outerShdw blurRad="38100" dist="38100" dir="2700000" algn="tl">
                    <a:srgbClr val="000000">
                      <a:alpha val="43137"/>
                    </a:srgbClr>
                  </a:outerShdw>
                </a:effectLst>
                <a:latin typeface="Cambria" pitchFamily="18" charset="0"/>
              </a:rPr>
              <a:t>stumble. </a:t>
            </a:r>
            <a:r>
              <a:rPr lang="en-US" sz="3400" b="1" baseline="30000" dirty="0" smtClean="0">
                <a:effectLst>
                  <a:outerShdw blurRad="38100" dist="38100" dir="2700000" algn="tl">
                    <a:srgbClr val="000000">
                      <a:alpha val="43137"/>
                    </a:srgbClr>
                  </a:outerShdw>
                </a:effectLst>
              </a:rPr>
              <a:t>17</a:t>
            </a:r>
            <a:r>
              <a:rPr lang="en-US" sz="3400" b="1" i="1" dirty="0" smtClean="0">
                <a:solidFill>
                  <a:srgbClr val="FFFF00"/>
                </a:solidFill>
                <a:effectLst>
                  <a:outerShdw blurRad="38100" dist="38100" dir="2700000" algn="tl">
                    <a:srgbClr val="000000">
                      <a:alpha val="43137"/>
                    </a:srgbClr>
                  </a:outerShdw>
                </a:effectLst>
                <a:latin typeface="Cambria" pitchFamily="18" charset="0"/>
              </a:rPr>
              <a:t> </a:t>
            </a:r>
            <a:r>
              <a:rPr lang="en-US" sz="3400" b="1" i="1" dirty="0">
                <a:solidFill>
                  <a:srgbClr val="FFFF00"/>
                </a:solidFill>
                <a:effectLst>
                  <a:outerShdw blurRad="38100" dist="38100" dir="2700000" algn="tl">
                    <a:srgbClr val="000000">
                      <a:alpha val="43137"/>
                    </a:srgbClr>
                  </a:outerShdw>
                </a:effectLst>
                <a:latin typeface="Cambria" pitchFamily="18" charset="0"/>
              </a:rPr>
              <a:t>For they </a:t>
            </a:r>
            <a:r>
              <a:rPr lang="en-US" sz="3400" b="1" i="1" u="sng" dirty="0">
                <a:solidFill>
                  <a:srgbClr val="FFFF00"/>
                </a:solidFill>
                <a:effectLst>
                  <a:outerShdw blurRad="38100" dist="38100" dir="2700000" algn="tl">
                    <a:srgbClr val="000000">
                      <a:alpha val="43137"/>
                    </a:srgbClr>
                  </a:outerShdw>
                </a:effectLst>
                <a:latin typeface="Cambria" pitchFamily="18" charset="0"/>
              </a:rPr>
              <a:t>eat</a:t>
            </a:r>
            <a:r>
              <a:rPr lang="en-US" sz="3400" b="1" i="1" dirty="0">
                <a:solidFill>
                  <a:srgbClr val="FFFF00"/>
                </a:solidFill>
                <a:effectLst>
                  <a:outerShdw blurRad="38100" dist="38100" dir="2700000" algn="tl">
                    <a:srgbClr val="000000">
                      <a:alpha val="43137"/>
                    </a:srgbClr>
                  </a:outerShdw>
                </a:effectLst>
                <a:latin typeface="Cambria" pitchFamily="18" charset="0"/>
              </a:rPr>
              <a:t> the bread of wickedness and </a:t>
            </a:r>
            <a:r>
              <a:rPr lang="en-US" sz="3400" b="1" i="1" u="sng" dirty="0">
                <a:solidFill>
                  <a:srgbClr val="FFFF00"/>
                </a:solidFill>
                <a:effectLst>
                  <a:outerShdw blurRad="38100" dist="38100" dir="2700000" algn="tl">
                    <a:srgbClr val="000000">
                      <a:alpha val="43137"/>
                    </a:srgbClr>
                  </a:outerShdw>
                </a:effectLst>
                <a:latin typeface="Cambria" pitchFamily="18" charset="0"/>
              </a:rPr>
              <a:t>drink</a:t>
            </a:r>
            <a:r>
              <a:rPr lang="en-US" sz="3400" b="1" i="1" dirty="0">
                <a:solidFill>
                  <a:srgbClr val="FFFF00"/>
                </a:solidFill>
                <a:effectLst>
                  <a:outerShdw blurRad="38100" dist="38100" dir="2700000" algn="tl">
                    <a:srgbClr val="000000">
                      <a:alpha val="43137"/>
                    </a:srgbClr>
                  </a:outerShdw>
                </a:effectLst>
                <a:latin typeface="Cambria" pitchFamily="18" charset="0"/>
              </a:rPr>
              <a:t> the wine of violence</a:t>
            </a:r>
            <a:r>
              <a:rPr lang="en-US" sz="3400" b="1" i="1" dirty="0" smtClean="0">
                <a:solidFill>
                  <a:srgbClr val="FFFF00"/>
                </a:solidFill>
                <a:effectLst>
                  <a:outerShdw blurRad="38100" dist="38100" dir="2700000" algn="tl">
                    <a:srgbClr val="000000">
                      <a:alpha val="43137"/>
                    </a:srgbClr>
                  </a:outerShdw>
                </a:effectLst>
                <a:latin typeface="Cambria" pitchFamily="18" charset="0"/>
              </a:rPr>
              <a:t>. </a:t>
            </a:r>
            <a:r>
              <a:rPr lang="en-US" sz="3400" dirty="0" smtClean="0">
                <a:effectLst>
                  <a:outerShdw blurRad="38100" dist="38100" dir="2700000" algn="tl">
                    <a:srgbClr val="000000">
                      <a:alpha val="43137"/>
                    </a:srgbClr>
                  </a:outerShdw>
                </a:effectLst>
              </a:rPr>
              <a:t>(Proverbs 4:14a;16-17</a:t>
            </a:r>
            <a:r>
              <a:rPr lang="en-US" sz="3400" dirty="0">
                <a:effectLst>
                  <a:outerShdw blurRad="38100" dist="38100" dir="2700000" algn="tl">
                    <a:srgbClr val="000000">
                      <a:alpha val="43137"/>
                    </a:srgbClr>
                  </a:outerShdw>
                </a:effectLst>
              </a:rPr>
              <a:t>)</a:t>
            </a:r>
          </a:p>
          <a:p>
            <a:r>
              <a:rPr lang="en-US" sz="3800" i="1" dirty="0" smtClean="0">
                <a:effectLst>
                  <a:outerShdw blurRad="38100" dist="38100" dir="2700000" algn="tl">
                    <a:srgbClr val="000000">
                      <a:alpha val="43137"/>
                    </a:srgbClr>
                  </a:outerShdw>
                </a:effectLst>
                <a:latin typeface="Cambria" panose="02040503050406030204" pitchFamily="18" charset="0"/>
              </a:rPr>
              <a:t>They are so addicted to evil that it has become their sedative by night and their food and drink by day </a:t>
            </a:r>
            <a:r>
              <a:rPr lang="en-US" sz="3800" dirty="0" smtClean="0">
                <a:effectLst>
                  <a:outerShdw blurRad="38100" dist="38100" dir="2700000" algn="tl">
                    <a:srgbClr val="000000">
                      <a:alpha val="43137"/>
                    </a:srgbClr>
                  </a:outerShdw>
                </a:effectLst>
              </a:rPr>
              <a:t>(</a:t>
            </a:r>
            <a:r>
              <a:rPr lang="en-US" sz="3800" dirty="0" err="1" smtClean="0">
                <a:effectLst>
                  <a:outerShdw blurRad="38100" dist="38100" dir="2700000" algn="tl">
                    <a:srgbClr val="000000">
                      <a:alpha val="43137"/>
                    </a:srgbClr>
                  </a:outerShdw>
                </a:effectLst>
              </a:rPr>
              <a:t>Waltke</a:t>
            </a:r>
            <a:r>
              <a:rPr lang="en-US" sz="3800" dirty="0" smtClean="0">
                <a:effectLst>
                  <a:outerShdw blurRad="38100" dist="38100" dir="2700000" algn="tl">
                    <a:srgbClr val="000000">
                      <a:alpha val="43137"/>
                    </a:srgbClr>
                  </a:outerShdw>
                </a:effectLst>
              </a:rPr>
              <a:t>, p.286)</a:t>
            </a:r>
            <a:endParaRPr lang="en-US" sz="3800" dirty="0" smtClean="0">
              <a:effectLst>
                <a:outerShdw blurRad="38100" dist="38100" dir="2700000" algn="tl">
                  <a:srgbClr val="000000">
                    <a:alpha val="43137"/>
                  </a:srgbClr>
                </a:outerShdw>
              </a:effectLst>
            </a:endParaRPr>
          </a:p>
          <a:p>
            <a:endParaRPr lang="en-US" b="1" dirty="0" smtClean="0">
              <a:effectLst>
                <a:outerShdw blurRad="38100" dist="38100" dir="2700000" algn="tl">
                  <a:srgbClr val="000000">
                    <a:alpha val="43137"/>
                  </a:srgbClr>
                </a:outerShdw>
              </a:effectLst>
            </a:endParaRPr>
          </a:p>
          <a:p>
            <a:endParaRPr lang="en-US" dirty="0" smtClean="0">
              <a:effectLst>
                <a:outerShdw blurRad="38100" dist="38100" dir="2700000" algn="tl">
                  <a:srgbClr val="000000">
                    <a:alpha val="43137"/>
                  </a:srgbClr>
                </a:outerShdw>
              </a:effectLst>
            </a:endParaRPr>
          </a:p>
          <a:p>
            <a:pPr lvl="1"/>
            <a:endParaRPr lang="en-US" dirty="0" smtClean="0">
              <a:effectLst>
                <a:outerShdw blurRad="38100" dist="38100" dir="2700000" algn="tl">
                  <a:srgbClr val="000000">
                    <a:alpha val="43137"/>
                  </a:srgbClr>
                </a:outerShdw>
              </a:effectLst>
            </a:endParaRPr>
          </a:p>
          <a:p>
            <a:pPr lvl="1"/>
            <a:endParaRPr lang="en-US" dirty="0" smtClean="0">
              <a:effectLst>
                <a:outerShdw blurRad="38100" dist="38100" dir="2700000" algn="tl">
                  <a:srgbClr val="000000">
                    <a:alpha val="43137"/>
                  </a:srgbClr>
                </a:outerShdw>
              </a:effectLst>
            </a:endParaRPr>
          </a:p>
        </p:txBody>
      </p:sp>
    </p:spTree>
  </p:cSld>
  <p:clrMapOvr>
    <a:masterClrMapping/>
  </p:clrMapOvr>
  <p:transition>
    <p:diamon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0"/>
            <a:ext cx="8229600" cy="838200"/>
          </a:xfrm>
        </p:spPr>
        <p:txBody>
          <a:bodyPr>
            <a:normAutofit/>
          </a:bodyPr>
          <a:lstStyle/>
          <a:p>
            <a:r>
              <a:rPr lang="en-US" sz="4400" dirty="0" smtClean="0">
                <a:effectLst>
                  <a:outerShdw blurRad="38100" dist="38100" dir="2700000" algn="tl">
                    <a:srgbClr val="000000">
                      <a:alpha val="43137"/>
                    </a:srgbClr>
                  </a:outerShdw>
                </a:effectLst>
              </a:rPr>
              <a:t>Wisdom is Like a Path</a:t>
            </a:r>
            <a:endParaRPr lang="en-US" dirty="0"/>
          </a:p>
        </p:txBody>
      </p:sp>
      <p:sp>
        <p:nvSpPr>
          <p:cNvPr id="5" name="Content Placeholder 4"/>
          <p:cNvSpPr>
            <a:spLocks noGrp="1"/>
          </p:cNvSpPr>
          <p:nvPr>
            <p:ph idx="1"/>
          </p:nvPr>
        </p:nvSpPr>
        <p:spPr>
          <a:xfrm>
            <a:off x="457200" y="1066800"/>
            <a:ext cx="8229600" cy="5791200"/>
          </a:xfrm>
        </p:spPr>
        <p:txBody>
          <a:bodyPr>
            <a:normAutofit lnSpcReduction="10000"/>
          </a:bodyPr>
          <a:lstStyle/>
          <a:p>
            <a:r>
              <a:rPr lang="en-US" dirty="0" smtClean="0">
                <a:effectLst>
                  <a:outerShdw blurRad="38100" dist="38100" dir="2700000" algn="tl">
                    <a:srgbClr val="000000">
                      <a:alpha val="43137"/>
                    </a:srgbClr>
                  </a:outerShdw>
                </a:effectLst>
              </a:rPr>
              <a:t>The attainment of wisdom is </a:t>
            </a:r>
            <a:r>
              <a:rPr lang="en-US" u="sng" dirty="0" smtClean="0">
                <a:effectLst>
                  <a:outerShdw blurRad="38100" dist="38100" dir="2700000" algn="tl">
                    <a:srgbClr val="000000">
                      <a:alpha val="43137"/>
                    </a:srgbClr>
                  </a:outerShdw>
                </a:effectLst>
              </a:rPr>
              <a:t>not instantaneous</a:t>
            </a:r>
            <a:r>
              <a:rPr lang="en-US" dirty="0" smtClean="0">
                <a:effectLst>
                  <a:outerShdw blurRad="38100" dist="38100" dir="2700000" algn="tl">
                    <a:srgbClr val="000000">
                      <a:alpha val="43137"/>
                    </a:srgbClr>
                  </a:outerShdw>
                </a:effectLst>
              </a:rPr>
              <a:t>, it is very gradual – like taking steps on a path or gradual emergence of sunlight at dawn:</a:t>
            </a:r>
          </a:p>
          <a:p>
            <a:pPr lvl="1"/>
            <a:r>
              <a:rPr lang="en-US" b="1" i="1" dirty="0">
                <a:solidFill>
                  <a:srgbClr val="FFFF00"/>
                </a:solidFill>
                <a:effectLst>
                  <a:outerShdw blurRad="38100" dist="38100" dir="2700000" algn="tl">
                    <a:srgbClr val="000000">
                      <a:alpha val="43137"/>
                    </a:srgbClr>
                  </a:outerShdw>
                </a:effectLst>
                <a:latin typeface="Cambria" pitchFamily="18" charset="0"/>
              </a:rPr>
              <a:t>But the path of the righteous is like the light of dawn, which shines brighter and brighter until full </a:t>
            </a:r>
            <a:r>
              <a:rPr lang="en-US" b="1" i="1" dirty="0" smtClean="0">
                <a:solidFill>
                  <a:srgbClr val="FFFF00"/>
                </a:solidFill>
                <a:effectLst>
                  <a:outerShdw blurRad="38100" dist="38100" dir="2700000" algn="tl">
                    <a:srgbClr val="000000">
                      <a:alpha val="43137"/>
                    </a:srgbClr>
                  </a:outerShdw>
                </a:effectLst>
                <a:latin typeface="Cambria" pitchFamily="18" charset="0"/>
              </a:rPr>
              <a:t>day</a:t>
            </a:r>
            <a:r>
              <a:rPr lang="en-US" b="1" i="1" dirty="0" smtClean="0">
                <a:solidFill>
                  <a:srgbClr val="FFFF00"/>
                </a:solidFill>
                <a:effectLst>
                  <a:outerShdw blurRad="38100" dist="38100" dir="2700000" algn="tl">
                    <a:srgbClr val="000000">
                      <a:alpha val="43137"/>
                    </a:srgbClr>
                  </a:outerShdw>
                </a:effectLst>
                <a:latin typeface="Cambria" pitchFamily="18" charset="0"/>
              </a:rPr>
              <a:t>. </a:t>
            </a:r>
            <a:r>
              <a:rPr lang="en-US" dirty="0" smtClean="0">
                <a:effectLst>
                  <a:outerShdw blurRad="38100" dist="38100" dir="2700000" algn="tl">
                    <a:srgbClr val="000000">
                      <a:alpha val="43137"/>
                    </a:srgbClr>
                  </a:outerShdw>
                </a:effectLst>
              </a:rPr>
              <a:t>(Proverbs 4:18</a:t>
            </a:r>
            <a:r>
              <a:rPr lang="en-US" dirty="0" smtClean="0">
                <a:effectLst>
                  <a:outerShdw blurRad="38100" dist="38100" dir="2700000" algn="tl">
                    <a:srgbClr val="000000">
                      <a:alpha val="43137"/>
                    </a:srgbClr>
                  </a:outerShdw>
                </a:effectLst>
              </a:rPr>
              <a:t>)</a:t>
            </a:r>
          </a:p>
          <a:p>
            <a:r>
              <a:rPr lang="en-US" dirty="0" smtClean="0">
                <a:effectLst>
                  <a:outerShdw blurRad="38100" dist="38100" dir="2700000" algn="tl">
                    <a:srgbClr val="000000">
                      <a:alpha val="43137"/>
                    </a:srgbClr>
                  </a:outerShdw>
                </a:effectLst>
              </a:rPr>
              <a:t>Because we are part of the “microwave generation”, we often are unwilling to invest the time and effort required to learn wisdom and we settle instead for cheap substitutes that don’t work!</a:t>
            </a:r>
          </a:p>
          <a:p>
            <a:endParaRPr lang="en-US" b="1" dirty="0" smtClean="0">
              <a:effectLst>
                <a:outerShdw blurRad="38100" dist="38100" dir="2700000" algn="tl">
                  <a:srgbClr val="000000">
                    <a:alpha val="43137"/>
                  </a:srgbClr>
                </a:outerShdw>
              </a:effectLst>
            </a:endParaRPr>
          </a:p>
          <a:p>
            <a:endParaRPr lang="en-US" dirty="0" smtClean="0">
              <a:effectLst>
                <a:outerShdw blurRad="38100" dist="38100" dir="2700000" algn="tl">
                  <a:srgbClr val="000000">
                    <a:alpha val="43137"/>
                  </a:srgbClr>
                </a:outerShdw>
              </a:effectLst>
            </a:endParaRPr>
          </a:p>
          <a:p>
            <a:pPr lvl="1"/>
            <a:endParaRPr lang="en-US" dirty="0" smtClean="0">
              <a:effectLst>
                <a:outerShdw blurRad="38100" dist="38100" dir="2700000" algn="tl">
                  <a:srgbClr val="000000">
                    <a:alpha val="43137"/>
                  </a:srgbClr>
                </a:outerShdw>
              </a:effectLst>
            </a:endParaRPr>
          </a:p>
          <a:p>
            <a:pPr lvl="1"/>
            <a:endParaRPr lang="en-US" dirty="0" smtClean="0">
              <a:effectLst>
                <a:outerShdw blurRad="38100" dist="38100" dir="2700000" algn="tl">
                  <a:srgbClr val="000000">
                    <a:alpha val="43137"/>
                  </a:srgbClr>
                </a:outerShdw>
              </a:effectLst>
            </a:endParaRPr>
          </a:p>
        </p:txBody>
      </p:sp>
    </p:spTree>
  </p:cSld>
  <p:clrMapOvr>
    <a:masterClrMapping/>
  </p:clrMapOvr>
  <p:transition>
    <p:diamon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0"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Apex">
      <a:dk1>
        <a:sysClr val="windowText" lastClr="000000"/>
      </a:dk1>
      <a:lt1>
        <a:sysClr val="window" lastClr="FFFFFF"/>
      </a:lt1>
      <a:dk2>
        <a:srgbClr val="69676D"/>
      </a:dk2>
      <a:lt2>
        <a:srgbClr val="C9C2D1"/>
      </a:lt2>
      <a:accent1>
        <a:srgbClr val="CEB966"/>
      </a:accent1>
      <a:accent2>
        <a:srgbClr val="9CB084"/>
      </a:accent2>
      <a:accent3>
        <a:srgbClr val="6BB1C9"/>
      </a:accent3>
      <a:accent4>
        <a:srgbClr val="6585CF"/>
      </a:accent4>
      <a:accent5>
        <a:srgbClr val="7E6BC9"/>
      </a:accent5>
      <a:accent6>
        <a:srgbClr val="A379BB"/>
      </a:accent6>
      <a:hlink>
        <a:srgbClr val="410082"/>
      </a:hlink>
      <a:folHlink>
        <a:srgbClr val="932968"/>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10456</TotalTime>
  <Words>1243</Words>
  <Application>Microsoft Office PowerPoint</Application>
  <PresentationFormat>On-screen Show (4:3)</PresentationFormat>
  <Paragraphs>86</Paragraphs>
  <Slides>14</Slides>
  <Notes>0</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Apex</vt:lpstr>
      <vt:lpstr>The Book of Proverbs</vt:lpstr>
      <vt:lpstr>The How and Why of Wisdom</vt:lpstr>
      <vt:lpstr>The Way of Wisdom</vt:lpstr>
      <vt:lpstr>The Way of Wisdom</vt:lpstr>
      <vt:lpstr>Wisdom is Like a Path</vt:lpstr>
      <vt:lpstr>Wisdom is Like a Path</vt:lpstr>
      <vt:lpstr>Wisdom is Like a Path</vt:lpstr>
      <vt:lpstr>Wisdom is Like a Path</vt:lpstr>
      <vt:lpstr>Wisdom is Like a Path</vt:lpstr>
      <vt:lpstr>Wisdom is Like a Path</vt:lpstr>
      <vt:lpstr>The Way of Wisdom</vt:lpstr>
      <vt:lpstr>The Way of Wisdom</vt:lpstr>
      <vt:lpstr>The Way of Wisdom</vt:lpstr>
      <vt:lpstr>Jesus is the Ultimate Way</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rsconnolly</dc:creator>
  <cp:lastModifiedBy>Robert Connolly</cp:lastModifiedBy>
  <cp:revision>440</cp:revision>
  <dcterms:created xsi:type="dcterms:W3CDTF">2011-01-13T01:13:42Z</dcterms:created>
  <dcterms:modified xsi:type="dcterms:W3CDTF">2015-03-29T13:56:56Z</dcterms:modified>
</cp:coreProperties>
</file>